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1:44:01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720 0,'-21'0'0,"0"0"32</inkml:trace>
  <inkml:trace contextRef="#ctx0" brushRef="#br0" timeOffset="568.42">1587 656 0,'-42'0'16,"63"0"31,0 0-32,22 0-15,-22 0 0,21 0 16,1 0-16,-1 0 0,0 0 16,1 0-16,-1 0 0,0-21 15,1 21-15,-1 0 0,0 0 0,1-21 16,-1 21-16,-21 0 0,43 0 16,-43 0-16,0 0 0,0 0 15,-42 0 16,0 0-15,0 0-16,-1 0 0,1 21 16,0-21-16,0 0 0,0 0 0,-22 0 15,22 21-15</inkml:trace>
  <inkml:trace contextRef="#ctx0" brushRef="#br0" timeOffset="1279.68">1609 741 0,'0'0'0,"-22"0"16,22 21 15,0 0-15,-21-21-16,21 21 15,0 1-15,-21-1 0,21 0 0,0 0 16,0 21-16,0-20 0,0-1 16,0 21-16,0-21 0,0 22 15,-21-22-15,21 21 0,0-21 16,0 0-16,0 1 0,0-1 16,0-42 30,0-1-30,0 1 0,0 0-16,21 0 0,0 21 0,0-21 15,1 0-15,-1-1 0,0 1 16,21 0-16,-21 21 0,43-42 16,-22 42-16,-21-21 0,22 21 15,-22 0-15,0 0 0,64 0 16,-64 0-1,0 21-15,0-21 0,-21 21 16,21 0-16,1 0 0,-1 0 16,0 1-16,-21 20 0,0 0 15,0-21-15,0 1 0,0-1 16,0 21-16,0-21 0,-21 0 0,0 22 16,-1-22-16,1 0 0,0 0 15,0 0-15,0 1 0,0-1 16,-22 0-16,22 0 0,-21 0 0,21 0 15,-22-21-15,22 22 0,-21-22 16,21 0-16,-22 0 0,1 0 0,21 0 16,0 0-16,-22 0 0,22 0 15,0 0-15,0 0 0,0 0 16,-1 0-16,22-22 0,-21 22 16,0 0-16,21-21 15,0 0 1,21 0-1,0 21-15,1-21 16,20 0-16</inkml:trace>
  <inkml:trace contextRef="#ctx0" brushRef="#br0" timeOffset="1679.88">3238 635 0,'0'0'0,"0"-21"0,0 0 16,0 0 0,0 42 15,0 0-31,0 0 0,0 0 15,0 0-15,0 22 0,-21-1 16,21 22-16,-21-22 0,21 21 16,0-20-16,-21 20 0,0-20 15,21-1-15,-21 0 0,21 1 16,-22-1-16,22-21 0,0 21 0,0-20 16,0-1-16,-21 0 0,21 0 15,0 0-15,0 0 16,0-42 31,21 0-47,1 0 0,-1 0 0</inkml:trace>
  <inkml:trace contextRef="#ctx0" brushRef="#br0" timeOffset="2175.11">3683 847 0,'0'-21'16,"0"42"15,0 0-15,-21 0-16,0 21 0,-1-20 0,22 20 15,-21-21-15,0 21 16,0 1-16,21-22 0,-42 42 15,42-20-15,0-22 0,0 21 16,0-21-16,0 1 0,0-1 0,0 0 16,0 0-16,21-21 15,0 0-15,0 0 0,0 0 16,0 0-16,22 0 0,-22 0 16,0 0-16,21 0 0,-20-21 0,20 0 15,-21 0-15,21-1 0,-20 1 16,-1-21-16,0 21 0,0-22 0,0 1 15,-21 0-15,0-1 0,0 1 16,0 0-16,0 21 0,0-22 0,0 22 16,0-21-16,-21 21 0,0 21 15,0-22-15,0 22 0,-1 0 16,-20 0-16,21 0 0,-21 0 16,-1 0-16,22 22 0,-21-22 0,21 21 15,-22 0-15,1 0 16,21-21-16,21 21 0,0 0 15,-21-21-15</inkml:trace>
  <inkml:trace contextRef="#ctx0" brushRef="#br0" timeOffset="2474.64">2963 826 0,'0'0'15,"0"-22"-15,21 1 32,1 21-32,-1 0 0,0 0 15,21-21-15,-21 21 0,22-21 16,-1 21-16,-21 0 0,22-21 15,-1 21-15,0 0 0,-21 0 16,22 0-16,-22-21 0,0 21 0,0 0 16,0 0 31</inkml:trace>
  <inkml:trace contextRef="#ctx0" brushRef="#br0" timeOffset="3091.61">4699 614 0,'0'0'16,"-21"0"-16,-43 0 15,43 0-15,0 0 16,21 21 0,0 0-1,0 0-15,21 1 16,0-22-16,0 21 0,22-21 15,-22 0-15,0 0 0,21 21 0,-20-21 16,20 0-16,0 0 0,-21 0 16,64 0-16,-64-21 0,22 21 15,-22-21-15,0 21 0,0-22 16,0 1-16,0 21 0,1-21 0,-22 0 16,21 0-16,-21 0 15,0-1 1,0 1-1,-21 21 1,-1 21-16,1 1 16,21-1-16,-21 0 0,0 21 0,0-21 15,21 22-15,-21-1 0,-1 0 16,1 1-16,0 20 0,0-20 0,0-1 16,0 21-16,-1-20 0,22-1 15,-21 0-15,0-20 0,21 20 0,-21 21 16,21-41-16,0-1 15,-21 0-15,21 0 0,-21 0 16,21 0 0,0-42 15,0 0-31,0 0 16,0 0-16</inkml:trace>
  <inkml:trace contextRef="#ctx0" brushRef="#br0" timeOffset="3374.63">4572 1080 0,'21'0'16,"0"0"-1,22 0-15,-22 0 0,0-22 16,21 22-16,-21 0 0,22 0 15,-22-21-15,21 21 0,-21 0 0,1 0 16,20 0-16,-21-21 0,0 21 16,0 0-16,1 0 0,-1 0 31</inkml:trace>
  <inkml:trace contextRef="#ctx0" brushRef="#br0" timeOffset="4000.69">5948 889 0,'-21'0'31,"-1"0"-15,1 21-1,21 0-15,0 22 0,0-22 0,-21 21 16,21 1-16,-21-1 0,21 0 16,-21 22-16,21-22 0,0 22 0,0-1 15,0-21-15,-21 22 16,21-1-16,-22 1 0,22-1 0,0 1 0,-21-1 15,0 1-15,0-22 16,21 1-16,0 20 0,-21-21 0,0-20 16,21 20-16,-22 0 0,22-21 0,0 1 15,0-1-15,0 0 0,-21-21 16,21 21-16,0-42 16,0-21-1,0 20-15,21-20 0,-21 21 16,22-43-16</inkml:trace>
  <inkml:trace contextRef="#ctx0" brushRef="#br0" timeOffset="4407.64">5842 1270 0,'0'0'0,"0"-21"0,-21-43 31,0 43-31,21 0 0,-22 21 0,22-21 15,0 0-15,0 0 16,0-1-16,0 1 0,22 21 16,-1-21-16,0 21 0,0-21 15,0 21-15,22-21 0,-22 21 0,21 0 16,0 0-16,-20 0 16,20 0-16,-21 0 0,21 0 0,-20 21 0,-1 0 15,0 0-15,0 0 0,0 22 16,-21-22-16,0 21 15,0 1-15,-21-1 16,-21 0-16,-1-21 0,22 1 16,-21-1-16,0 0 0,-1 0 0,22 0 15,-21-21-15,-1 21 0,22-21 16,-21 0-16,0 0 0,20 0 16,1 0-1,42-21 16,1 0-31,-1 0 0,0 0 16,21 0-16,-21-1 0</inkml:trace>
  <inkml:trace contextRef="#ctx0" brushRef="#br0" timeOffset="5332.01">6540 847 0,'-21'0'31,"0"0"-31,21 21 16,-21-21-16,21 21 16,0 0-16,-21 0 0,21 1 15,0-1-15,0 21 0,0-21 16,0 0-16,0 22 0,0-22 0,0 0 15,0 0-15,0 0 0,0 1 0,0-1 16,0 0-16,0 0 0,0 0 16,0 0-16,0 1 15,0-44 32,-21 1-31,21 0-16,0 0 0,0 0 15,0 0-15,0-22 0,0 22 0,0-21 16,0 21-16,0-22 0,0 22 16,21-64-16,0 64 0,21-21 15,-21 21-15,1 0 0,20-22 16,-21 43-16,21-21 0,1 0 0,-22 21 16,21 0-16,1 0 0,-22 0 15,21 0-15,-21 0 0,22 0 16,-22 0-16,0 21 0,21 0 15,-21 0-15,1 22 0,-22-22 0,21 21 16,-21-21-16,21 22 0,-21-22 16,0 21-16,0-21 0,0 22 0,0-1 15,0-21-15,-21 22 16,21-22-16,-21 0 0,-1-21 0,22 21 16,0 0-16,-21-21 0,21 21 15,-21-21-15,0 0 47,21-21-47,0 0 0,0 0 16,0 0-16,0 0 0,0-1 15,0 1-15,0-21 0,0 0 16,21 20-16,-21-20 0,21 0 16,0-1-16,1 1 0,-1 0 15,0 21-15,0-22 0,21 22 0,-20 0 16,20 0-16,-21 0 0,43-1 15,-22 22-15,0 0 16,-21 0-16,22 0 0,-22 0 0,42 22 16,-41-1-16,20 42 15,-21-42-15,0 22 0,-21-1 0,0-21 16,0 22-16,0-1 0,0 0 16,0-21-16,0 22 0,-21-22 0,0 21 15,0-21 1,-22 22-16,43-22 0,-21 0 15,0-21 1,21 21 0,0-42 15,0 0-31</inkml:trace>
  <inkml:trace contextRef="#ctx0" brushRef="#br0" timeOffset="30435.48">4170 2582 0,'-21'0'32,"-1"0"30,1 0-46,0 22 31,0-22-32,0 0 1,42 0 31,0 0-47,0 0 15,0 0-15,22 0 0,-1-22 16,64 1-16,-43 21 0,-20-21 16,20 21-16,1-21 0,-1 21 15,22-21-15,-43 0 0,1 21 16,-22 0-16,21 0 0,-21 0 16,-42 0 15,0 0-31,0 0 0,-22 0 15,22 0-15,-21 0 0,21 0 16,-22 21-16,22-21 0,-21 21 16,21-21-16,-22 0 0,1 21 0,21-21 15,-21 0-15</inkml:trace>
  <inkml:trace contextRef="#ctx0" brushRef="#br0" timeOffset="31031.65">4149 2625 0,'0'0'15,"-22"0"-15,22 21 0,-21-21 16,0 0 0,21 21-16,0 0 15,-21 0-15,21 1 16,-21-1-16,21 0 16,0 0-16,-21 0 0,21 0 15,-22 1-15,22-1 0,-21 0 16,21 0-16,0 0 0,0 0 0,-21 1 15,21-1-15,-21-21 0,21 21 16,0 0-16,0-42 47,0 0-31,0 0-16,0-1 0,21 22 15,0-21-15,0 0 16,1 0-16,20 21 0,-21-21 15,0 0-15,0 21 0,22 0 16,-1-22-16,0 22 0,-20 0 0,83 0 16,-62 0-16,-1 0 15,0 22-15,1-1 0,-1-21 0,-21 21 16,22 0-16,-22 0 0,0 0 16,-21 1-16,0-1 0,0 21 0,0-21 15,-42 0-15,20 22 0,1-1 16,-21-21-16,0 22 0,-1-22 15,-20 0-15,20 21 0,1-21 0,0 1 16,-1-1-16,-20-21 0,21 21 16,-1-21-16,22 0 0,-21 0 15,-1 0-15,22 0 0,-42 0 16,42 0-16,-1-21 0,1 0 16,21-1-16,0 1 15,0 0 1,0 0-16,21 21 0,1-21 15,-1 21-15,0-21 0,0-1 16,0 1-16</inkml:trace>
  <inkml:trace contextRef="#ctx0" brushRef="#br0" timeOffset="31399.29">5228 2731 0,'0'21'16,"0"0"0,0-42 30,0 0-30,0-1 0,-21 22-16,21-21 0,-21 21 15,0 0 1,-1 0-16,22 21 16,-21 1-1,21-1-15,0 0 16,0 0 15</inkml:trace>
  <inkml:trace contextRef="#ctx0" brushRef="#br0" timeOffset="31755.51">5101 3133 0,'0'0'0,"-21"63"16,42-63 31,0-21-31,0 21-16,-21-21 0,22 0 0,-1 0 15,-21-1-15,0 1 16,0 0-1,-21 21 1,-1 0-16,1 0 0,0 0 16,0 21-16,0-21 15,21 21-15,-21-21 0,42 0 47,0 0-47,0 0 0,0-21 16,22 0-16,-22 0 0</inkml:trace>
  <inkml:trace contextRef="#ctx0" brushRef="#br0" timeOffset="32381.19">5821 2646 0,'0'0'0,"-21"0"0,21-21 0,-22 21 16,22-21-16,0-1 16,0 1-16,0 0 0,22 0 15,-1 21-15,0 0 16,0-21-16,0 21 0,0 0 0,1 0 16,-1 0-16,42 21 15,-42-21-15,1 21 0,-1 0 0,-21 0 16,0 1-16,0-1 0,0 21 15,0-21-15,0 0 0,-21 22 0,-1-22 16,-20 0-16,0 0 0,-1 22 16,1-22-16,-21 0 0,20 0 15,1-21-15,0 21 0,20-21 16,1 0-16,0 21 0,0-21 0,42 0 31,0 0-15,22-21-16,-22 21 0,21 0 15,-21 0-15,22 0 0,-1-21 0,0 21 16,-21 0-16,22 0 0,-22 0 16,21 0-16,-21 0 0,22 0 15,-22 0-15,0 0 0,-21 21 16,21 0-16,-21 1 0,0-1 16,0 0-16,-21 0 0,0-21 0,0 21 15,-22 0-15,22 1 16,-21-1-16,0 0 0,-1 0 0,1 0 15,-22 0-15,22-21 0,0 22 16,-1-1-16,1-21 0,0 0 0,21 0 16,-22 0-16,22 0 0,0 0 15,-21 0-15,20 0 0,1 0 16,0 0-16,21-21 16,0-1-1,21 1-15,22 0 0,-22 21 16,21-21-16,0 0 0</inkml:trace>
  <inkml:trace contextRef="#ctx0" brushRef="#br0" timeOffset="32864.94">6519 2625 0,'-42'0'16,"21"0"0,0 21-16,-1 0 0,1 0 0,0 0 0,0 1 15,0 20-15,-22-21 16,1 43-16,21-43 0,0 21 16,0-21-16,21 22 0,-22-22 0,22 0 15,-21 42-15,21-41 16,0-1-16,0 21 0,0-21 15,21 0-15,1-21 16,-1 0-16,0 0 0,21 0 16,-21 0-16,22-21 0,-22 0 15,21 0-15,-21 21 0,22-21 0,-1 0 16,0-22-16,-20 22 0,41-42 16,-42 20-16,-21 1 0,0 0 0,0-1 15,0 1-15,0 0 16,0 20-16,-21-20 0,-21 21 0,21 0 15,-1 0-15,-20-1 0,21 22 16,-43 0-16,22 0 0,21 0 16,0 0-16,0 22 0,-1-1 15,22 21-15,-21-21 0,21 0 16,0 22-16,0-22 0,0 0 16,0 21-16,0-20 0,21-1 0,1 0 15,-1 0-15</inkml:trace>
  <inkml:trace contextRef="#ctx0" brushRef="#br0" timeOffset="33276.26">7239 2773 0,'0'0'0,"-21"0"0,-43 0 15,43 21 1,21 0-16,-21-21 0,21 21 16,0 1-16,-21-1 0,21 0 15,-21 0-15,21 21 0,0-20 0,0-1 16,0 21-16,-22 0 0,22 1 16,-21-1-16,21 22 0,-21-22 0,0 21 15,21 1-15,-21-1 0,0 1 16,-1-22-16,-20 22 0,21-1 0,-21 1 15,20-1-15,1 1 0,-21-1 16,21-20-16,-43 62 16,43-41-16,0-22 0,0 1 0,0-1 15,-1-21-15,1 0 0,0 22 16,21-22-16,0 0 0,0-42 16,0 0-1,0-1-15,21 1 0,0-21 16,1 0-16,-1-22 0,21 1 0,22-64 15,-43 63-15,21 1 16</inkml:trace>
  <inkml:trace contextRef="#ctx0" brushRef="#br0" timeOffset="33655.65">6879 2963 0,'0'0'0,"-21"-148"31,21 127-31,0 0 16,0 0-16,0 0 0,21-22 0,-21 22 16,21 0-16,0 0 0,1 21 15,-1-21-15,21-1 0,-21 1 0,22 21 16,-22 0-16,21 0 0,0 0 16,1 0-16,-22 0 0,21 21 0,-21 1 15,1-1-15,20 0 0,-21 0 16,0 21-16,-21-20 0,0 20 0,0-21 15,0 0-15,0 22 0,0-22 16,0 0-16,-21 0 0,0 0 0,-21 0 16,20 1-16,-20-1 0,21-21 15,-21 21-15,-1 0 0,22-21 16,-21 0-16,21 0 0,-1 0 0,1 21 16,0-21-16,21-21 46,21 21-46,0-21 0,1 0 0,-1 21 16,21-21-16</inkml:trace>
  <inkml:trace contextRef="#ctx0" brushRef="#br0" timeOffset="34430.62">7641 2582 0,'0'-42'32,"0"63"-17,-21 0-15,21 1 16,0-1-16,0 21 0,0-21 16,0 0-16,0 22 0,0-22 0,-21 0 15,21 0-15,0 22 0,0-22 16,0 0-16,0 0 0,0 0 15,0 0-15,0 1 16,-21-22 15,21-22-15,0 1-16,0 0 0,0 0 16,0 0-16,0-22 0,0 22 15,0 0-15,0-21 0,0 21 0,21-22 16,0 1-16,0 21 0,0 0 15,0-22-15,22 22 0,-22 0 0,21 0 16,1 21-16,-22-21 0,21 21 16,0 0-16,-20 0 0,-1 0 0,21 21 15,-21 0-15,0 0 16,1 0-16,-22 0 0,0 22 0,21-22 16,-21 42-16,0-41 15,0 20-15,0-21 0,0 0 0,0 0 16,0 1-16,-21-1 0,21 0 15,-22 0-15,22 0 0,-21 0 16,0-21-16,0 0 16,0 0-1,21-21 1,0 0 0,0 0-16,0-21 0,0 20 15,21-20-15,0 0 0,0-1 16,0 1-16,22 0 0,-22-1 0,21 1 15,1 0-15,-1-1 0,0 22 16,1 0-16,-1 0 0,0 0 0,1 21 16,-1 0-16,0 0 0,-21 21 15,22 0-15,-22 0 0,-21 0 0,0 22 16,0-1-16,0 0 0,0 1 16,0 20-16,-21-20 0,21-1 15,-21-21-15,-1 0 0,1 22 16,0-22-16,0 0 0,21 0 15,-21-21-15,21 21 16,-21-21-16,-1 0 16</inkml:trace>
  <inkml:trace contextRef="#ctx0" brushRef="#br0" timeOffset="54326.64">4784 3810 0,'0'0'0,"-22"0"0,-20 0 0,21 0 16,-21 0-16,-1 0 0,22 0 0,-21 0 16,21 0-16,-1 0 0,1 0 15,0 0-15,0 0 0,0 0 16,42 0 31,0 0-47,0 0 15,22 0-15,-22 0 0,42 0 16,-20 0-16,-1 0 0,21 0 0,1 0 16,-1 0-16,22 0 0,-21 0 15,-1-21-15,22 21 0,-1 0 0,1-21 16,0 21-16,21-21 15,-22 21-15,86-22 0,-86 1 0,1 21 16,-22 0-16,1-21 0,-22 21 16,106 0-16,-105-21 15,-1 21-15,-21 0 0,0 0 16,22 0-16,-22 0 0,0 0 16,0 0-16,0 0 0,1 0 15,-1 0-15,-42 0 63,-1 0-48,1-21-15,0 21 16</inkml:trace>
  <inkml:trace contextRef="#ctx0" brushRef="#br0" timeOffset="54943.48">4657 3895 0,'0'21'31,"21"-21"-15,0 0-16,0 0 0,21 0 0,-20 0 16,20 0-16,0 0 0,1 0 15,-1 0-15,0 0 0,22 0 16,-22 0-16,22 0 0,-1 0 16,1 0-16,20 0 0,86-21 15,-86 0-15,22 21 0,-21 0 16,-1-22-16,1 22 0,127-42 15,-149 42-15,22 0 16,-43-21-16,1 21 0,-1 0 16,-21 0-16,21 0 15,-20 0-15,-1 0 0,0 0 16,-21-21-16,-21 21 109</inkml:trace>
  <inkml:trace contextRef="#ctx0" brushRef="#br0" timeOffset="89727.58">1799 3133 0,'0'0'0,"0"-21"0,-21 21 16,0-22-16,0 22 0,21-21 15,-22 21-15,1 0 0,0 0 16,0 0-16,0-21 0,0 21 16,-1 0-16,1 0 0,0 0 15,0 0 1,42 0 15,21 0-31,1 0 0,-1 0 16,22 0-16,-1 0 0,22 0 15,-1-21-15,1 21 0,0 0 16,-1 0-16,22 0 0,-21-21 16,0 21-16,-22 0 0,22 0 0,21 0 15,-43 0-15,-42 0 16,22 0-16,-1 0 0,-21 0 0,0 0 15,0 0 1,-42 0 15,0 0-31,0 0 0,-21 0 16,20 0-16,-20 21 0,0-21 16,-1 0-16,1 0 0,0 0 0</inkml:trace>
  <inkml:trace contextRef="#ctx0" brushRef="#br0" timeOffset="90063.61">1693 3154 0,'0'0'0,"-63"0"31,84 0 0,0 0-31,21 0 0,1 0 16,-1-21-16,22 21 0,-22 0 16,21-21-16,1 21 0,-1-22 0,1 22 15,-1 0-15,1 0 0,-1-21 16,1 21-16,-1 0 0,1 0 0,-22 0 16,1 0-16,-1-21 0,0 21 15,-21 0-15,1 0 0,-1 0 0,0 0 16,-21-21 15,-21 21-15,0-21-16,-1 21 15,1-21-15</inkml:trace>
  <inkml:trace contextRef="#ctx0" brushRef="#br0" timeOffset="90559.58">2625 2646 0,'0'0'15,"0"21"17,0 0-17,0 0-15,0 1 0,0-1 0,21 0 16,0 0-16,-21 0 0,21 0 15,0 1-15,0-1 0,1 0 16,-1 0-16,21-21 0,0 42 16,1-42-16,-22 0 0,21 0 15,-21 0-15,1 0 0,-1 0 0,21 0 16,-21 0-16,0 0 16,1 0-16,-1 0 0,-21-21 15,-21 21 16,-1 0-31,1 0 0,0 0 16,0 21-16,-21 1 0,-1-1 16,22 0-16,-21 0 0,-1 21 15,1 1-15,-43 41 0,64-41 16,-21-1-16,21-21 0,0 22 16,-1-1-16,1-21 0,21 0 15,-21 22-15,21-22 0,0 0 16,0 0-16,0 0 15,0-42 17,0 0-17</inkml:trace>
  <inkml:trace contextRef="#ctx0" brushRef="#br0" timeOffset="91363.38">1778 5249 0,'-21'0'0,"42"0"0,-63 0 16,42-21 0,-22 21-16,1 0 15,42 0 48,1 0-63,-1 0 0,21 0 15,-21 0-15,43-21 0,-22 21 0,22 0 16,-1 0-16,1-21 0,-1 21 16,22 0-16,-22 0 0,22 0 0,-22 0 15,1 0-15,-1 0 16,1 0-16,-22 0 0,1 0 0,-1 0 15,-21 0-15,0 0 0,0 0 16,-42 0 15,0 0-31,0 0 0,0 0 16,0 0-16,-1 0 0,1 0 16,-21 0-16,21 0 0,-22 0 15,1 0-15,0 0 0</inkml:trace>
  <inkml:trace contextRef="#ctx0" brushRef="#br0" timeOffset="91763.36">1672 5334 0,'0'0'0,"0"-21"47,21 21-32,0 0-15,22-21 0,-22 21 16,21-21-16,1 21 0,-1 0 0,64-22 16,-64 22-16,22-21 15,-1 21-15,1 0 0,-1 0 0,22 0 16,-22-21-16,1 21 0,-1 0 15,-20 0-15,20 0 0,-21 0 0,1 0 16,-22 0-16,21 0 0,-21 0 16,1 0-16,-44 0 47,22-21-32,-21 0 1,0 0-16,21-1 15</inkml:trace>
  <inkml:trace contextRef="#ctx0" brushRef="#br0" timeOffset="92390.61">2603 4741 0,'0'0'0,"-21"0"0,0 0 16,0 0-1,21 22 1,0-1 0,0 0-16,21 0 0,0 0 15,0 0-15,1 1 0,-1-1 16,0 0-16,21 0 0,-21 0 0,1 0 15,20 1-15,-21-1 0,0 0 16,22 0-16,-22-21 0,21 21 16,-21-21-16,0 0 0,1 21 15,20-21-15,-21 0 0,0 0 0,0 0 16,1 0-16,-1 0 16,0 0-16,-42 0 62,0 22-62,-1-22 0,1 21 0,0 0 16,0 0-16,-21-21 0,20 21 15,-62 22-15,41-1 16,-20 0-16,21 1 0,-1-22 16,-20 42-16,42-20 15,-22-22-15,22 0 0,0 0 16,0 0-16,0 0 15,-1 1-15,1-22 0,21 21 0,-21-21 94</inkml:trace>
  <inkml:trace contextRef="#ctx0" brushRef="#br0" timeOffset="96075.01">4762 5101 0,'0'0'0,"0"-21"0,0 0 16,0 0-16,0 0 0,0-1 15,0 1-15,0 0 0,0 0 0,-21 0 16,21 0-16,0-1 15,0 44 17,0-1-32,0 21 0,0-21 0,0 22 15,0-1-15,0 21 0,0-20 16,0 20-16,0 1 0,0-22 0,0 22 16,0-1-16,0-21 0,-21 22 15,21-22-15,-21 43 0,21-43 16,0-21-16,0 22 0,0-22 15,0 0-15,0-42 32,0-21-32,0 20 15,0-20-15,21 0 0,-21-1 16,21 1-16</inkml:trace>
  <inkml:trace contextRef="#ctx0" brushRef="#br0" timeOffset="96367.82">4762 5038 0,'0'-21'0,"0"42"0,0-64 16,0 22-16,0 0 0,22 0 16,-1 21-1,0 21-15,0 0 16,0 0-16,0 22 0,1-22 16,-1 21-16,0 1 0,21-1 0,-21 0 15,1 1-15,20-1 16,-21 0-16,0-21 0,0 22 0,1-1 15,-1 0-15,0 1 0,0-22 16,-21 0-16,0 21 0,0-20 16,21-1-16,-21 0 0,0 0 15,21-21-15,-21-21 32,0 0-32,0 0 0,0-1 0,0-20 15,0 0-15,0-1 0</inkml:trace>
  <inkml:trace contextRef="#ctx0" brushRef="#br0" timeOffset="96659.46">5355 4911 0,'0'0'0,"0"-43"0,0 1 31,-21 42-15,21 21-16,0 22 15,-21-22-15,21 21 0,-21 0 16,21 22-16,0-22 0,0 1 16,0 20-16,0-21 0,-22 22 15,22-22-15,0 1 0,0 41 16,0-41-16,0-1 0,0 0 16,0-21-16,0 22 0,0-22 0,0 0 15,0 0-15,22-21 16,-1 0-1,-21-21-15,21 0 0,0 0 0,-21-22 16,21 22-16</inkml:trace>
  <inkml:trace contextRef="#ctx0" brushRef="#br0" timeOffset="97173.06">5694 5207 0,'0'0'0,"0"-21"15,0 42 17,-21 0-17,21 0-15,-22 1 0,22-1 0,0 0 16,-21 0-16,21 21 0,0-20 16,0 20-16,0-21 0,0 21 0,0-20 15,0 20-15,0-21 0,0 43 16,21-43-16,1 0 0,-1 0 15,0 0-15,0 0 0,64-21 16,-64 0 0,21 0-16,1-21 0,-22 21 15,21-42-15,-21 21 16,0-22-16,1 22 0,-1-21 0,-21 0 16,0-43-16,21 43 0,-21-1 15,0-20-15,0 20 0,0 1 16,-21 0-16,0-1 0,-1 1 0,1 0 15,0 21-15,0-1 0,0 22 16,0 0-16,-22 0 16,22 0-16,0 0 0,0 43 15,0-22-15,-1 0 0,22 21 0,-21 1 16,0-22-16,21 21 0,-21 1 16,21-1-16,0-21 0,0 21 0,0 22 15,0-22-15,0-21 16,21 1-16,0-1 0,0 0 0,1-21 15,-1 0-15,0 0 0,0 0 0,0 0 16,0 0-16,1 0 0,-1-21 16,21 0-16</inkml:trace>
  <inkml:trace contextRef="#ctx0" brushRef="#br0" timeOffset="97451.6">6329 4911 0,'0'0'0,"0"-21"15,21 21-15,-21-22 0,0 44 32,0-1-17,0 0-15,0 0 0,0 21 0,0 1 16,0-1-16,0 0 0,0 1 16,-21-1-16,21 0 0,-21 43 15,21-43-15,0-20 0,0 20 0,0-21 16,-22 21-16,22 43 15,0-64-15,0 0 16,0 1-16,22-44 31,-1 1-15,-21 0-16</inkml:trace>
  <inkml:trace contextRef="#ctx0" brushRef="#br0" timeOffset="97835.61">6540 5398 0,'22'0'16,"-1"0"-1,0 0-15,0-22 0,0 22 16,-21-21-16,21 0 0,1 21 15,-1-21-15,-21 0 0,0 0 0,21-1 16,0 1-16,-21 0 16,-21 21-1,0 0 1,0 0-16,-1 21 16,1-21-16,0 21 0,0 1 0,0-1 15,0 0-15,-1 21 0,22-21 0,-21 1 16,21 41-16,0-42 15,0 0-15,0 1 0,0-1 16,0 0-16,0 0 0,0 0 16,0 0-16,21 1 0,1-22 15,-1 0-15,0 0 16,0 0-16,0-22 0,22 1 0</inkml:trace>
  <inkml:trace contextRef="#ctx0" brushRef="#br0" timeOffset="98263.55">7535 5186 0,'0'0'0,"0"-21"0,0 0 0,0-1 16,-21 22-16,0 0 16,0 0-16,0 0 0,-1 0 15,-20 0-15,21 22 0,0-1 16,0 0-16,-1 0 0,1 0 0,0 0 15,21 1-15,0-1 0,0 0 16,0 0-16,0 0 16,0 0-16,0 1 0,21-22 0,0 0 15,1 0-15,-1 21 16,0-21-16,0 0 0,0 0 0,0 0 16,1 21-16,-1-21 15,0 0-15,-21 21 16,0 0-1,0 0 1,-21-21-16,21 22 0,-21-22 16,-1 0-16,1 0 0,0 21 15,-21-21-15,21 0 0,-1 0 0,1 0 16,0 0-16,0 0 0,0 0 16,0 0-16,-1 0 0,1 0 15,0 0-15,21-21 16,-21-1-16,0 1 15,21 0-15</inkml:trace>
  <inkml:trace contextRef="#ctx0" brushRef="#br0" timeOffset="98583.18">6308 4995 0,'0'0'0,"-22"0"0,44 0 32,-1 0-32,0-21 15,21 21-15,1 0 0,-1-21 16,64 21-16,-64 0 0,22 0 16,-1 0-16,-21 0 0,22 0 15,21 0-15,-43 0 0,-21 0 16,0 0-16,22 0 0,-22 0 15,0 0-15,0 21 32,0-21-17,0 21-15,1-21 16,-1 0-16,0 0 0</inkml:trace>
  <inkml:trace contextRef="#ctx0" brushRef="#br0" timeOffset="98991.59">8530 5186 0,'0'0'0,"-21"0"0,0 0 15,0 0-15,-1 0 16,1 0 0,42 0-1,1 0 1,-1 0-16,21 0 0,-21 0 0,22 0 16,-1 0-16,0 0 0,1 0 15,20 0-15,-21 0 0,64 0 16,-63 0-16,-1 0 0,0-21 15,22 21-15,-43 0 0,64 0 16,-64 0-16,21 0 16,-21 0-16,0 0 0,-21-21 15,0-1-15,0 1 16,-21 0 0,0 0-16,0 21 15,21-21-15,0 0 0,-21 21 0</inkml:trace>
  <inkml:trace contextRef="#ctx0" brushRef="#br0" timeOffset="99399.63">8996 4847 0,'0'0'0,"0"21"0,0 1 15,0-1 1,0 0-16,0 0 0,21 0 15,0 0-15,0-21 16,22 22-16,-22-22 0,21 21 0,-21-21 16,22 0-16,-22 0 0,0 0 0,21 0 15,-21 0-15,1 0 0,-1 0 16,0 0-16,0 0 0,0 0 0,0 0 16,-42 0 30,0 0-46,0 0 0,0 0 0,0 21 16,-22 0-16,22 0 0,-21-21 16,21 43-16,-1-22 0,-20 0 0,21 0 15,0 0-15,-22 0 0,22 22 16,0-22-16,0 0 0,-21 0 16,42 0-16,0 1 0,-22-22 15,22 21-15,-21-21 0</inkml:trace>
  <inkml:trace contextRef="#ctx0" brushRef="#br0" timeOffset="100964.59">10075 4974 0,'0'0'15,"-21"21"1,42-21 31,0 0-47,1-21 0,-1 0 0,0 21 15,21-21-15,-21 0 0,1 0 16,20-1-16,-21 1 0,21-21 0,-20 21 16,-1 0-16,0-1 0,0-20 15,0 21-15,-21 0 0,0-22 16,0 22-16,0 0 0,-21 0 16,0 21-16,0 0 15,0 0-15,21 21 16,-22-21-16,1 21 0,0 0 0,21 22 15,0-22-15,-21 21 0,21 22 16,-21-22-16,21 22 0,0-22 16,0 21-16,0-20 0,0 20 0,0-20 15,0-1-15,0 0 0,0 1 16,0 20-16,0-42 0,0 0 16,0 22-16,0-22 15,0 0-15,-21-21 16,-1 0-1,1-21-15,0 0 0,0 0 16,-21-1-16,-1 1 0,22 0 16,-21 0-16,-1-21 0,22 20 15,-21 1-15,21 0 0,-22-21 16,22 42-16,0 0 0,21 21 16,0 0-1,0 0-15,0 0 16,0 22-16,0-22 0,21 0 0,0 0 15,1 0-15,20 1 0,-21-22 0,0 21 16,22 0-16,-1-21 0,-21 0 16,21 0-16,1 0 0,-1 0 0,22 0 15,-22 0-15,0 0 0,22 0 16,-22-21-16,0 0 0,1 21 0,-1-22 16,0 1-16,-20-21 0,20 21 0,-21 0 15,0-22-15,0 22 16,-21-21-16,0-1 0,0 22 0,0-21 15,0 21-15,0 0 0,0-1 16,0 44 15,0 20-31,0-21 0,0 21 16,-21-20-16,21 20 0,0 0 0,-21-21 16,21 22-16,0-22 0,0 42 15,0-41-15,0-1 0,0 0 16,0 0-16,21-21 47,0-21-47,-21 0 0,22 0 15,-1-1-15,-21 1 0,21 0 0,0-21 16,0 21-16,0-22 0,1 1 16,-1 0-16,21-1 0,-21 1 15,22 21-15,-1-43 0,-21 64 16,0-21-16,0 21 0,1 0 15,-1 0-15,0 21 0,-21 0 16,21 1-16,-21 41 0,0-42 16,21 22-16,-21 20 15,0-42-15,0 22 0,0-22 16,0 0-16,0 0 0,0 21 16,0-20-16,21-22 0,1 21 15,-1-21-15,0 0 0,42 0 16,-41 0-16,-1-21 15,21 21-15,-21-22 0,22 1 0,20-21 16,-42 21-16,22-22 0,-22 22 16,0-21-16,0 21 0,21-64 15,-20 64-15,-22-21 16,21 20-16,-21 1 0,0 0 16,-21 21-1,-1 0-15,1 21 16,0 0-16,0 1 0,0-1 0,21 0 15,0 0-15,0 21 0,0-20 16,0-1-16,0 0 0,42 42 16,-21-41-16,0-1 0,1 0 0,-1-21 15,0 21-15,-21 0 0,21 0 16,0-21-16,-21 22 0,21-22 16,-21 21-1,-21-21-15,0 0 0,0 0 0,0 0 16,0 0-16,-22 0 0,22 0 15,0 0-15,0-21 0,0 21 16,-22 0-16,43-22 0,0 1 16,0 0-16,0 0 15,21 21-15,1-21 0,-1 0 16,21-1-16,0-20 0,-20 21 16</inkml:trace>
  <inkml:trace contextRef="#ctx0" brushRef="#br0" timeOffset="101230.55">12277 4678 0,'21'-106'32,"-42"212"-32,42-233 0,-21 148 31,-21 0-15,-1 22-16,22-22 0,-21 21 0,21 0 15,0 1-15,0 20 0,-21-20 16,0 20-16,21-21 0,-21 1 0,21-1 15,-21 0-15,21 1 0,-22-1 0,22-21 16,-21 22-16,21-22 0,0 0 16,0 0-16,0 0 0,0 0 15,21-21-15,1 0 0,-1 0 16,0 0-16,0 0 0,0-21 16,0 0-16,1 0 0,-1 0 15</inkml:trace>
  <inkml:trace contextRef="#ctx0" brushRef="#br0" timeOffset="101427.61">12150 4995 0,'0'0'0,"-22"-21"0,-62 21 31,105 0 0,0 0-31,21-21 0,-20 21 0,20 0 16,-21 0-16,106-21 15,-85 0-15,1 21 16,-1 0-16,0-21 0,-20 21 16,41 0-16,-21-22 0</inkml:trace>
  <inkml:trace contextRef="#ctx0" brushRef="#br0" timeOffset="102598.57">13102 5059 0,'0'0'0,"21"0"16,0 0-16,1 0 15,-22-21-15,21 0 0,-21-1 16,0 1-16,0 0 16,0 0-16,0 0 0,0 0 0,0-1 15,-21 22-15,21-21 0,-22 0 16,1 21-16,0 0 0,-21 0 0,21 0 15,-1 0-15,1 0 0,-21 21 16,21 0-16,0 1 0,-1-1 0,1 21 16,-21-21-16,21 22 0,0-1 15,21 0-15,-22 1 0,1-1 16,21-21-16,0 43 0,0-43 16,0 21-16,0-21 15,0 0-15,21-21 0,1 22 16,-1-22-16,0 0 0,0 0 15,0 0-15,22-22 0,-1 22 16,-21-21-16,21 0 0,-20 0 16,-1 0-16,21 0 0,0-64 15,-20 43-15,-1-1 0,0 1 16,0-22-16,0 22 0,0 0 0,-21-1 16,0 1-16,0 21 0,0 0 15,0 0-15,0 42 16,0 0-1,0 21-15,-21-21 16,21 22-16,-21-1 0,21 0 0,0 1 16,0-1-16,0-21 0,0 22 15,0-22-15,0 21 0,0-21 0,21 0 16,0 1-16,1-22 0,-1 21 16,0 0-16,21-21 0,1 0 0,-1 0 15,-21 0-15,21 0 0,1 0 16,-1 0-16,0 0 0,-20-21 0,20 0 15,-21-1-15,21-20 0,-20 21 0,-1-21 16,21-64-16,-21 42 16,0 1-16,1-1 0,-1 1 15,-21-1-15,0 22 0,0 0 16,0-1-16,0 1 0,0 21 0,0 0 16,0-1-16,-21 22 15,-1 22 1,1-1-16,21 21 15,-21-21-15,21 22 0,-21-1 0,21 0 16,-21 1-16,21 20 0,0-21 0,0 1 16,0 20-16,0-20 0,0-1 15,0-21-15,0 21 0,0 1 0,0-22 16,0 0-16,21 0 0,0 0 16,0 22-16,22-43 0,-22 0 15,0 0-15,0 0 16,0 0-16,43 0 0,-22 0 15,0 0-15,-20-21 0,20-1 0,0 1 16,-21 0-16,22-21 0,-1-1 16,-21 1-16,22 0 0,-22-22 0,0 1 15,0-1-15,0 1 0,0 20 16,-21-20-16,22 21 0,-22-1 0,0 1 16,0 0-16,0 20 0,0 1 15,0 0-15,-22 21 16,1 0-16,0 0 0,0 0 15,0 21-15,0 22 0,-1-22 16,22 0-16,0 21 0,0 1 16,-21 41-16,21-20 0,0-22 15,0 22-15,0-22 0,0 0 16,21 43-16,1-43 0,-22 1 16,21-22-16,-21 0 0,21 0 15,0 0-15,0 0 0,0 1 16,1-22-16,-1 0 0,0 0 15,0 0-15,0 0 0,0 0 0,1 0 16,-1 0-16,0-22 16,0 22-16,0-21 0,-21 0 0,21 0 15,-21 0-15,22 21 16,-22-21-16,0-1 16,21 1-16</inkml:trace>
  <inkml:trace contextRef="#ctx0" brushRef="#br0" timeOffset="102795.32">14880 5186 0,'0'0'0,"-21"0"0,21 21 15</inkml:trace>
  <inkml:trace contextRef="#ctx0" brushRef="#br0" timeOffset="104344.24">7493 6900 0,'-21'43'31,"0"-43"-31,21-21 47,0-1-32,21 1-15,-21 0 16,21 0-16,0 0 0,-21 0 0,21 21 16,0-22-16,1 1 0,-1 21 15,0 0-15,0 0 16,-21 21 0,21 1-16,-21-1 0,0 0 0,0 0 15,0 0-15,0 0 0,0 22 16,0-22-16,0 0 0,0 21 0,0-20 15,0-1-15,0 0 0,0 0 0,0 0 16,21-21-16,1 0 16,-1 0-16,0 0 0,0 0 15,21 0-15,-20 0 0,20-21 16,43-21-16,-64 21 0,21-22 16,0 22-16,1 0 0,-22-21 0,21 20 15,-21-20-15,1 21 0,-22 0 16,0-22-16,21 22 0,-21 0 15,0 0-15,21 21 0,-21 21 32,0 0-32,0 0 15,0 1-15,0-1 0,0 21 16,0 0-16,0-20 0,0 20 0,0 21 16,0-20-16,0 20 0,0 1 15,0-1-15,0 1 0,0-1 0,0 22 16,0-22-16,0 1 0,0-1 0,0 22 15,0-21-15,0-1 0,0 1 16,0-1-16,0 1 0,0-1 0,0 43 16,0-64-16,-21 1 0,0-1 15,-1-21-15,1 21 0,0-20 16,0-22-16,0 21 0,0-21 0,-1 0 16,-20-21-16,0-1 0,21 1 15,-1-21-15,-20 0 16,21-1-16,0-20 0,0-22 0,-1 22 15,22-22-15,0 21 0,0-20 0,0-1 16,0 0-16,22 1 16,-1-1-16,21 22 0,-21-22 0,22 21 15,20 1-15,-21-1 0,64-63 16,-42 85-16,-22 0 0,22-1 0,-22 1 16,0 0-16</inkml:trace>
  <inkml:trace contextRef="#ctx0" brushRef="#br0" timeOffset="105795.57">8721 6604 0,'0'0'0,"0"21"16,0 0-16,0 1 16,0-1-16,0 0 0,0 0 0,0 21 15,0-20-15,0 20 0,-22-21 16,22 21-16,0-20 0,0 20 0,0-21 16,0 21-16,0-20 0,0 20 15,0-21-15,0 0 0,0 22 16,22-43-16,-1 0 15,0 0-15,0 0 0,0 0 16,22-22-16,-22 1 0,42 0 0,-42 0 16,1 0-16,-1 0 15,0-22-15,-21 22 0,0-42 16,0 41-16,0-20 0,0-21 16,-21 20-16,0 22 0,-1-21 15,1 21-15,0-1 0,0 1 0,0 21 16,0 0-16,-22 0 0,22 0 15,0 0-15,0 21 0,0 1 0,21-1 16,-22 21-16,1-21 0,21 22 16,-21-22-16,21 21 0,0 0 0,0-20 15,0 20-15,0 0 0,0-21 0,0 22 16,21-22-16,0 0 0,22 0 16,-22 0-16,0-21 0,21 0 15,-20 0-15,20 0 0,43 0 16,-43 0-16,-21-21 0,21 0 15,1 21-15,-22-21 0,0 0 0,21 0 16,-20-1-16,-1 1 0,-21-21 16,21 21-16,-21 0 0,21-1 0,-21 1 15,0 0-15,0 0 0,21 21 16,-21 21 0,0 0-16,0 0 15,0 1-15,0-1 0,0 0 16,0 0-16,0 0 0,0 0 0,0 1 15,0-1-15,0 0 0,0 0 0,21 0 16,1 0 0,-1-21-16,0 0 15,0 0-15,0 0 0,0-21 0,1 21 16,-1-21-16,0 0 0,0 0 16,0 0-16,0-22 0,1 22 0,-1-21 15,21-22-15,-21 22 16,0 0-16,1-1 0,-22 22 0,0-21 15,21 21-15,-21 42 16,0 0 0,0 0-16,0 0 0,-21 0 15,21 22-15,0-1 0,-22 22 16,22-22-16,-21-21 0,21 43 16,0-22-16,0-21 0,21 21 15,1-20-15,-1-22 16,0 0-16,21 0 0,1 0 15,-1 0-15,0-22 0,1 1 16,-1 0-16,0 0 0,22 0 16,-22-22-16,0 22 0,1-21 0,-1 0 15,0-1-15,-20 1 0,-1-22 0,0 1 16,0 21-16,0-22 0,-21 1 16,0 20-16,0 1 0,0 0 0,0 20 15,0 1-15,0 42 31,-21 1-31,21 20 0,-21 0 16,21 1-16,-21-1 0,21 0 0,0 1 16,-21-1-16,21 0 0,0 43 15,0-43-15,0 1 16,0-1-16,0-21 0,21 21 16,-21-20-16,21-1 0,0-21 15,21 0-15,-20 0 0,-1 0 16,0 0-16,21 0 0,22 0 15,-43-21-15,21-1 16,-21 1-16,22 0 0,-1 0 0,-21 0 16,43-43-16,-43 43 0,0 0 15,-21 0-15,0 0 0,21-1 16,-42 22 0,0 22-1,21-1-15,-21 0 0,0 0 0,21 0 16,0 0-16,0 1 0,-22-1 0,22 0 15,0 0-15,0 0 16,0 0-16,22-21 16,-1 0-16,0 0 15,0 0-15,0 0 16,22 0-16,-22-21 0,0 0 0,21 21 16,-21-21-16,22 0 0,-22 0 15,0-1-15,21 1 0,-20-21 0,-1 21 16,0 0-16,-21-1 0,21 22 15,-21 22 1,0-1-16,0 0 16,-21 0-16,21 0 0,0 0 0,-21 1 15,0-1-15,21 0 0,0 0 16,0 0-16,0 0 0,0 1 16,21-22-1,0 0-15,0 0 0,0 0 16,43 0-16,-43-22 0,21 22 15,-21-21-15,22 0 0,-1 0 16,-21 0-16,22-22 0,-22 22 16,0-21-16,21 0 0</inkml:trace>
  <inkml:trace contextRef="#ctx0" brushRef="#br0" timeOffset="106256.33">11832 6350 0,'0'0'0,"0"-63"0,0 41 16,0-20-16,0 21 0,0 0 15,-21 21 1,21 21-16,-21 0 15,21 0-15,-21 22 0,21-1 16,0 0-16,0 22 0,0-22 0,-22 22 16,22-22-16,0 0 0,0 1 15,0-1-15,0 0 0,0 1 0,0-22 16,0 42-16,0-42 16,0 1-16,0-1 0,0-42 46,0-1-46,0 1 16,0 0-16,0 0 0,0 0 0,0 0 16,22-22-16,-1 22 15,0-21-15,0 21 0,43-22 16,-43 22-16,21 0 0,0 21 16,-20 0-16,20 0 0,0 0 0,-21 21 15,22 0-15,-22-21 0,21 43 0,-21-22 16,-21 0-16,0 0 0,0 43 15,0-43-15,-21 0 0,-42 21 16,20-21-16,1 1 16,0-1-16,-1-21 0,1 21 0,0 0 15,-1-21-15,22 0 0,0 0 0,0 0 16,21 21-16,21-42 16,0 0-1,0 21-15,22-21 0,-1 0 16,0-1-16,1 1 0</inkml:trace>
  <inkml:trace contextRef="#ctx0" brushRef="#br0" timeOffset="106611.37">12573 6752 0,'21'0'31,"-21"-21"-15,21 0-16,0 0 15,1 0 1,-22-1-16,0 1 0,21 0 0,0 0 16,-21 0-16,0 0 0,0-1 0,0 1 15,0 0-15,-21 21 16,0 21 0,-1 0-16,1 1 0,-21-1 15,21 21-15,0-21 0,-1 22 0,1-22 16,0 42-16,21-20 15,0-22-15,0 0 0,0 0 0,0 0 16,42 22 0,-20-43-16,-1 21 0,21-21 15,-21 0-15,85 0 16,-85 0-16,22-21 0,41-1 16,-63 1-16,43-21 15,-43 21-15,0 0 0</inkml:trace>
  <inkml:trace contextRef="#ctx0" brushRef="#br0" timeOffset="106855.54">10647 6456 0,'0'0'0,"-106"21"31,127-21-31,0 0 16,0 0-16,22 0 0,-1 0 15,0 0-15,22 0 0,-22-21 0,22 21 16,-1 0-16,1-21 0,-1 21 16,1-21-16,-22 21 0,22-22 0,-22 22 15</inkml:trace>
  <inkml:trace contextRef="#ctx0" brushRef="#br0" timeOffset="107487.6">14097 6731 0,'0'0'15,"-21"0"-15,42 0 31,0-21-31,0 0 16,22 21-16,-1-21 0,0-1 0,22 1 16,-1 0-16,1 0 0,-1 0 15,1 0-15,20-22 0,-20 22 0,63-42 16,-64 41-16,1 1 16,-1-21-16,-20 21 0,-1 0 15,0 21-15,1-43 0,-64 43 16,-1 0-1,-20-21-15,0 21 0,21 0 16,-22 0-16,1 0 0,0 0 0,20 0 16,-20 0-16,42-21 31,21 21-15,0 0-16,1 0 0,20 0 0,-21 0 15,21 0-15,-20 0 0,41 0 16,-42 21-16,0 0 15,-21 0-15,0 1 0,0 41 16,-21-21-16,0-20 0,0 20 16,0-21-16,-22 21 0,22-20 15,-42 41-15,42-42 0,-1 0 16,1 1-16,0-1 0,42-21 31,22 0-31,-1 0 0</inkml:trace>
  <inkml:trace contextRef="#ctx0" brushRef="#br0" timeOffset="108188.65">16658 5948 0,'0'-21'0,"0"42"0,0-63 15,-21 42 1,0 0-16,21 21 16,-21 0-16,-1 0 0,1 0 15,0 22-15,0-1 0,0 0 0,21 1 16,-21-1-16,-1 21 0,1 1 16,0-22-16,21 22 0,-21-1 0,0-20 15,0 20-15,-1-21 0,1-20 16,0 20-16,0-21 0,0 21 15,0-20-15,-1-22 0,22 21 0,-21-21 16,0 0-16,0 0 0,0-21 31,21-1-31,0 1 0,0 0 16,0-42-16,0 20 0,21 1 16,0 0-16,-21-22 0,21 22 0,22-1 15,-22 1-15,0 21 0,0 0 0,0 0 16,-21-1-16,21 22 0,1 0 15,-1 0-15,0 22 0,-21-1 16,21 0-16,0 0 0,0 21 16,-21 1-16,22-1 0,-1 0 0,-21 1 15,42 20-15,-21-42 0,-21 1 16,21-1-16,1 0 0,-1 0 16,21-21-16,-21 0 0,0 0 15,1 0-15,-1 0 0,21 0 16,-21-21-16,0 0 0,1 0 0,-1-22 15,0 22-15,0-21 0,0 21 16,0-22-16,1-20 0,-22 42 16,21-22-16,-21 22 0,0 42 31,0 0-31,0 1 0,0 20 16,0-21-16,-21 21 0,21-20 15,-22 20-15,22-21 0,0 0 0,-21 0 16,21 1-16,0-1 0,-21-21 15,21 21-15,0-42 32,0 0-32,21 21 0,0-43 15,1 22-15</inkml:trace>
  <inkml:trace contextRef="#ctx0" brushRef="#br0" timeOffset="108336.2">17103 6202 0,'0'-21'0,"0"42"0,0-63 0,-22 42 31,22 21-31,0 0 16,0 0-1,0 0-15,0 0 0,22-21 16,-22 22-16,21-22 0,21 21 0</inkml:trace>
  <inkml:trace contextRef="#ctx0" brushRef="#br0" timeOffset="109227.42">17568 6329 0,'-21'21'16,"0"0"-1,21 0-15,0 1 0,-21-1 16,0 21-16,21-21 0,0 0 0,-22 22 16,-20 20-16,21-42 0,21 1 15,0-1-15,-21 0 0,0 0 16,21 0-16,0 0 15,0-42 17,0 0-32,0 0 0,0 0 15,21 0-15,0-1 0,21-20 16,-21 21-16,22-21 0,-22-1 0,21 1 16,1 0-16,-22 20 0,21-20 15,-21 21-15,0 21 0,1 0 0,-1 0 16,-21 21-1,0 0-15,0 22 0,0-22 0,0 21 16,0 0-16,0 1 0,-21-1 16,21-21-16,0 22 0,0-22 0,0 42 15,0-42-15,21 1 0,0-22 16,0 21-16,0-21 0,0 0 16,1 0-16,-1 0 0,0 0 15,21 0-15,-21-21 0,1-1 16,-1 1-16,21 0 0,-21 0 0,0-21 15,1-1-15,-1 1 0,0-22 16,0 1-16,21-43 16,-20 43-16,-22 20 0,21-63 0,0 64 15,-21 21-15,21-43 16,-21 43-16,0 42 16,0 1-1,0-1-15,0 0 0,0 21 0,-21-21 16,21 22-16,-21-22 0,0 21 15,21 1-15,-22-1 0,1 0 16,0 1-16,21-1 0,0-21 0,-21 21 16,21-20-16,-21-1 0,21 0 15,0 0-15,0 0 0,21-42 47,0 21-47,0-21 0,0 0 0,1 0 16,-1-1-16,0 1 0,0 0 15,21 21-15,-20-21 0,-1 21 0,0 0 16,-21-21-16,21 21 16,-21-21-16,-21 21 31,0 0-31,0 21 0,-1 0 16,1 0-16,0-21 0,0 21 0,0 0 15,0 1-15,21-1 0,0 0 16,-22 0-16,22 0 0,0 0 15,0 1-15,0-1 0,22 0 16,-1 0-16,0 0 0,0 0 16,0-21-16,0 22 0,22-22 15,-22 21-15,21-21 0,-21 0 0,1 0 16,20 21-16,-21-21 0,0 0 0,0 0 16</inkml:trace>
  <inkml:trace contextRef="#ctx0" brushRef="#br0" timeOffset="109794.96">13758 7747 0,'0'0'0,"-42"0"0,21 0 0,-22 0 0,22 0 16,-21 0-16,42 21 31,21-21-31,21 21 0,-20 1 0,20-1 16,0-21-16,22 42 0,-1-21 15,22 0-15,0 1 0,-1 20 0,1-21 16,21 21-16,-22-20 0,22 20 0,-21-21 16,21 0-16,-22 0 15,1 1-15,-21-1 0,20 0 0,-41 0 16,20-21-16,-21 0 0,-20 0 16,-1 0-16,-42-21 15,-1 0-15,1 21 0,-21-21 16,21-1-16,0 1 0,-22 0 15,22 0-15,21 0 16,21 21-16,0 0 16,22 0-16,-22 0 0,21 0 15,-21 0-15,22 21 0,-22-21 0,42 42 16,-41-21-16,-1 1 16,-21-1-16,0 0 0,0 0 0,-43 0 15,22 0-15,-21 1 16,-22-1-16,22 0 0,-21 0 15,20-21-15,-63 21 0,64-21 16,0 21-16,21-21 0,-1 0 0</inkml:trace>
  <inkml:trace contextRef="#ctx0" brushRef="#br0" timeOffset="110178.77">15938 7853 0,'0'0'0,"0"-21"16,0 42 15,22 0-15,-1 0-16,-21 0 0,21 22 15,0-1-15,0 0 0,0 1 16,-21-1-16,0 0 0,22 1 16,-22-22-16,21 21 0,-21 22 15,0-43-15,0 0 0,0 0 16,0 0-16,21-21 31,-21-21-31,21 0 0,0 0 16,-21 0-16,21 0 0</inkml:trace>
  <inkml:trace contextRef="#ctx0" brushRef="#br0" timeOffset="110424.06">16658 7832 0,'0'0'0,"21"-43"0,64-20 31,-106 84-15,-22 0-16,22 0 16,0 1-16,-21 20 0,-1 0 15,1 1-15,0-1 0,-1 0 16,1 1-16,0-1 0,-1 0 0,22 1 16,-21-1-16,-22 21 15,22-41-15,21-1 0,0 0 0,21 21 16,21-42-1,21 0 1,-21 0-16,22-21 0,-1 21 0,0-21 16,43-43-16</inkml:trace>
  <inkml:trace contextRef="#ctx0" brushRef="#br0" timeOffset="110631.76">16849 8043 0,'0'0'0,"21"-21"0,-21 42 16,0 1-16,0-1 15,0 0-15,-21 0 0,-1 0 16,22 0-16,-21 22 0,21-22 0,-21 0 16,0 0-16,21 0 15,0 1-15,-21-1 0,0 0 16,-1-21-16,44-21 31,-1 0-15,-21-22-16,21 22 0,0 0 0</inkml:trace>
  <inkml:trace contextRef="#ctx0" brushRef="#br0" timeOffset="110799.62">16912 7811 0,'0'0'0,"0"-43"32,0 64-1,0 1-16,0-1-15,0 0 16,21 0-16,0 0 0,1-21 16,-1 21-16,-21 1 0</inkml:trace>
  <inkml:trace contextRef="#ctx0" brushRef="#br0" timeOffset="111339.78">17674 8149 0,'0'0'0,"21"0"0,-21-21 0,0 0 0,0 0 16,0 0-16,0-1 15,-42 1-15,21 0 0,-22 21 16,1 0-16,0 0 16,21 0-16,-22 0 0,1 0 0,21 21 15,-22 0-15,22 1 0,0-1 0,-21 21 16,21-21-16,-1 0 0,1 22 15,0-22-15,0 21 0,21-21 0,0 1 16,0 20-16,0-21 16,0 0-16,21-21 0,0 21 0,0-21 15,1 0-15,20 0 0,-21 0 16,21 0-16,-20 0 0,20 0 16,0-21-16,1 0 0,-22 21 0,21-42 15,0 21-15,1-1 0,-1-20 0,-21 0 16,22-1-16,-22-20 0,21-1 15,-21 22-15,0-21 0,43-86 16,-64 107-16,21 21 16,-21-21-16,0 20 0,0 1 0,-21 42 31,0 22-31,0-22 0,-1 21 16,-20-21-16,42 22 0,-21 20 0,0-20 15,0-1-15,-1 0 16,22 22-16,0-22 0,0 0 0,-21-20 15,21 20-15,0-21 0,0 21 16,0-20-16,0-1 0,0 0 0,21 0 16,22-21-16,-22 0 15,0 0-15,0 0 0,22 0 16,-22-21-16,21 21 0,-21-21 16,22 0-16</inkml:trace>
  <inkml:trace contextRef="#ctx0" brushRef="#br0" timeOffset="111694.56">18097 8149 0,'0'0'0,"22"0"47,-1 0-47,0 0 16,0 0-16,0-21 0,0 21 0,1-21 15,-1 21-15,0-21 0,0 0 16,0 21-16,-21-22 0,21 1 0,-21 0 15,0 0-15,-21 21 16,0 0 0,0 0-16,0 0 0,0 21 0,-1 0 15,-20 0-15,21 1 16,0 20-16,0-21 0,-22 43 16,22-22-16,0-21 0,21 0 15,-21 22-15,21-22 0,0 0 0,0 0 16,0 0-16,0 0 0,21-21 15,0 0-15,0 0 16,0 0-16,1 0 0,-1 0 0,21 0 16,-21 0-16,22 0 0,-1-21 0,43-21 15,-43 21-15</inkml:trace>
  <inkml:trace contextRef="#ctx0" brushRef="#br0" timeOffset="112087.31">18796 8128 0,'0'0'0,"21"-21"0,-21 0 0,0 0 0,21 21 15,-21-22-15,-21 22 32,0 22-32,0-22 0,0 21 15,-1 0-15,-20 0 0,21 0 16,-21 22-16,20-22 0,1 0 0,-21 0 0,21 21 16,0-20-16,-1-1 15,1 0-15,21 0 0,0 0 0,0 0 0,0 1 16,0-1-16,21 0 15,1-21-15,-1 0 0,0 0 16,21 0-16,1 0 0,-22 0 0,63 0 16,-41-21-16,-1 21 15,-21-21-15,22-1 0,-1 1 0,-21 0 16,21-21-16,-20 21 0,-1-22 0,0 1 16,0 0-16,-21-1 0,0 22 15,0-21-15,0 21 0,0-1 0,0 1 16,-21 0-16,0 21 0,-22 0 15,22 0-15,0 0 0,-21 0 0,21 0 16,-43 0-16,22 0 16,21 21-16,-43-21 15,43 0-15,0 0 0,21-21 32</inkml:trace>
  <inkml:trace contextRef="#ctx0" brushRef="#br0" timeOffset="113730.58">19473 6181 0,'-21'0'16,"0"0"0,42 0 62,21 0-78,-20 0 15,20 0-15,-21 0 16,21 0-16,1 0 0,-1 0 0,0 0 16,1-21-16,-1 21 0,0 0 15,1 0-15,-1-22 0,0 1 0,1 21 16,-1-21-16,0 21 0,22-21 15,-22 0-15,-21 21 0,43-43 16,-22 43-16,-21-21 0,1 21 16,-1-21-16,0 21 0,0 0 15,0 0-15,-21-21 0,21 21 0,-42 0 47,0 0-31,21 21-16,0 0 0,0 0 0,0 1 15,0-1-15,0 21 0,0-21 16,0 0-16,0 22 0,0-22 0,0 21 16,0-21-16,0 22 0,0-1 15,0 0-15,0 22 0,0-22 0,21 22 16,-21-22-16,0 22 0,0-22 16,21 21-16,-21 1 0,0-22 0,0 22 15,0-1-15,22-20 0,-1 20 0,-21 1 16,21-1-16,0-21 0,0 22 15,0-22-15,1 1 0,-1-1 16,0 0-16,0 1 0,-21-1 16,0-21-16,0 21 0,0-20 0,0-1 15,0 0-15,0 0 0,21 0 0,-21 0 16,0 1-16,0-1 16,0 0-16,-21-21 46,0 0-46,0 0 16,0 0-16,-1 0 0,-20 0 16,21 0-16,-21 0 0,20 0 15,-20 21-15,0-21 0,-22 0 16,22 0-16,-22 21 16,22-21-16,21 0 0,-43 21 15,43 1-15,0-22 0,-21 0 16,21 0-16,-1 0 0,1 0 15,0 0-15,0 0 0,0 0 16,0 0-16,-1 0 16,1 0-1,21-22 1,0 1 0,0 0-16</inkml:trace>
  <inkml:trace contextRef="#ctx0" brushRef="#br0" timeOffset="115870.81">20066 7641 0,'0'-21'63,"0"0"265,0 0 203,0 0-437,0-1-32,21 22-46,-21-21-16,21 21 31,-21-21-31,0 0 16,21 21-1,1-21 267,-1 0-251,0 21-15,-21-22-16,21 22 15,0 0 1,-21 22 62,-21-22-78,0 21 0,0-21 16,21 21-16,-21 0 0,-1 0 15,1 0-15,0 1 16,0-1-16,0 0 0,0 0 0,-1 0 15,1-21-15,0 21 0,0 1 16,0-1-16,0 0 0,-22 0 0,22 0 16,-42 22-16,41-22 15,-20-21-15,21 21 0,-21 0 16,20-21-16,1 0 0,0 21 0,0-21 16,0 0-16,0 0 0,42 0 78,0 0-78,0 0 15,0 0-15,0 0 0,1 0 16,20 0-16,-21 0 0,0 21 16,43 1-16,-43-1 0,21 0 15,-21 0-15,1 0 0,-1 22 16,21 20-16,-42-42 15,21 0-15,-21 1 0,0-1 16,0 0-16,21 0 0,-21 0 0,0 0 16,0 1-16,0-1 15,0-42 32,0-1-47,0 1 0,0 0 16</inkml:trace>
  <inkml:trace contextRef="#ctx0" brushRef="#br0" timeOffset="116919.94">19283 6202 0,'0'-21'47,"0"0"-32,21 21-15,0-22 0,0 1 0,-21 0 16,21 0-16,1 0 0,20 0 0,-21-1 15,0 1-15,22-21 0,-1 21 16,-21 0-16,21-22 0,-20 22 16,20-21-16,0-1 0,-21 43 15,-21-21-15,0 42 32,-21 1-32,-21-1 0,21 0 15,-22 0-15,1 0 0,0 0 16,-1 1-16,1-1 0,0 0 0,21 0 15,-22 0-15,22 0 0,-21 1 16,21-1-16,-1 0 0,1-21 0,0 21 16,0-21-16,21 21 15,0 0 17,0 1-17,0-1 1,21 0-1,0-21-15,0 21 0,1 0 0,-1 0 16,21 1-16,-21-1 0,22 21 0,-22-21 16,63 22-16,-62-1 15,-1-21-15,0 0 0,0 0 16,0 1-16,0-1 0,-21 0 16,0 0-1,0-42 32,-21 21-47,0-21 16,0 0-16</inkml:trace>
  <inkml:trace contextRef="#ctx0" brushRef="#br0" timeOffset="124499.41">6223 5821 0,'0'-21'16,"-21"21"-16,42-21 47,0 21-32,0 0-15,0 0 0,22 0 16,-22 0-16,0 0 0,21-22 0,1 22 15,-1 0-15,0 0 0,22 0 16,-22 0-16,64 0 0,-42 0 16,-1-21-16,1 21 0,-1 0 15,1 0-15,-22 0 0,21 0 0,1 0 16,-1 0-16,-20 0 16,20 0-16,1 0 0,-1 0 0,1 0 15,20 0-15,-20 0 0,84-21 16,-63 21-16,-1 0 0,65 0 15,-65 0-15,-20 0 0,20-21 16,1 21-16,-21 0 0,20 0 0,1-21 16,0 21-16,-1 0 0,1-21 15,0 21-15,-22 0 0,22-22 16,63 1-16,-63 21 0,-22 0 16,22-21-16,-1 21 0,1 0 15,21 0-15,-21-21 0,-1 21 16,107 0-16,-107 0 0,-20-21 15,105 21-15,-105 0 0,20 0 16,1-21-16,-21 21 0,20-22 16,1 22-16,84 0 15,-84-21-15,0 21 0,-22 0 0,22 0 16,-1 0-16,-20 0 0,21 0 16,-1 0-16,1 0 0,84 0 15,-63 0-15,-21 0 0,-22 0 16,22 0-16,0 0 0,-22 0 0,22 0 15,-22 0-15,1 0 0,20 0 16,1 0-16,-21 0 0,20 0 0,1 0 16,0 0-16,-22 0 0,22 0 15,-22 0-15,22 0 0,-22 0 0,1 0 16,21 0-16,-22 0 0,22 0 0,-22 0 16,22 0-16,0 0 0,20 0 15,-20 0-15,0 0 0,-1 0 16,-20 0-16,21 0 0,-22 0 15,22 0-15,63 0 0,-63 0 16,-1 0-16,-20 0 0,20 0 16,1 0-16,84 0 0,-105 0 15,21 0-15,-22 0 0,1 0 16,-1 0-16,85 0 16,-63 0-16,-22 0 0,22 0 0,0 0 15,-1 0-15,86 0 16,-86 0-16,-20-21 0,21 21 0,-22 0 15,22 0-15,-22 0 0,107 0 16,-86 0-16,-20 0 0,105 0 16,-84 0-16,63 0 15,-85 0-15,1 0 0,-1-21 16,1 21-16,-1 0 0,22 0 16,-21 0-16,-1-21 0,22 21 0,-22 0 15,85-21-15,-63 21 16,63 0-16,-84 0 0,-1-22 15,1 22-15,20 0 0,-20 0 16,-1 0-16,22 0 0,0 0 16,-1 0-16,-20 0 0,21 0 0,-1 0 15,1 0-15,42 0 16,-64 0-16,1 0 0,-1 0 16,-20 0-16,20 0 0,-20 0 0,20 0 15,43 0-15,-43 0 16,1 0-16,-1 0 0,1 0 0,-1 0 15,1 22-15,-1-22 0,1 0 16,-22 0-16,1 21 0,20-21 0,1 21 16,-22-21-16,0 21 0,1-21 15,-22 21-15,21-21 0,-21 21 16,22 1-16,-22-22 0,21 21 0,-21 0 16,22 0-16,-22 0 15,21 0-15,-21 22 0,22-22 0,-22 0 16,0 0-16,21 22 0,-21-22 15,1 21-15,20 22 0,-21-43 16,-21 21-16,21-21 0,0 22 16,1-22-16,-22 21 0,21-21 0,-21 22 15,21-22-15,-21 21 0,0 0 16,0 1-16,0 20 0,21-20 0,-21 20 16,0-21-16,0 22 0,0-22 15,0 22-15,0-22 0,0 22 0,0-22 16,0 0-16,0 22 15,0-22-15,0 0 0,0 22 0,0-22 16,0 22-16,0-22 0,0 64 16,0-43-16,-21-20 0,21 20 15,0-20-15,0-1 0,0 21 16,0 22-16,0-43 0,-21 22 16,21 42-16,0-64 0,-21 22 15,21-22-15,0 21 0,0-20 16,0 20-16,0-20 0,0-1 0,-22 21 15,22-20-15,0-1 0,-21 0 16,21 1-16,-21-1 0,21 0 0,0 1 16,-42 41-16,42-20 15,0-22-15,-21 1 0,-1-1 16,1 0-16,21 1 0,-21-22 0,0 21 16,0-21-16,21 22 0,-21-22 15,-1 0-15,1 0 0,-21 21 16,21-20-16,0-1 0,-1 0 0,1-21 15,-21 21-15,21 0 0,0-21 16,-22 21-16,22-21 0,-21 0 0,-1 22 16,1-22-16,0 0 0,-22 21 0,22-21 15,-22 0-15,1 0 0,-1 21 16,1-21-16,-1 0 0,-20 0 0,20 21 16,-20-21-16,20 0 0,-21 21 15,1-21-15,20 0 0,-20 0 16,-1 21-16,-21-21 0,21 0 0,-20 0 15,20 0-15,0 0 0,-21 0 0,22 0 16,-1 0-16,-21 0 0,22 0 16,-1 0-16,-127 0 0,106 0 15,22 0-15,-234-21 16,212 21-16,1 0 16,-1-21-16,0 21 0,-21-21 0,-106 21 15,127 0-15,0-21 0,-21 21 16,22 0-16,-22 0 0,21-21 0,-21 21 15,0 0-15,21 0 0,-127-22 16,127 22-16,0 0 0,-126-21 16,126 0-16,-21 21 15,21 0-15,0 0 0,0 0 0,-105-21 16,105 21-16,0 0 0,0 0 16,-106-21-16,107 21 15,-1 0-15,0 0 0,0 0 0,0-21 16,22 21-16,-22 0 0,-21 0 0,21 0 15,0 0-15,0 0 0,0 0 0,1 0 16,-1 0-16,0 0 0,0 0 16,0 0-16,0 0 0,1 0 0,-1 0 15,0 0-15,21 0 0,-21 0 16,22 0-16,-1 0 0,-21-22 16,22 22-16,-1 0 0,-106 0 15,86 0-15,20 0 0,-106 0 16,86 0-16,20 0 0,0 0 15,1 0-15,-22 0 0,21 0 0,-105 0 16,105-21-16,-21 21 0,0 0 16,22 0-16,-1 0 0,-21 0 15,21 0-15,-20-21 0,20 21 0,-127 0 16,106 0-16,22 0 0,-22 0 16,21 0-16,-21 0 0,22 0 15,-1 0-15,0 0 0,1 0 16,-22 0-16,21 0 0,1 0 0,-22 0 15,21 0-15,0 0 0,1 0 0,-1 0 16,0 0-16,1 0 0,20 0 16,-20 0-16,-65 0 0,86 0 15,-22 0-15,-42 0 0,64 0 16,-22 0-16,22 0 16,20 0-16,-20 0 0,-1 0 0,22 0 15,-22 0-15,22 0 0,0 0 0,-43 0 16,64-21-16,-21 21 0,-1 0 15,22 0-15,-21-21 0,-22 21 16,43-21-16,0 21 0,-21-22 16,-1 1-16,22 0 15,0 0-15,0 21 0,0-21 16,21 0-16,-22-1 0,22 1 0,-42-21 16,42 21-16,0 0 15,-21-43-15,21 43 0,-21-21 16,21 20-16,0-20 0,0 21 0,0-21 15,0 20-15,0-20 0,0 21 16,0 0-16,0-22 0,0 22 0,21-21 16,0-22-16,0 43 15,0-21-15,-21 21 0,22-22 0,-1 1 16,0 21-16,-21-21 0,21-1 16,0 1-16,-21 0 0,21-1 0,-21 1 15,22 21-15,-22-22 0,21 1 16,-21 0-16,0-1 0,0-20 15,0 21-15,0-1 0,0 1 16,21 21-16,-21-22 0,0 1 0,0 0 16,21-1-16,-21 1 0,0 0 0,0-1 15,0 1-15,0 0 0,21-22 16,-21 43-16,21-21 16,-21-22-16,0 43 0,22-42 15,-1 41-15,-21 1 16,0-21-16,0 21 0,0 0 0,21-22 15,-21 1-15,21 0 16,-21-1-16,0 1 0,0 21 16,21-22-16,-21 22 0,21-21 15,-21 21-15,22-43 0,-22 43 16,21-21-16,0 21 0,0-1 16,-21 1-16,21 0 0,0 0 15,1 0-15,-1 0 0,0-1 16,0 1-16,0 0 0,0 0 15,1 0-15,-1 0 0,0 21 0,0-22 16,0 1-16,0 0 0,1 0 16,-1 0-16,0 21 15,-21-21-15,21 21 16,0 0 0,0 0-1,1 0-15,-1-22 0,0 22 16,0-21-16</inkml:trace>
  <inkml:trace contextRef="#ctx0" brushRef="#br0" timeOffset="125715.58">9800 10245 0,'0'0'0,"-21"0"16,0-21-16,-22 21 0,1-22 31,42 44 1,21-1-32,0 0 0,-21 21 15,22-21-15,-1 22 0,0-1 0,0 0 16,0 22-16,0-22 0,1 1 15,-1-1-15,0 21 0,21-20 16,-21-1-16,1 0 0,20 1 0,21 20 16,-41-20-16,20-22 15,-21 21-15,0 0 0,22-20 0,-22-1 16,0 21-16,0-21 0,0 0 0,22-21 16,-22 22-16,0-22 0,0 0 15,43-22-15,-43 1 0,63-42 16,-20 20-16,-22 1 0,22-21 15,-1-1-15,22 1 0,-22-22 16,22-21-16,0 0 0,21 22 0,-22-43 16,22 21-16,21 0 0,0-21 0,21 0 15,0 21-15,1 0 16,-1 0-16,0 1 0,191-65 16,-170 86-16,-21-1 0,0 21 15,-21-20-15,0 20 0,0 1 0,-21 20 16,0 1-16,-21 0 0,-1-1 0,1 1 15,-22 21-15,1 0 0,-22 0 16,1-1-16,-22 1 0,21 0 0,-21 0 16,-21 0-16,-21 21 31,-21 0-31,-1 0 0,-20 0 0,-1 0 16</inkml:trace>
  <inkml:trace contextRef="#ctx0" brushRef="#br0" timeOffset="126394.91">9991 10478 0,'0'0'0,"21"21"0,0 42 15,0-42-15,0 22 0,0-1 0,1-21 16,41 85 0,-42-85-16,0 22 0,1-22 15,-1 0-15,0 0 0,0 21 16,0-20-16,0-22 0,1 21 0,-1-21 15,0 0-15,0 0 0,0 0 16,0 0-16,1-21 0,-1-1 0,0-20 16,21 21-16,1-21 0,-1-22 0,21 1 15,1-22-15,-1 0 0,22-21 16,0 1-16,-1-1 0,22 0 0,106-148 16,-106 127-16,21 0 15,0 0-15,21 0 0,-21 0 16,21 21-16,0 0 0,0 22 0,22-1 15,-22 0-15,0 22 0,0-1 16,212-84-16,-254 106 16,-21 21-16,-1-22 0,1 22 15,-22 0-15,-20-21 0,20 20 0,-42 1 16,22 21-16,-22-21 0,-21 0 16,0 0-16,21 21 0,-21-21 15,21-1-15,-21 1 0,21 21 16,-21-21-16,0 0 15</inkml:trace>
  <inkml:trace contextRef="#ctx0" brushRef="#br0" timeOffset="130118.96">9165 7578 0,'-42'0'0,"84"0"0,-127 0 0,43 0 16,0 0-16,-1 0 0,1-21 0,21 21 15,0 0-15,0 0 0,-1 0 16,1 0-16,0 0 16,42 0 15,0 0-31,22 0 0,-1 0 15,22 0-15,-1 0 16,1 0-16,20 0 0,1 0 0,21 0 16,0-22-16,-1 22 0,149-21 15,-127 0-15,0 0 0,-21 21 16,21-21-16,0 21 0,0-21 16,0 21-16,21-22 0,-21 22 0,0 0 15,0-21-15,-21 21 0,0 0 0,0-21 16,-21 0-16,-1 21 0,1 0 15,63-21-15,-84 21 0,-1-21 16,1 21-16,-22 0 16,-21 0-16,21 0 0,-20-22 0,-22 1 31,-22 21 0,-20 0-31,21 0 0,0 0 16</inkml:trace>
  <inkml:trace contextRef="#ctx0" brushRef="#br0" timeOffset="130559.18">9461 7726 0,'0'0'0,"466"0"31,-360-21-31,0 21 0,21-21 16,-21 21-16,21-22 0,0 1 16,0 0-16,0 0 0,21 0 0,106 0 15,-148-1-15,21 1 16,-22 21-16,1-21 0,0 0 0,63 21 16,-84-21-16,-21 21 15,-1 0-15,1 0 0,-22-21 0,0 21 16,22 0-16,-43 0 0,0 0 15,0 0 1,-21-22-16,21 22 0,-21-21 16,22 0-1</inkml:trace>
  <inkml:trace contextRef="#ctx0" brushRef="#br0" timeOffset="131367.57">16002 7049 0,'0'0'0,"21"0"31,0 0-31,0 21 0,22-21 16,-1 0-16,22 0 0,-1 0 0,22 0 15,-1 0-15,1 0 0,21 0 16,-21 0-16,20-21 0,1 21 0,0-22 16,0 1-16,0 21 0,0-21 15,-22 0-15,22 21 0,-21-21 0,-1 0 16,1 21-16,-21 0 15,-1 0-15,1-22 0,-22 22 0,0 0 16,1 0-16,-1 0 0,-21 0 16,0 0-16,22 22 0,-22-22 0,0 0 15,-21 21-15,21-21 16,-42 0 0,0 0-16,0 0 15,-1 0-15</inkml:trace>
  <inkml:trace contextRef="#ctx0" brushRef="#br0" timeOffset="131825.94">16362 7281 0,'0'0'0,"0"22"0,21-22 0,0 0 16,21 21-16,1-21 0,-1 21 0,0-21 15,22 0-15,21 0 0,-22 0 16,22 0-16,211 0 15,-190 0-15,0-21 0,0 21 0,-1-21 16,-20 21-16,63 0 16,-84-22-16,-1 22 0,1 0 15,-22 0-15,0-21 0,43 21 16,-64 0-16,0 0 16,-21-21-16,22 21 15,-1 0 32,0 21-16,0 0-15</inkml:trace>
  <inkml:trace contextRef="#ctx0" brushRef="#br0" timeOffset="132491.26">16827 8763 0,'-21'0'15,"42"0"-15,-42-21 0,42 21 32,22 0-32,-22 0 15,42 0-15,-20 0 0,20 0 16,22 0-16,-22 0 0,22 0 0,21 0 16,63 0-1,-84 0-15,0 0 0,63 0 16,-64 0-16,-20-21 0,84 21 15,-84 0-15,-1 0 0,1 0 16,-22 0-16,0 0 0,-21 0 0,43 21 16,-43-21-16,-21 21 15,0 0 1,-21-21 0,0 0-16,0 0 0,-1 0 15,-20 0-15,21 0 0,-21 0 0</inkml:trace>
  <inkml:trace contextRef="#ctx0" brushRef="#br0" timeOffset="132846.57">16954 8932 0,'22'0'15,"-1"0"-15,0 0 0,21 22 0,-21-22 0,22 0 16,20 0-16,-20 0 0,-1 0 16,21 0-16,1 0 0,148 0 15,-149 0-15,1 0 16,-1 0-16,-21 0 0,128 0 15,-128 0-15,0 0 16,1 0-16,-22 0 0,0 0 16,0 0-16,-21 21 15,-21-21 1,0 0 0,0 0-16</inkml:trace>
  <inkml:trace contextRef="#ctx0" brushRef="#br0" timeOffset="148151.72">17293 7472 0,'0'0'0,"-21"0"0,0 0 32,42 0-17,0 0-15,21-21 0,1 0 16,-1 21-16,22-22 0,-1 1 15,1 0-15,-1-21 0,22 21 0,-22-1 0</inkml:trace>
  <inkml:trace contextRef="#ctx0" brushRef="#br0" timeOffset="148491.94">17124 9292 0,'0'0'0,"63"-21"31,-20 0-31,-1 0 0,43-22 16,-22 22-16,22-42 0,-1 20 0,1 1 15,21-21-15,-21 20 0,20 1 0</inkml:trace>
  <inkml:trace contextRef="#ctx0" brushRef="#br0" timeOffset="154589.21">8297 7641 0,'0'0'0,"-21"-21"0,0 21 0,0 0 0,0 0 16,-1 0-16,1 0 0,0-21 15,0 21-15,0 0 16,63 0 15,-21-21-31,22 21 0,-1 0 0,21 0 16,1-21-16,21-1 15,20 22-15,22-21 0,0 21 0,0-21 16,22 21-16,-1-21 0,21 0 16,0 21-16,22-21 0,-1 21 0,1-22 15,21 22-15,-22 0 0,22-21 16,-22 21-16,1-21 0,-1 0 0,149 0 16,-170 0-16,-21-1 0,-21 22 15,0-21-15,-21 0 0,0 21 16,-42 0-16,20-21 0,-41 21 0,-1 0 15,0 0-15,-21-21 0,1 21 16,-22-21 0,-22 21-1,1 0-15,0-22 16,-21 22-16,21 0 0,-22 0 16</inkml:trace>
  <inkml:trace contextRef="#ctx0" brushRef="#br0" timeOffset="155207.54">7916 7789 0,'0'0'16,"-21"0"-16,21 22 31,21-22-31,0 0 15,1 0-15,20 0 16,0 0-16,1 0 0,20 0 0,1 0 16,-1 0-16,22 0 0,-1 0 0,1 0 15,21 0-15,148 0 16,-127 0-16,0-22 0,0 22 0,21-21 16,0 21-16,0 0 0,22 0 15,-22-21-15,0 21 0,0 0 0,-21 0 16,21-21-16,-21 21 0,0 0 0,0 0 15,0 0-15,-21-21 0,-21 21 16,0 0-16,-1 0 0,-20 0 0,-1 0 16,43 0-16,-42 0 15,-22 0-15,0 0 0,-21 0 16,1 0-16,20 0 0,-21 0 16,0 0-1,-21-21 16,-21 21-15,0 0-16,0 0 16,0 0-1,-1 0-15,1-22 0,0 22 0,0 0 16,-21 0-16,20 0 0</inkml:trace>
  <inkml:trace contextRef="#ctx0" brushRef="#br0" timeOffset="164249.09">9546 8530 0,'0'0'0,"-21"0"0,0 0 15,0 21 1,21-42 31,21 21-47,0-21 15,21 0-15,1 0 0,-1 0 16,21-22-16,22 1 0,-21 0 0,20-1 16,1 1-16,21-22 0,-22 1 0,1 21 15,-21-22-15,20 1 0,1 20 16,-22 1-16,1 0 0,-1 20 0,1-20 15,-22 21-15,22 0 0,-43 0 16,21 21-16,-21-22 0,1 22 16,-44 0 15,1 0-31,-21 0 0,21 22 16,-22-22-16,22 21 0,-21-21 0,0 21 15,-1 0-15,1-21 16</inkml:trace>
  <inkml:trace contextRef="#ctx0" brushRef="#br0" timeOffset="164635.26">9567 8678 0,'0'0'0,"-21"0"0,42-21 32,0 0-17,22 0-15,-1 0 0,0-22 0,22 1 16,21 0-16,-1-1 0,1-20 0,21 21 16,-22-22-16,22 1 0,-21-1 15,0 1-15,20 20 0,-20 1 0,63-43 16,-84 43-16,-1 21 15,-20 0-15,-1-1 0,0 1 0,1 0 16,-22 0-16,0 0 16,-21 0-1,-21 21 1,0 0-16,-1 0 16,1 0-16,0 0 15,0 0-15,0 0 16,0 21-1</inkml:trace>
  <inkml:trace contextRef="#ctx0" brushRef="#br0" timeOffset="166867.56">10372 7895 0,'21'0'31,"0"0"-31,0 0 0,0 0 16,0 0-16,22-21 0,-1 21 0,0-21 15,1 21-15,20-21 0,-20 0 0,20-1 16,1 22-16,-22-21 15,0 0-15,22 21 0,-22-21 0,-21 21 16,43 0-16,-43 0 16,-42 0 15,0 0-31,-1 21 0,1-21 16,0 21-16,0-21 0,0 21 0,0 1 15,-22 20-15,22-21 0</inkml:trace>
  <inkml:trace contextRef="#ctx0" brushRef="#br0" timeOffset="168791.59">16298 7070 0,'-21'-21'15,"0"21"-15,42-22 16,0 22-1,22 0-15,-1 0 0,21-21 0,1 0 16,21 21-16,-1-21 16,1 21-16,42-21 0,0 21 0,21-21 15,0-1-15,-21 22 0,21-21 0,1 0 16,-1 21-16,-21-21 0,127 0 16,-127 21-16,-21 0 15,-22 0-15,-20 0 0,-1 0 0,-20 0 16,-22 0-16,0 0 0,-63 0 15,-1 21-15,1-21 16,-22 0-16,1 0 0,-22 21 16</inkml:trace>
  <inkml:trace contextRef="#ctx0" brushRef="#br0" timeOffset="169083.21">16341 7472 0,'63'0'32,"-126"0"-32,168 0 0,-41 0 0,21 0 0,84 0 15,-63-21-15,21 0 0,0 21 16,21-22-16,0 1 0,254-21 15,-275 42-15,127-21 16,-127 21-16,-42 0 0,84 0 16,-105 0-16,-22 0 15,-21 0-15,0 0 0,-21 21 0,0 0 16,-21 0-16</inkml:trace>
  <inkml:trace contextRef="#ctx0" brushRef="#br0" timeOffset="169765.64">16679 8954 0,'0'0'0,"-84"0"16,62 0 0,44 0 15,-1 0-31,21 0 0,22 0 16,-1 0-16,22 0 0,21 0 15,-1 0-15,22-22 0,22 22 0,-22-21 16,0 0-16,0 0 0,21 21 15,-21-21-15,106-22 0,-106 22 16,-43 21-16,22-21 0,-21 0 0,-22 21 16,1 0-16,-22-21 0,0 21 15,-20 0-15,-1 0 0,0 0 16,-42 0 0,0 0-16,-1 0 0,1 0 0,-21 0 15,0-21-15,20 21 0,-20 0 16,0 0-16,21 0 0,-22 0 15,22 0-15</inkml:trace>
  <inkml:trace contextRef="#ctx0" brushRef="#br0" timeOffset="170127.43">16764 8911 0,'0'0'16,"0"-21"-16,21 0 16,21 21-16,-20-21 0,20 0 0,21 21 15,1-22-15,-1 1 0,22 21 16,21-21-16,0 0 0,0 21 0,105-42 15,-126 42-15,105-22 16,-105 22-16,0-21 0,42 0 16,-64 21-16,1 0 0,-22 0 15,-21 0-15,22 0 16,-1 0-16</inkml:trace>
  <inkml:trace contextRef="#ctx0" brushRef="#br0" timeOffset="189123.6">12361 5694 0,'0'-21'187,"21"0"-171</inkml:trace>
  <inkml:trace contextRef="#ctx0" brushRef="#br0" timeOffset="196566.53">5313 5906 0,'0'0'0,"-43"0"0,22 0 0,0 0 16,0 0-16,0 0 0,0 0 0,-1 0 16,1 0-1,21 21 1,21-21 0,1 0-1,-1 0-15,0 0 0,21 0 0,1 0 16,20 0-16,1 0 0,-1-21 15,22 21-15,-1 0 0,1 0 0,0 0 16,21 0-16,-22 0 16,1 0-16,84 0 0,-84 0 15,0 0-15,-1 0 0,1-22 16,0 22-16,63 0 16,-85 0-16,1 0 0,-1 0 0,-20-21 15,-1 21-15,0 0 0,22 0 16,-43 0-16,0 0 0,0 0 15,-42 0 32,0 0-47,0 0 0,-22 0 0</inkml:trace>
  <inkml:trace contextRef="#ctx0" brushRef="#br0" timeOffset="196983.2">5101 6054 0,'42'0'0,"-20"21"0,20-21 0,0 0 15,22 0-15,20 0 0,1 0 16,0 0-16,21 0 0,-1-21 0,1 21 16,21 0-16,-21-21 0,0 21 0,0-22 15,0 22-15,21 0 16,-22-21-16,86 21 0,-106-21 0,-1 21 15,-20-21-15,-1 21 16,-20 0-16,20 0 0,-42 0 16,0 0-16,1 0 0,-1 0 15</inkml:trace>
  <inkml:trace contextRef="#ctx0" brushRef="#br0" timeOffset="199146.75">10118 5779 0,'-22'0'16,"44"0"15,-1 0-31,0 0 16,21 0-16,1 0 0,-1 0 15,0 0-15,85 0 0,-42 0 16,21 0-16,0 0 0,-1 0 16,22 0-16,22 0 0,-22 0 0,21 0 15,0 0-15,0-22 0,0 22 0,0 0 16,1-21-16,-1 0 0,0 21 15,0 0-15,-21-21 0,21 21 0,0 0 16,-21-21-16,-21 21 0,0 0 16,-21 0-16,-1-21 0,1 21 0,-21 0 15,-22 0-15,21 0 16,-20 0-16,-22 0 0,21 0 0,-21 0 16,-42 0-1,-21 0 1,21 0-16,-22 0 15,22 0-15,-21 0 0,-22 0 0</inkml:trace>
  <inkml:trace contextRef="#ctx0" brushRef="#br0" timeOffset="199662.81">10329 5927 0,'0'0'0,"43"0"0,-1 0 15,21 0-15,1 0 0,-1 0 16,43 0-16,-21 0 0,42 0 0,-21 0 16,21 0-16,0 0 15,0 0-15,0 0 0,0 0 0,21 0 16,-21 0-16,21 0 0,-21 0 0,0 0 15,0 0-15,0 0 0,127-21 16,-127 21-16,-21 0 0,0 0 16,-22 0-16,107 0 15,-128 0-15,-20 0 0,-22 0 16,0 0-16,21 0 0,-20 0 16,-1 0-1,-21-22 32,-21 22-47</inkml:trace>
  <inkml:trace contextRef="#ctx0" brushRef="#br0" timeOffset="208623.55">15430 5080 0,'0'0'0,"-21"0"15,0 0-15,0 21 16,0-21-16,21 21 0,-21-21 15,21 22 1,21-22 15,0 0-31,21-22 16,-21 22-16,22-21 0,-1 0 16,0 0-16,1 0 0,20 0 0,-20-1 15,20 1-15,-21-21 0,22 21 16,-1 0-16,128-64 15,-128 64-15,1 0 0,-22-1 16,1 22-16,-1-21 0,21 21 16,-41 0-16,-1 0 0,0 0 15,0 0-15,-42 21 47,0-21-47,-22 0 0,22 22 16</inkml:trace>
  <inkml:trace contextRef="#ctx0" brushRef="#br0" timeOffset="209003.05">15515 5207 0,'0'0'0,"42"0"0,22-21 15,-22 0-15,22 0 0,-1-1 0,1 1 16,-1 0-16,22 0 0,-22-21 15,22 20-15,-21 1 0,20 0 16,43-21-16,-84 21 0,-1 21 16,0-22-16,-21 1 0,1 21 15,-1 0-15,0 0 0,0-21 0,-21 0 32,0 0-17,0 0-15,-21 21 16,0 0-16,0 0 0</inkml:trace>
  <inkml:trace contextRef="#ctx0" brushRef="#br0" timeOffset="209478.49">16214 4572 0,'0'0'0,"21"0"0,21 21 0,0 0 15,1 1-15,-1-1 16,0-21-16,1 21 0,41 0 15,-41-21-15,-1 0 0,0 0 0,-20 21 16,20-21-16,-21 0 0,21 0 16,-20 0-16,-1 0 0,0 0 0,0 0 15,0 0-15,-21-21 16,21 21-16,-21-21 0,0 0 31,-21 21-31,0 0 0,0 0 16,0 0-16,0 21 0,-22 0 15,22 21-15,-21 1 0,-1-1 16,1 22-16,-21-22 0,20 21 16,-20 1-16,-1-1 0,22-20 0,-22-1 15,22 22-15,-43-1 0,43-21 16,0 22 0,21-43-16,-1 0 0,-20 22 0,42-22 15</inkml:trace>
  <inkml:trace contextRef="#ctx0" brushRef="#br0" timeOffset="-213932.1">11536 6138 0,'0'0'0,"-43"-21"0,1 0 0,-21 21 15,-1-21-15,1 0 0,-1 21 16,1-21-16,-1-1 0,1 1 0,-1 21 16,-21-21-16,22 0 0,-1 21 15,-190-42-15,170 42 16,-1 0-16,-21-22 0,0 1 16,-190 0-1,190 21-15,0-21 0,22 21 0,-22-21 16,0 21-16,-233-21 15,234-1-15,-22 22 0,21 0 16,-21 0-16,-254 0 16,254 22-16,0-1 0,21 0 15,0 0-15,0 21 0,0 1 16,1-1-16,-1 0 0,0 22 0,21-1 16,-21 1-16,22 21 0,-1-1 0,0 22 15,1-21-15,20 21 0,-42 84 16,43-105-16,21 21 0,-1-22 15,1 86-15,42-107 0,0 22 16,0-22-16,0 1 0,21-22 16,21 43-16,1-43 0,-1 0 15,64 22-15,-64-43 0,1 0 16,-1 0-16,0 1 0,1-22 16,-22 0-16,0 21 0,0-21 15,0 0-15,-42 21 16,0-21-1,-21 21-15,20 0 0,1 0 0,-21 22 16,21-1-16,-22 22 0,22-1 0,-21 1 16,21 20-16,0 1 0,-1 0 15,1 20-15,0 1 0,21 106 16,0-127-16,0 20 0,0 1 0,21-21 16,0 0-16,22-1 0,-1 1 0,0 0 15,22-22-15,-1 1 0,86 63 16,-65-64-16,1-21 15,84 43-15,-63-43 0,-21 1 16,21-22-16,-1 0 0,1 0 0,21 0 16,-21-21-16,0 0 0,0 0 15,0-21-15,105-21 0,-105 0 16,0 20-16,106-20 0,-128 21 16,170 42-16,-190-21 15,-1 42-15,1 1 0,-22-1 16,22 22-16,41 63 15,-41-43-15,-1-20 0,1 20 0,-1-20 16,22-1-16,-21 1 0,105 63 16,-84-64-16,-1-20 0,22-1 0,-21 22 15,21-43-15,-1 21 0,86 22 16,-85-43-16,0-21 0,105 0 16,-105 0-16,0-21 0,0-1 15,0 1-15,21 0 0,-22 0 0,22 0 16,85 21-16,-106 0 15,84 0-15,-105 0 0,0 21 16,63 21-16,-63-21 0,-22 22 16,85-1-16,-84-21 0,-1 22 15,22-22-15,42 21 0,-42-21 16,-22-21-16,22 21 16,-1 1-16,22-22 0,-21 0 0,42 0 15,-21 0-15,0 0 0,21 0 0,-22-22 16,22 1-16,0-21 0,149-22 15,-128 1-15,-21-1 0,21 22 0,-21-43 16,21 22-16,0-1 0,0 1 16,1-22-16,-1 22 0,106-22 15,-127 43-15,-21 21 0,-22 21 0,1 0 16,0 0-16,-22 21 0,1 21 16,-22 0-16,0 1 0,1-1 0,-22 22 15,21-1-15,-21-21 0,22 22 0,-1-1 16,0 1-16,1-22 0,-1 22 0,21-22 15,22-21-15,-21 22 0,20-22 16,1 0-16,21 0 0,0-21 16,21 0-16,0 0 0,0 0 0,0-21 15,21-21-15,0 20 0,0-41 0,21 21 16,1-43-16,-22 21 0,21 1 16,1-22-16,-22 1 0,0 20 0,0 1 15,-21-1-15,-21 1 0,-21 20 0,-22 22 16,1 0-16,-1 0 15,-63 42 1,0 0-16,0 0 0,0 0 0,0 22 16,21-43-16,0 21 0,22-21 15,-1 0-15,0 0 0,107 0 16,-65-21-16,22 0 0,106-43 16,-106 22-16,-1-1 0,1-20 15,21-1-15,-21 1 0,0-22 16,0 1-16,0-1 0,-1-21 15,128-190-15,-169 190 0,-22 0 16,-21 21-16,0-20 0,-21 20 16,0-21-16,-42 21 0,0 1 0,-1-1 15,-20 22-15,-22-1 0,22 1 16,-22 20-16,22 1 0,-1 0 0,1 20 16,-1 1-16,22 0 0,21 21 15,-22 0-15,22-21 0,0 21 16,0 0-16,21-21 15,0 0-15,0-1 0,21-20 16,21 21-16,-21-21 0,1-1 16,20-20-16,-21-1 0,43-84 15,-22 63-15,-21 1 0,0-22 16,0 0-16,-21 0 0,0 0 0,0-84 16,-21 126-16,-21-20 15,21 20-15,-22 22 0,1-22 16,-64-20-16,22 63 0,20-1 15,-42-20-15,0 42 0,-253-42 16,232 21-16,0 21 16,-22-22-16,22 22 0,-21-21 15,21 0-15,-106-21 0,128 21 16,-1-1-16,42-20 0,1 21 16,-1-21-16,-20-22 0,62 22 15,1-1-15,-21 1 0,21 0 0,0-1 16,-64-62-1,43 41-15,-22 22 0,1-22 0,-22 22 0,0 0 16,1-1-16,-1 22 16,-21 0-16,-127 0 0,-21 42 15,106 0-15,0 21 16,21 1-16,0-22 0,0 21 0,-21 1 16,21-1-16,21 0 0,0-21 15,0 22-15,0-22 0,43 0 0,-22-21 16,22 21-16,-1-21 0,1 0 0,20 0 15,1 0-15,-21-21 0,20 0 16,-20 0-16,-1-22 0,1 22 0,-22-42 16,-84-43-16,84 42 15,-21 1-15,0-1 0,1 1 0,-1 21 16,0-1-16,-21 1 0,21 21 16,-21 21-16,-106 0 0,106 21 15,21 0-15,-21 21 0,0 1 16,22 20-16,-149 64 15,127-63-15,21-1 0,0-20 0,21 20 16,1-21-16,-149 64 16,148-85-16,-21 1 15,43-22-15,-1 0 0,-42 0 16,43-22-16,21 22 0,-85-63 16,63 21-16,1-1 0,-86-41 15,86 20-15,-1 1 16,-84-43-16,85 63 0,-85 1 15,84 42-15,1 0 0,-64 42 16,63 1-16,1-1 16,-1 22-16,1-22 0,-22 21 15,0 1-15,22-1 0,-22-20 0,0 20 16,22-20-16,-1-1 0,1-21 0,-1 21 16,-41-20-16,62-22 15,1 0-15,-22 0 0,22-22 16,0 1-16,-1 0 0,1 0 15,0-21-15,-22-1 0,22 22 0,-43-21 16,22-1-16,-22 22 0,-105 21 16,84 0-16,0 0 0,0 0 15,21 21-15</inkml:trace>
  <inkml:trace contextRef="#ctx0" brushRef="#br0" timeOffset="-210321.36">4720 8657 0,'-21'0'16,"0"0"-16,21 21 47</inkml:trace>
  <inkml:trace contextRef="#ctx0" brushRef="#br0" timeOffset="-210021.29">4678 8700 0,'-21'21'16,"42"-42"-16,-64 63 0,22-42 0,21 21 16,-21-21-16,0 21 0,0-21 15,21 21-15,-21-21 0,-1 22 16,44-22 15,-1 0-31,21 0 0,0-22 0,22 1 16,-1-21-16,22 21 0,148-85 15,-85 42-15,21-20 0,22-1 16,-1 0-16,22-20 0,0 20 0,-1-21 16,22 21-16,-21-20 0,0 20 15,-1 0-15,-20 1 0,-1-1 0,128-42 16,-191 85-16,0-22 0,-21 22 15,-22 21-15,1-1 0,21-20 16,-64 21-16,-21 21 16,0 0-16,1-21 15,-44 21 1,1 0-16,-21 0 0,0 0 16,-1 21-16,1 0 0</inkml:trace>
  <inkml:trace contextRef="#ctx0" brushRef="#br0" timeOffset="-209609.2">5503 8657 0,'0'0'0,"-42"43"0,-22-22 15,22 21-15,0-21 0,-1 0 0,1 22 16,21-22-16,0-21 16,21 21-16,21-42 15,21 0-15,1 0 16,41-22-16,1 22 0,0-21 16,42-22-16,-22 22 0,44-43 0,-1 22 15,21-22-15,22 0 16,-1-20-16,1 20 0,20 0 0,-20-21 15,20 22-15,-20-1 0,-1 22 0,-20-22 16,-22 21-16,148-41 16,-190 62-16,0 22 0,63-42 15,-105 41-15,-22 1 0,0 21 16,1-21-16,-43 0 0,0 0 16,-21 21-16,-1 0 15,1-21-15,0 21 0,0-22 16,0 22-16,0-21 0,21 0 15</inkml:trace>
  <inkml:trace contextRef="#ctx0" brushRef="#br0" timeOffset="-209269.26">8043 6858 0,'0'0'0,"0"21"0,0 0 16,21 1-16,1-1 0,-1 0 16,21-21-16,0 21 0,1 0 0,-1-21 15,22 0-15,-1 21 0,85-21 16,-84 0-16,20 0 0,1 0 15,0-21-15,-1 21 0,-20 0 0,42-21 16,-85 21-16,0 0 16,-21 21-16,-21 0 0,-43 22 15,1 20-15,-43 22 0,0 0 16,-21 20-16,-21 22 0,-21 0 0,-22 22 16,-190 147-16,170-127 0</inkml:trace>
  <inkml:trace contextRef="#ctx0" brushRef="#br0" timeOffset="-208769.24">4191 8107 0,'-42'-42'0,"84"84"16,-106-106-16,43 43 0,0 0 16,0 21-16,21 21 15,0 22 1,0-1-16,0 0 0,0 22 0,0-1 16,0 1-16,0-1 0,0 22 0,-21 0 15,0-1-15,-1 22 0,-20-21 16,0-1-16,-1 1 0,1 0 0,0-22 15,-1-20-15,22 20 0,0-21 16,0-20-16,21-1 0,0 0 0,212-42 31,-107 0-31,22-22 0,22 1 0,41 0 16,233-85-16,-169 42 0,22 21 16,-1-20-16,21-1 0</inkml:trace>
  <inkml:trace contextRef="#ctx0" brushRef="#br0" timeOffset="-181765.17">10245 3683 0,'-22'0'0,"1"0"31,42 0 16,1-21-32,-1 0-15,21 21 0,0-43 16,22 22-16,-1-21 0,22 21 0,84-85 16,-63 64-16,-21-1 15,21-20-15,-22 20 0,149-84 16,-169 85-16,-22 21 16,0 0-16,1 0 0,-22-1 15,0 22-15</inkml:trace>
  <inkml:trace contextRef="#ctx0" brushRef="#br0" timeOffset="-181376.89">10223 3895 0,'-21'0'15,"42"0"-15,-63 21 0,42-42 31,0 0-15,21 21-16,22-22 0,-1 1 0,0-21 16,22 0-16,20-1 0,1-20 15,21-1-15,148-84 16,-106 63-16,-21 1 0,0-1 16,21 22-16,-21-22 0,0 21 0,21 1 15,-42 21-15,21-1 0,-42 22 16</inkml:trace>
  <inkml:trace contextRef="#ctx0" brushRef="#br0" timeOffset="-151830.25">15917 974 0,'43'-64'32,"-86"128"-32,107-149 0,-64 64 15,0 0-15,0 0 16,0-1-1,-21 1-15,-1 21 16,1-21-16,0 21 0,0 0 16,0 0-16,-22 0 0,22 0 0,0 0 15,-21 0-15,-1 0 0,1 0 16,0 21-16,-22 0 0,22 1 0,-22-22 16,1 21-16,-64 21 15,63 0-15,1-20 0,21-1 16,-22 0-16,22 0 0,-22 21 15,-20 22-15,62-43 0,-20 21 16,0-20-16,21 20 0,-22-21 16,22 21-16,-42 1 0,41-1 15,1-21-15,0 0 0,-21 22 16,21-22-16,-22 64 0,22-43 16,0 0-16,21 1 0,-21-1 15,0 0-15,21 43 16,-22-43-16,1 1 0,21-22 0,-21 21 15,21 0-15,0 1 0,0-22 16,0 21-16,0 1 0,0-22 0,0 21 16,0-21-16,0 22 0,0-1 15,0 0-15,0 1 0,0-22 0,21 21 16,0 0-16,-21-20 0,22 20 16,-1 0-16,0-21 0,0 1 0,0 20 15,0-21-15,1 0 0,20 0 16,-21 1-16,21-1 0,-20 0 0,20 0 15,0 0-15,1 0 0,-1 1 0,21-1 16,1 0-16,-22 0 0,22 0 16,-1-21-16,22 21 0,-22 1 0,1-1 15,-1 0-15,22-21 16,-21 21-16,63-21 0,-64 21 16,22-21-16,-22 0 0,1 0 0,-1 0 15,149 0 1,-127 0-16,-22 0 0,64-21 15,-63 21-15,63-21 16,-64 0-16,-21 0 0,22 21 0,-22-22 16,22 1-16,-1 0 0,-20 0 15,20 0-15,-21 0 0,22-1 0,-22 1 16,22 0-16,-22 0 0,0 0 16,1 0-16,-1-1 0,0 1 0,43-42 15,-64 42-15,22-22 0,-22 22 16,21-21-16,-21-1 15,43-41-15,-43 41 0,0 1 16,0 0-16,0-1 0,1 22 16,-1-21-16,0 0 0,0-1 15,-21 22-15,0-21 0,21-1 0,-21 1 16,21 0-16,-21-43 0,0 43 16,0-1-16,0 1 15,0 0-15,0-1 0,0-41 16,0 63-16,0-22 0,0 22 0,0-21 15,0 21-15,0-43 16,-21 43-16,0 0 0,0 0 16,0-22-16,0 22 0,-22-21 15,1 21-15,21-22 0,-64 1 16,43 0-16,-1 20 0,1 1 16,0-21-16,-1 21 0,-41-43 15,41 43-15,1 0 16,21-21-16,-21 20 0,-1 1 0,-20 0 15,20 0-15,1 0 16,0 0-16,-1-1 0,-20 1 0,21 21 16,-22-21-16,22 0 0,-22 21 15,1-21-15,-1 21 0,1 0 16,-22 0-16,22 0 0,20 0 16,-20 0-16,20 0 0,-20 0 0,21 0 15,20 0-15,-20 21 0,21-21 16,-21 21-16,20 0 0,1 0 0,-21-21 15,21 22-15,0-1 0,-1 0 16,-20 0-16,21 21 0,0-20 0</inkml:trace>
  <inkml:trace contextRef="#ctx0" brushRef="#br0" timeOffset="-151505.08">15134 1566 0,'21'22'16,"0"-22"0,1 0-16,20 0 0,-21 0 0,21-22 15,22 22-15,-1-21 0,64 0 16,-63 21-16,-1-21 0,64 0 16,-63 21-16,-22-21 0,1 21 15,-1 0-15,0 0 0</inkml:trace>
  <inkml:trace contextRef="#ctx0" brushRef="#br0" timeOffset="-151252.84">16891 1482 0,'42'21'31,"-21"-21"-31,1 0 0,-1 0 16,0 0-16,0 0 0,0 0 16,22 0-16,-22 0 0,21 0 15,-21 0-15,22 0 0,-1 0 0,0 0 16,-21 0-16,22 0 0,-22 0 0,0 0 16,0 0-16,-63 0 15,21 21 1</inkml:trace>
  <inkml:trace contextRef="#ctx0" brushRef="#br0" timeOffset="-150989.45">16171 2117 0,'0'0'15,"-21"21"-15,0-21 0,0 0 16,21 21-16,21-21 15,21 0 1,1 0-16,-1 0 0,0 0 0,64 0 16,-42 0-16,-1-21 15,1 21-15,-22 0 0,21 0 0,1 0 16,-22-21-16,-21 21 0,-42 0 31,-21 0-31,21 0 0,-22 0 16,1 0-16,0 0 0</inkml:trace>
  <inkml:trace contextRef="#ctx0" brushRef="#br0" timeOffset="-150701.22">11197 487 0,'21'-21'16,"-42"42"-16,63-63 0,-20 42 0,-1-22 16,0 22-16</inkml:trace>
  <inkml:trace contextRef="#ctx0" brushRef="#br0" timeOffset="-150261.27">11451 360 0,'0'0'0,"64"-21"31,-64 0-31,-22 21 31,1 21-31,-21 0 16,0 21-16,-22-21 0,1 22 16,-22-1-16,0 22 0,1 20 0,-1 1 15,0 0-15,1-1 0,-1 22 16,0-21-16,22-1 0,-1 22 0,22-21 16,0 0-16,-1-1 0,22 86 15,21-107-15,21 22 0,22-22 16,-1-20-16,21 20 0,1-21 15,42 1-15,-22-22 0,43 21 0,0-21 16,-21-21-16,21 22 0,0-22 0,0 0 16,21-22-16,-21 22 0,0-42 15,0 21-15,0-43 0,-21 22 16,0-21-16,0-22 16,-21 0-16,-1-21 0,64-84 0,-105 63 15,-1 21-15,-21-21 0,-21 0 16,-21 21-16,-21 0 0,-1 1 15,-41 20-15,-22 21 0,0 1 0,-42 21 16,0-1-16,0 43 0,-22 0 0,22 0 16,0 21-16,0 22 0,21-1 15,0 0-15,21 1 0,-63 84 16,105-64-16,22 1 0,21-1 16,21-20-16,0 20 0,21-21 0,21 1 15,22-22-15</inkml:trace>
  <inkml:trace contextRef="#ctx0" brushRef="#br0" timeOffset="-149983.79">11684 1291 0,'0'0'0,"-21"0"0,21 21 0,0 1 0,42-1 16,22 0-16,20 0 15,43 0-15,0 0 0,43 22 16,-1-22-16,21 21 0,22 1 0,0-1 15,-1 21-15,1-20 0,21-1 16,-21 22-16,-1-22 0,-20 0 0,-22 1 16,0-1-16,-20-21 0,105 21 15,-170-20-15,-20-1 0,20 0 16,-62-21-16,-1 0 16,0 0-1,0-21 1,0 21-16,22-21 0,-1-1 15</inkml:trace>
  <inkml:trace contextRef="#ctx0" brushRef="#br0" timeOffset="-149477.77">21675 1037 0,'-43'-21'0,"86"42"0,-107-84 16,22 42-16,21-1 0,-22 1 15,22 21-15,-21 0 0,-1 0 0,1 0 0,0 43 16,-1-22-16,-20 42 15,-22-20-15,1 20 0,-22 1 0,0 20 16,0-20-16,-21 20 0,42 1 16,-20 0-16,41-1 0,1-20 0,20-1 15,43 1-15,0-1 0,21-20 16,22-1-16,20 0 0,22 1 0,21-22 16,21 0-16,-21 0 0,21 0 15,0-21-15,148 0 16,-148-21-16,0 0 0,0 0 0,0-21 15,-21-22-15,84-63 16,-126 42-16,-1 1 0,1-1 16,-43 22-16,-21-1 0,0 22 0,-21-22 15,-22 43-15,-20-21 0,-22 21 16,-21-1-16,-21 1 0,-21 0 0,-21 21 16,21 0-16,-22 0 0,1 21 15,21 0-15,0 1 0,21-1 0,21 21 16,0-21-16,21 22 0,22-22 15</inkml:trace>
  <inkml:trace contextRef="#ctx0" brushRef="#br0" timeOffset="-149263.4">21167 1990 0,'0'0'0,"0"21"0,-170 64 31,86-64-31,-22 0 0,0 0 15,-21 0-15,0 0 0,-233 43 16,148-43-16,-42 21 0,-275 43 16,233-21-16,0-22 0,20 0 15,1 1-15,21-1 0,43 0 0,41 1 16,43-22-16,21 0 0,-21-21 16,85 0-16,42-21 0,0 0 15</inkml:trace>
  <inkml:trace contextRef="#ctx0" brushRef="#br0" timeOffset="-148817.24">19897 847 0,'0'0'0,"63"-64"15,43-126 1,-106 147-16,0 1 0,0 21 16,-21 0-16,-22 0 0,1 21 0,-21 0 15,-22 0-15,0 0 0,-21 42 16,22-21-16,-22 21 0,0 1 0,0 20 16,22 1-16,-22-1 0,21-20 15,0 20-15,43 1 0,-21-22 16,41 0-16,1 1 0,21-1 0,0 0 15,43-21-15,-22 22 0,21-22 16,64 0-16,-43-21 0,1 0 16,21 0-16,-1 0 0,-20 0 15,105-42-15,-105-1 16,20 1-16,-20 0 0,-22-22 16,0 1-16,1-43 0,-43 64 15,-21-1-15,-1 22 0,-41-21 16,21 21-16,-43-1 0,-63 22 15,63 0-15,0 0 0,1 22 16,20-1-16,1 0 0,-43 21 16,85 1-16,0-22 0</inkml:trace>
  <inkml:trace contextRef="#ctx0" brushRef="#br0" timeOffset="-148638.27">19071 1164 0,'-21'21'15,"42"-42"-15,-84 64 0,41-22 0,-20 21 16,0 0-16,-1 1 0,-41-1 0,-1 22 16,-21-1-16,0 22 0,-42-1 15,-21 22-15,-22-21 0,1 21 0,-22-22 16,1 22-16,-213 106 0,213-127 16,41-1-16,1 1 0,42-22 15</inkml:trace>
  <inkml:trace contextRef="#ctx0" brushRef="#br0" timeOffset="-148111.86">14584 0 0,'0'0'0,"-43"0"16,22 0-16,-21 0 0,42 21 31,0 22-31,0 20 0,0-21 0,0 22 16,0-1-16,0-20 0,0-1 15,0 0-15,0 1 0,21-1 0,-21 0 16,21-20-16,0-1 0,-21 0 16,43 0-16,-22-21 0,0 0 0,21 0 15,1 0-15,-1 0 0,22 0 16,-1 0-16,1-21 0,84 0 16,-85 0-16,1-1 0,-22 1 15,0 0-15,-42-21 0,0-22 16,-21 22-16,-21 0 15,-64-43-15,21 64 0,22 0 16,-1-1-16,-20 22 0,20 0 16,1 22-16,-64 20 0,63-21 15,1 21-15,20 1 0,1-22 16,21 21-16,0 1 0,0-1 16,21 0-16,0 22 15,21-22-15,0-21 0,0 0 0,21 1 0,1-1 16,-22 0-16,21 0 15</inkml:trace>
  <inkml:trace contextRef="#ctx0" brushRef="#br0" timeOffset="-147922.16">14817 804 0,'0'0'16,"21"0"-16,0 22 0,0-1 16,0 21-16,22 0 0,-22 1 0,42-1 15,-20 0-15,20 1 0,64 63 16,-63-64-16,-1 21 0,43 22 15,-64-43-15,22 1 16,-22-1-16,0-21 0,-20 22 16,41-1-16,-42-42 0,0 0 15,1 0-15,20-21 0,-21 0 16,0-1-16</inkml:trace>
  <inkml:trace contextRef="#ctx0" brushRef="#br0" timeOffset="-147512.85">17865 466 0,'63'-21'0,"-126"42"0,168-85 0,-62 43 16,-22-21-16,21 21 0,-21-1 16,-21 1-16,-21 21 15,-21 0 1,21 21-16,-22 1 0,-20-1 0,21 21 15,-1-21-15,-20 22 0,20-22 16,1 21-16,21-21 0,0 22 0,21-22 16,0 0-16,0 0 0,42 0 15,64 22-15,-64-43 16,1 0-16,-1 0 0,0 0 16,64-22-16,-21 1 15,-43 0-15,-21 0 16,0-21-16,-21 20 0,0-20 15,0 0-15,-21 21 0,-42-43 16,-1 43-16,22 0 0,0 0 16,-22 21-16,22 0 0,-22 21 0,22 0 15,0 0-15,-22 21 0,22-20 16,-1 20-16,1 0 0,0 1 0,-1-1 16,22 0-16,0 1 0,21-1 15,0-21-15</inkml:trace>
  <inkml:trace contextRef="#ctx0" brushRef="#br0" timeOffset="-147354.23">17653 889 0,'0'0'0,"21"-21"0,21 21 0,-20-21 16,-1 21-16,-21 21 31,-21 21-31,-22 1 0,-41 20 16,-1 1-16,-42-1 0,0 22 15,-42-1-15,-22 22 0,1 0 0,-43 21 16,21-21-16,-254 148 15,234-127-15,20 0 0</inkml:trace>
  <inkml:trace contextRef="#ctx0" brushRef="#br0" timeOffset="-136790.08">2328 11663 0,'-21'0'0,"42"0"0,-63 0 0,21 0 0,0 0 15,-1 0-15,1 0 0,0 0 16,0 21-16,-21-21 16,20 0-16,1 0 0,21 21 31,43-21-15,-22 0-16,21 0 0,22 0 15,20 0-15,1 0 0,21-21 0,21 21 16,0-21-16,0 21 0,21-21 0,0 21 15,21-21-15,1 21 0,20-22 16,-20 22-16,20-21 0,-21 21 0,361-21 16,-382 21-16,0 0 15,0 0-15,-21-21 16,0 21-16,0 0 0,-21 0 0,0 0 16,-22 0-16,43 0 0,-84 0 15,-1 0-15,-21 0 0,22 0 16,-22 0-16,0 0 15,-21-21-15,21 21 16,0 0 15,0-21-15,-21-1-16,22 22 0</inkml:trace>
  <inkml:trace contextRef="#ctx0" brushRef="#br0" timeOffset="-135916.25">17653 12425 0,'0'0'0,"-21"0"0,21 21 0,-21-21 15,-1 0-15,1 0 32,42 0-1,1 0-31,-1 21 0,21-21 15,22 0-15,-22 0 0,43 0 16,-22 0-16,22 0 0,21 0 0,-1 0 16,1 0-16,0 0 0,21 0 15,-21 0-15,0-21 0,0 21 0,-1 0 16,1 0-16,0 0 0,0 0 0,-21 0 16,20 0-16,-20 0 0,42 0 15,-63 0-15,-22 0 0,0 0 16,-21 0-16,22 0 0,-64 0 47,-1 0-47,1 0 0,0 0 0,0 0 15,-21 0-15,20 0 16,-20 0-16,0 0 0</inkml:trace>
  <inkml:trace contextRef="#ctx0" brushRef="#br0" timeOffset="-135513.27">17357 12933 0,'0'0'0,"-22"0"15,1 42 1,64-42-1,-22 0-15,21 0 0,22 0 16,-22 0-16,43 0 0,-22 0 0,212-21 16,-169 0-16,0 21 15,127 0-15,-127-21 0,21 21 16,84 0-16,-105 0 16,106 0-16,-106 0 15,-22 0-15,1 0 0,0 0 0,-1 0 16,-20 0-16,42 0 0,-64 0 15,-21 21-15,21-21 0,-20 0 16,-1 0-16,0 0 16,-42 0 15,0 21-31,-1-21 16,1 0-16,0 0 0,0 0 0,-21 21 15</inkml:trace>
  <inkml:trace contextRef="#ctx0" brushRef="#br0" timeOffset="-135125.74">17547 13589 0,'-42'21'0,"84"-42"0,-105 42 0,41 0 0,1 1 15,21-1-15,0 0 16,21-21 0,1 0-16,20 0 0,0 0 15,22 0-15,-22 0 0,43 0 0,-22 0 16,22 0-16,0 0 0,-1-21 16,22 21-16,-21 0 0,21-21 0,-1-1 15,1 22-15,0 0 0,-21 0 16,-1-21-16,22 21 0,-21 0 0,-22 0 15,22 0-15,-21 0 0,-1-21 16,-21 21-16,1 0 0,-1 0 0,0 0 16,-20 0-16,-1 0 0,0 0 0,-42 0 47,0 0-47,-1-21 15,1 21-15,21-21 0,-21 21 16</inkml:trace>
  <inkml:trace contextRef="#ctx0" brushRef="#br0" timeOffset="-134631.86">19981 11832 0,'0'0'0,"-42"-42"0,0 0 16,-1-1-16,1 1 0,-22 0 15,22-1-15,-21 1 0,-1 0 16,22-1-16,-22 22 0,1-21 0,-1 21 16,1-1-16,-22 1 0,0 0 0,1 0 15,-22 21-15,0 0 0,-127 0 16,106 0-16,0 0 0,0 21 16,0 0-16,0 0 0,0 22 0,-21-1 15,21 0-15,0 1 0,-127 84 16,148-85-16,-21 43 0,21-22 15,-21 22-15,22-22 0,20 22 16,-106 106-16,107-107 0,20 1 16,-63 105-16,85-84 0,0 0 15,-1 85-15,43-107 16,0 1-16,0 0 0,0-1 0,21 1 16,43 84-16,-1-84 0,-20-22 15,20 22-15,22-21 0</inkml:trace>
  <inkml:trace contextRef="#ctx0" brushRef="#br0" timeOffset="-134397.52">16912 14330 0,'127'42'16,"-571"-253"-16,761 380 0,-84-84 0,-106-22 0,127 22 16,-127-64-16,402 85 15,-402-85-15,21-21 0,-21 0 16,0 0-16,0-21 0,106-22 16,-106 22-16,-21 0 0,21 0 15,85-64-15,-107 43 0,1-22 16,0 1-16,-21 21 0,-1-43 15,22 21-15,-21-20 0,-22-1 0,22-21 16,-21 22-16,-1-22 0,-21 0 16,1-106-16,-43 106 0,0 1 0,0-1 15,-21 0-15,-22 21 0,1 1 16,-22-1-16,1 21 0,-1 1 16,1-1-16,-22 22 0</inkml:trace>
  <inkml:trace contextRef="#ctx0" brushRef="#br0" timeOffset="-133342.21">15917 11388 0,'-21'-21'15,"42"42"-15,-63-64 0,21 43 0,0 0 16,21-21-16,-22 21 0,22 21 31,22 1-31,-1-1 0,21 21 0,0 0 16,1 1-16,20-1 0,22 22 15,0-1-15,-1 1 0,22 20 0,0 1 16,0 0-16,0 20 0,148 86 16,-106-85-16,0 0 0,0-1 15,0 22-15,22-21 0,-1 21 0,170 85 16,-149-85-16,-21-21 0,22 21 15,-22-21-15,22-1 0,317 213 16,-360-212-16,-21-22 16,0 1-16,0 0 0,-21-1 0,0-20 15,63 63-15,-106-85 16,43 43-16,-63-43 16,-1 1-16,0-1 0,-21-21 15,-21 0-15,0-42 16,0 0-16,0 0 0,0-22 15,-42-62 1,21 41-16,0-21 0</inkml:trace>
  <inkml:trace contextRef="#ctx0" brushRef="#br0" timeOffset="-132857.33">20722 10880 0,'0'0'15,"-21"0"-15,0 0 0,0-21 16,-64-1 0,43 22-16,20 22 0,-20-1 15,0 21-15,-22 0 0,22 1 16,-22 20-16,-20 22 0,-1 21 0,-21 0 16,-21-1-16,21 1 0,-21 42 0,-21-21 15,21 22-15,-21-22 0,-169 169 16,168-169-16,-20 21 0,-127 127 15,148-127-15,-1-21 0,22 22 16,-21-22-16,0 0 0,21 0 16,-21 0-16,21 0 0,0 0 0,21 0 15,-21-22-15,21 22 0,22-21 16,-22 0-16,-42 85 0,63-107 16,21-20-16,-20 84 0,41-106 15,1 1-15,21-1 0,0-21 16,0-21-16,21-42 15,0 21-15</inkml:trace>
  <inkml:trace contextRef="#ctx0" brushRef="#br0" timeOffset="-110484.08">2794 12256 0,'42'0'15,"-21"0"-15,1 0 16,-1-22-16,21 22 0,0-21 16,1 21-16,20 0 0,85-42 15,-63 42-15,21-21 0,21 0 0,127-22 16,-106 22-16,0 0 15,22 0-15,20 0 0,1-22 0,211 1 16,-191 21-16,1 0 0,233-22 16,-234 22-16,1 21 0,0-21 15,-22 0-15,-21 21 0,1 0 16,-22-21-16,0 21 0,-21 0 0,106 0 16,-148-22-16,-22 22 15,1 0-15,-22 0 0,-21 0 0,21 0 16,-20 0-16,-1 0 0,0 0 15,0 0 1,0 0-16,0 0 16,-42 0 62,0-21-78,0 21 0</inkml:trace>
  <inkml:trace contextRef="#ctx0" brushRef="#br0" timeOffset="-108510.2">13271 13166 0,'0'0'0,"-21"21"0,0-21 0,0 0 15,0 0-15,0 0 16,42 0 15,0 0-15,0 0-16,21-21 0,1 0 0,-1-1 16,0 1-16,22-21 0,-1 0 15,22-1-15,0 1 0,-1 0 0,1-22 16,211-84-16,-190 106 15,85-22-15,-107 22 16,1 21-16,-21-1 0,-1 22 16,1 0-16,-22 0 0,0 0 0,-21 0 15,1 0-15,-1 0 0,-21 22 16,0-1-16,0 0 16,-21 0-16,-1 0 15,1-21-15,0 21 0</inkml:trace>
  <inkml:trace contextRef="#ctx0" brushRef="#br0" timeOffset="-108086.06">13293 13420 0,'21'0'16,"0"-21"-16,21-1 0,-21 1 15,22-21-15,-1 21 0,85-64 16,-85 64-16,43-21 0,42-43 16,-63 43-16,-1 20 0,22-20 15,-22 0-15,1 21 0,-1-22 0,43-20 16,-64 42-16,22-1 0,-22 1 16,1 0-16,-1 0 0,0 21 15,22-21-15,-43 21 0,0 0 16,21-21-16,-20 21 0,-1 0 15,21 0-15,-42-22 16,21 22-16</inkml:trace>
  <inkml:trace contextRef="#ctx0" brushRef="#br0" timeOffset="-107640.97">14605 12129 0,'0'0'0,"-21"-22"0,0 22 31,21 22-31,0-1 16,0 0-16,0 0 0,0 0 16,21 0-16,0 22 0,0-22 0,0 0 15,0 0-15,22 0 0,-22 1 16,21-1-16,1-21 16,-22 0-16,21 21 0,0-21 0,1 0 15,-1 0-15,0 0 0,1 0 0,-22 0 16,21 0-16,-21 0 0,1-21 0,20 21 15,-21 0-15,-21 21 32,-21 0-32,-21 0 0,20 22 0,-20-22 15,21 21-15,-21 22 0,-22-22 0,22 0 16,-1 22-16,1-22 0,-21 22 16,20-22-16,1 21 0,-22-20 15,22-1-15</inkml:trace>
  <inkml:trace contextRef="#ctx0" brushRef="#br0" timeOffset="-106425.9">12531 12150 0,'0'0'0,"-22"-21"15,1 21-15,0 0 16,0 0 0</inkml:trace>
  <inkml:trace contextRef="#ctx0" brushRef="#br0" timeOffset="-106051.3">12446 12129 0,'0'21'15,"0"0"-15,0 0 16,21-21-16,-21 21 0,21-21 15,0 21-15,1 1 0,20-1 0,-21 0 16,21-21-16,-20 21 0,20 21 0,21-20 16,-20-1-16,84 42 0,-64-20 15,1-22-15,20 21 16,-20 0-16,21 1 0,105 41 16,-105-41-16,21-1 0,105 64 15,-105-64-15,0 1 0,0 20 0,0-21 16,-1 1-16,1-1 0,85 64 15,-107-64-15,1 1 0,84 41 16,-84-41-16,-21-1 0,-1-21 16,1 21-16,-1-20 0,-21 20 0,43 0 15,-43-21-15,-20 1 16,-1-1-16,0-21 0,0 21 0,0-21 16,0 0-1,-42 0 32,0-21-47,21 0 16,-21 21-16,0-22 0,0 1 0,21 0 15,-22 0-15,1 0 0,0-22 0</inkml:trace>
  <inkml:trace contextRef="#ctx0" brushRef="#br0" timeOffset="-105258.28">14436 11832 0,'0'0'0,"-22"-21"0,22 0 16,0 0-16,0 0 0,0-1 15,0 1-15,0 0 16,-21 21 15,0 0-15,0 0-16,0 0 15,0 21-15,-1 0 0,1 1 0,0 20 16,0 0-16,-21 1 0,20-1 0,-20 21 16,21 1-16,-21 21 0,-1-1 0,1-20 15,0 20-15,-22 22 0,22 0 16,-22-21-16,1 42 0,-1-21 0,1-1 16,-1 22-16,1-21 0,-1 0 0,1 21 15,-64 106-15,63-106 0,1-21 16,-43 105-16,64-84 0,-22-21 15,22-21-15,-1 21 16,1-22-16,21 1 0,-21 0 0,-1-1 16,22-20-16,-21 63 0,21-64 15,-1-20-15,1-1 0,0 0 0,0 1 16,21-22-16,0 21 0,0-21 0,-21-21 16,21 22-16,0-1 15,-21-21-15,-1 0 31,44 0 79,-22-21-110,21-1 15,0 22-15,-21-21 0,21 21 16,0 0-16,-21-21 0,21 21 16,-21-21-16,22 21 15,-22-21-15,0 0 16,0-1 0,0 1-16,0 0 15,0 0-15,0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2:56:53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2074 233 0</inkml:trace>
  <inkml:trace contextRef="#ctx0" brushRef="#br0" timeOffset="884.13">1736 1355 0,'-22'0'78</inkml:trace>
  <inkml:trace contextRef="#ctx0" brushRef="#br0" timeOffset="1413.04">1672 1355 0,'0'0'0,"-106"21"32,85-21-32,0 0 15,-43 0 1,43 0-16,-21 0 0,21 0 15,21 21-15,-21-21 16,42 0 47,0 0-63,21 0 0,1 0 15,-1 0-15,0 0 0,22 0 16,-22 0-16,22 0 0,-1 0 0,1 0 15,-22-21-15,21 21 0,1 0 16,-1 0-16,-20 0 0,20-21 0,1 21 16,-22 0-16,22 0 0,-22 0 15,0 0-15,1 0 0,-22 0 16,42 0-16,-42 0 0,1-21 16,-1 21-1,-42 0 48,-1 0-63,1 0 0,0 0 15,0 0-15,0 0 0,0 0 16</inkml:trace>
  <inkml:trace contextRef="#ctx0" brushRef="#br0" timeOffset="1912.26">1524 1439 0,'0'0'0,"-21"0"0,42 0 94,0 0-94,21 0 15,1 0-15,-1 0 0,0 0 16,1 0-16,-1 0 0,0 0 0,22 0 15,-22 0-15,1 0 0,62-21 16,-41 21-16,-22 0 0,22 0 16,-22 0-16,0 0 0,85-21 15,-105 21-15,-1 0 16,0 0 0,-21-21 15,0 0 16,-21 21-47,21-21 15,0-1 1</inkml:trace>
  <inkml:trace contextRef="#ctx0" brushRef="#br0" timeOffset="2455.51">2349 1058 0,'-21'-21'16,"0"21"0,21 21-1,0 1 1,0-1-16,0 0 15,21 0-15,0 0 0,1 0 16,-1 1-16,0-22 16,0 21-16,0 0 0,0-21 0,1 21 15,20 0-15,21-21 16,-41 21-16,20-21 0,-21 0 0,0 0 16,22 0-16,-22 0 0,0 0 15,0 0-15,0 0 16,-42 0 31,0 0-47,0 22 0,-22-1 15,22-21-15,-21 21 0,0 0 0,20-21 16,-20 21-16,0 0 16,-1 1-16,-20 20 0,21-42 15,20 21-15,-20 0 0,21 0 16,-21 1-16,20-1 0,1 0 15,0-21-15,21 21 0,-21 0 16,0-21-16,21 21 16</inkml:trace>
  <inkml:trace contextRef="#ctx0" brushRef="#br0" timeOffset="13711.48">3937 1122 0,'0'-21'47,"0"0"-47,0-1 16,21 1-16,0 0 0,-21 0 16,21 0-16,-21 0 0,0-1 15,22 1-15,-22 0 0,21 0 16,-21 0-16,0 0 0,0-1 15,0 1 1,0 0-16,0 42 47,0 0-47,-21 1 0,21 20 16,-22 0-16,1 1 0,21 20 0,0 1 15,-21-22-15,0 21 0,0-20 16,21 20-16,-21-20 0,-1-1 15,22 0-15,-21 1 0,0-1 0,0 0 16,0 1-16,0-1 0,21-21 16,-22 21-16,1-20 0,0 20 15,0-21-15,21 0 0,-21-21 16,21 21-16,-21-21 0,21 22 16,-22-22-16,1-22 15,21 1-15,-21-21 0,21 21 16,0-22-16,-21 22 0,0-63 15,21 62-15,0-20 0,0 21 16,0 0-16,0-64 16,0 64-16,0 0 0,0 0 15,0-1-15,21 22 0,-21-21 16,21 21-16,0 0 16,0 0-16,1 0 15,-22 21-15,42 1 0,-21-1 16,0 0-16,0 0 0,1 0 0,-1 0 15,21 43-15,0-22 16,-20-21-16,20 43 0,-21-43 16,0 21-1,0-20-15,1-1 0,-1 0 0,21-21 16,-21 0-16,22 0 16,-1 0-16,0 0 0,1-21 0,-22 21 15,21-21-15,85-64 16,-85 64-16,1-22 0,-22 22 15,21 0-15,-21 0 0,1-64 16,-22 64-16,0 0 16,0 0-16,0 0 15,0-1-15,-22 22 16,1 0-16,0 0 16,0 0-16,21 22 0,-21-1 15,-22 21-15,43-21 0,0 0 16,0 1-16,0 20 0,0-21 15,0 21-15,0-20 0,0 20 0,0-21 16,0 0-16,0 0 16,0 22-16,22-22 0,20 0 15,-21 0-15,0-21 0,0 0 16,1 0-16,20 0 0,21 0 16,-20 0-16,-1 0 0,0 0 15,-20-21-15,20 0 0,21 0 16,-20 0-16</inkml:trace>
  <inkml:trace contextRef="#ctx0" brushRef="#br0" timeOffset="14212.11">5397 1376 0,'0'0'0,"0"-85"32,0 64-32,-21 21 15,0 0-15,0 0 0,0 0 16,0 0-16,-1 0 15,1 21-15,0 0 0,0 1 0,0-1 16,0 21-16,-1-21 0,1 0 16,21 22-16,-21-1 0,21-21 15,-21 22-15,21-22 0,0 21 16,0-21-16,0 0 0,0 43 16,0-43-16,0 0 0,21-21 15,0 0-15,0 0 0,1 0 16,-1 0-16,0-21 0,0 0 15,21 0-15,-20 0 0,20-43 16,-21 43-16,-21-21 16,21-1-16,0 22 0,-21-21 0,22 21 15,-22-1-15,0 1 0,0 0 16,0-21-16,0 63 31,0 0-31,0 0 16,0 0-16,0 1 0,0-1 15,0 21-15,0-21 0,0 22 16,0-22-16,0 21 0,0-21 0,0 0 16,0 22-16,0-22 0,0 0 15,0 0-15,21 0 16,0-21-16,0 0 0,0 0 16,0 0-16,1 0 0,-1 0 15,0-21-15,0 21 0,0-21 0,22-21 16</inkml:trace>
  <inkml:trace contextRef="#ctx0" brushRef="#br0" timeOffset="14648.05">5778 1545 0,'0'0'0,"-21"-21"0,0 0 0,21 0 16,0 0-1,0-1-15,0 1 16,0 0-16,21 0 15,0 21-15,1-21 0,-1 0 0,0 21 16,21 0-16,-21-22 0,1 22 16,20 0-16,-21 0 0,21 0 15,-20 22-15,20-22 0,-21 21 0,0 0 16,0 0-16,1 21 0,20 1 16,-42-22-16,21 21 0,-21-21 15,0 22-15,0-22 0,0 21 0,0-21 16,-21 1-16,0-1 0,0 0 15,21 0-15,-22-21 0,22 21 16,-21-21 0,21-21-1,0 0-15,0 0 0,0 0 0,0-1 16,0-20-16,21 21 0,-21 0 16,0-22-16,22 22 0,-1 0 0,21-21 15,-42 21-15,21-1 16,0 1-16,1 21 0,-1-21 15,0 0-15,21 0 0,-21 21 16,1 0-16,20-21 0,-21 21 16,0 0-16,0 0 15,1 0-15</inkml:trace>
  <inkml:trace contextRef="#ctx0" brushRef="#br0" timeOffset="15884.16">6773 1312 0,'0'22'31,"0"-1"-15,0 0-16,0 0 15,0 0-15,0 0 0,0 1 16,-21-1-16,21 21 0,-21-21 16,21 0-16,-21 1 0,21-1 15,0 0-15,0 0 0,0 0 16,-21 0-16,21 1 0,-22-1 15,22 0 1,0-42 0,0 0-1,0-1-15,0 1 0,0 0 16,0-21-16,0 21 0,0-1 16,0 1-16,22-21 0,-1 21 0,0 0 15,0-1-15,0-20 0,0 21 16,22 0-16,-22 0 0,0-1 0,0 22 15,22-21-15,-22 21 0,0-21 16,0 21-16,0 0 0,0 0 16,1 0-16,-1 21 0,0 0 0,-21 1 15,0 20-15,0-21 0,0 0 16,0 43-16,0-22 0,0-21 16,0 22-16,0-22 0,0 0 15,0 42-15,21-41 0,-21-1 16,21-21-16,-21 21 0,21 0 15,1-21-15,-1 0 0,0 0 16,0 0-16,21 0 16,-20-21-16,-1 0 0,42-22 15,-42 22-15,22-21 0,-22 21 16,0 0-16,0-22 0,0 22 0,1 0 16,-1 0-16,0 0 0,-21-1 15,0 1-15,21 0 0,0 0 16,-21 0-16,0 42 47,-21 0-47,0 0 15,21 0-15,-21 1 0,21-1 16,0 0-16,0 0 0,0 0 0,0 0 16,0 43-16,0-43 15,0 21-15,0-20 16,21-22-16,0 21 0,0 0 0,0-21 15,22 0-15,-22 0 16,21 0-16,1 0 0,41 0 0,-41-21 16,-1 0-16,0-1 0,-21 1 15,85-63 1,-85 62-16,1 1 0,20-42 16,-42 42-16,21-1 0,-21-20 15,0 21-15,-21 42 47,21 0-31,-21 0-16,0 1 0,21-1 15,0 21-15,0-21 0,-22 0 0,22 1 16,-21 20-16,21-21 0,-21 0 16,0 22-16,21-22 15,0 0-15,-21-21 31,21-21-15,0 0-16,0-22 16,0 22-16,0 0 0,0 0 0,21-22 15,0 22-15,0-21 16,0 21-16,1 0 0,-1-22 0,0 22 16,0 0-16,21 0 0,-20 0 15,20-1-15,-21 1 0,21 21 0,1 0 16,-1 0-16,-21 0 0,22 0 15,-22 0-15,21 0 0,-21 21 0,43 22 16,-64-1-16,21-21 16,-21 0-16,0 1 0,0 20 0,0-21 15,0 0-15,0 0 0,0 1 16,-21 20-16,0-21 0,21 0 16,-22-21-16,1 21 0,21 1 0,0-1 15,-21-21-15,21 21 16,-21-21-16,42 0 31,0-21-31,0 0 0,22-1 16,-22 22-16</inkml:trace>
  <inkml:trace contextRef="#ctx0" brushRef="#br0" timeOffset="16648.03">9567 1461 0,'21'-22'0,"-42"44"0,42-65 16,-21 22-16,0 0 16,0 0-16,0 0 0,0-1 15,-21 1-15,0 21 16,0-21-16,0 21 0,0 0 16,-1 0-16,1 0 15,-21 21-15,21 0 0,-22 1 0,22-1 16,-21 0-16,21 0 0,-22 21 15,22-20-15,-21-1 0,21 21 0,0-21 16,-1 22-16,1-22 0,21 21 16,-21-21-16,21 22 15,0-22-15,0 0 0,21-21 16,0 0-16,1 21 0,41-21 16,-42 0-16,22 0 0,-22-21 0,21 0 15,-21 0-15,22 21 0,-22-22 16,0-20-16,0 21 0,0 0 0,0 0 15,1-1-15,-1-20 0,-21 21 16,21 0-16,-21 0 0,21-1 0,-21 1 16,0 0-16,21 0 15,-21 42 32,-21 0-31,0 0-16,0 1 0,21-1 15,-21 0-15,-1 21 0,1-21 0,0 22 16,0 41-16,21-41 16,-21-1-16,21 22 0,0-22 0,0 0 15,0 22-15,0-22 16,0 22-16,0-22 0,0 21 0,0 1 16,0-22-16,0 22 0,0 20 0,0-20 15,0-1-15,0 1 0,21 63 16,-21-64-16,0 1 0,0 63 15,0-64-15,0 1 0,0-22 16,0 22-16,0-1 0,0-20 16,0 62-16,0-62 0,0-1 15,-21-21-15,21 22 0,-21-22 0,-1 0 16,1 0-16,0 0 0,-21-21 16,21 0-16,-1 0 15,-20 0-15,21-21 0,0 21 16,-22-63-16,1 41 15,21-20-15,0 0 0,0-1 16,-22-20-16,22-1 0,-21-41 0,21 41 16,-1 1-16,1-1 0,0 1 15</inkml:trace>
  <inkml:trace contextRef="#ctx0" brushRef="#br0" timeOffset="17204.16">7493 783 0,'-21'21'0,"42"-42"0,-42 64 16,21-22-16,0 0 15,21-21 17,0 0-32,0-21 15,-21 0-15,0-1 16,21 1-16,-21 0 0,0 0 15,0 0 1,-21 21-16,0 0 31,0 0-31,0 0 16,0 21-16,21 0 16,-22 0-1,1 0-15</inkml:trace>
  <inkml:trace contextRef="#ctx0" brushRef="#br0" timeOffset="64552.62">2371 5101 0,'0'21'47</inkml:trace>
  <inkml:trace contextRef="#ctx0" brushRef="#br0" timeOffset="65256.15">2392 5186 0,'0'0'0,"0"-21"47,0 0 0</inkml:trace>
  <inkml:trace contextRef="#ctx0" brushRef="#br0" timeOffset="65636.16">2392 5122 0,'0'-21'16,"0"0"-1,0 0-15,0 0 16,0 0 0,0 42 31,0 0-32,0 0-15,0 21 0,0-20 16,0 20-16,0 0 0,21 1 0,-21-1 15,0-21-15,0 43 16,0-22-16,0 0 0,21 22 0,-21-22 16,0 22-16,0-22 0,0 0 15,0 1-15,0-1 0,0 0 0,0 1 16,0-22-16,0 21 0,0-21 16,0 0-16,0 1 0,0-1 15,0-42 16,0-1-31,0-20 16,0 21-16,0 0 0,21 0 16</inkml:trace>
  <inkml:trace contextRef="#ctx0" brushRef="#br0" timeOffset="66236.71">2857 5567 0,'0'0'0,"0"21"15,0 0-15,0 0 0,0 1 16,0-1-1,0 0 1,22-21 0,-1 0-16,0 0 15,-21-21-15,0 0 16,21 21-16,-21-22 0,0 1 0,0 0 16,0 0-16,0 0 15,-21 21 1,0 0-1,0 0-15,-1 0 16,22 21-16,0 0 16,-21-21-16,21 21 0,0 0 0,0 1 15,0-1-15,21-21 32,1 0-32,-1 0 15,0-21 1,0-1-16,-21 1 15,0 0-15,0 0 16,0 0-16,-21 21 0,0 0 16,0 0-16,-1 0 15,1 0-15,0 0 16,21 21 0,-21-21-16,21 21 0,0 0 15,0 0 1,21-21-16,0 0 15,0 0-15</inkml:trace>
  <inkml:trace contextRef="#ctx0" brushRef="#br0" timeOffset="67372.14">5059 4995 0,'0'0'16,"21"-21"-16,-21 0 0,0 0 0,0 0 0,0 0 15,0-1-15,0 1 0,0 0 16,0 0-16,-21 0 0,21 0 15,-21-1-15,-1 22 16,22-21-16,-21 21 0,0 0 16,0 0-16,0 0 15,0 21-15,21 1 0,-22-1 16,1 21-16,0 0 0,0 1 16,0 20-16,0 1 0,-1-1 0,-20 43 15,42-42-15,0-1 0,-21-21 16,21 22-16,0-1 0,0 43 15,0-42-15,0-22 0,0 64 16,21-64-16,0-21 16,0 22-16,1-22 0,-1 0 0,42 21 15,-42-42-15,22 0 16,20 0-16,-20 0 0,-1 0 16,21-21-16,-20 0 15,-1-21-15,0 21 0,22-22 0,-22 22 16,1-42-16,62-22 15,-62 21-15,-22 22 0,21-21 16,-21-1-16,1 22 0,-1-85 16,-21 63-16,-21-63 15,-1 85-15,1-22 0,-21 22 0,0 0 16,-1-1-16,-63-20 16,64 42-16,0 21 0,-1 0 0,-20 0 15,21 0-15,-1 0 0,-41 63 16,41-42-16,22 22 0,-21-1 15,21 0-15,21 22 0,0 21 16,0-22-16,0 22 16,42-22-16,-21-20 15,0-1-15,22 0 0,-1 22 0,106 84 16,-84-106 0,-22 1-16,21-1 0,-20 0 0,20 1 15,-20-1-15,20 43 0,-42-43 16,-21 0-16,0 1 0,0 20 15,-21-21-15,-42 64 16,20-63-16,1-1 0,-22 21 16,1-20-16,-1-1 0,-105 43 15,106-64-15,20 0 0,-20-21 16,20 0-16,1 0 0,0-21 16,-1 0-16,43 0 0,-21-22 15,21 1-15,0 0 16,0-1-16,21 1 0,1 21 0,20-22 15,-21 1-15,21 0 0,1-1 0,-1 1 16,0 0-16</inkml:trace>
  <inkml:trace contextRef="#ctx0" brushRef="#br0" timeOffset="69939.63">5905 5419 0,'0'0'0,"0"-21"0,0-1 0,0 1 16,-21 42 31,21 1-47,0 20 0,0-21 0,0 21 16,0 1-16,0-22 0,0 21 15,0 1-15,0-1 0,0 0 0,0-21 16,21 22-16,-21-22 0,0 0 15,22 21-15,-1-42 0,21 43 16,-21-43-16,0 0 16,1 0-16,-1 0 15,42-64-15,-42 43 0,1-21 16,-22 21-16,21-22 16,21-84-16,-42 85 15,0 0-15,21-22 0,0 43 16,-21-21-1,0 20-15,0 1 0,0 42 32,0 22-17,0-22-15,0 0 0,0 21 16,0 1-16,0-22 0,0 21 0,0 1 16,0-1-16,0-21 0,0 21 15,0-20-15,0 20 0,22-21 16,-1 0-16,-21 0 0,21-21 0,0 22 15,0-22-15,22 0 16,-22 0-16,0 0 0,21 0 0,-21-22 16,22 22-16,-1-21 0,0 0 15,-20 0-15,20-21 0,0 20 0,-21-20 16,43-21-16,-43 20 16,0 22-16,0 0 0,1-21 0,-22 20 15,0 1-15,0 0 0,0 0 16,0 0-16,-22 21 15,1 0 1,0 0-16,0 21 16,0 0-16,21 21 15,-21-20-15,21-1 0,0 21 0,0 0 16,-22-20-16,22 20 0,0-21 16,0 21-16,0-20 0,0-1 0,0 21 15,0-21-15,22 0 16,-1 1-16,0-22 0,0 0 0,43 0 15,-22 0-15,21 0 16,-20 0-16,-1-22 0,43-20 16,-43 21-16,-21-21 15,64-22-15,-64 22 16,0-1-16,0 1 0,1 21 0,-1-21 16,-21-1-16,0 22 15,-21 21 1,-1 0-16,1 0 0,0 0 15,0 21-15,0 0 0,21 1 16,0-1-16,0 21 16,0-21-16,0 0 0,0 1 0,21-1 15,-21 0-15,21 0 0,21 43 16,-42-43-16,22 0 0,-1-21 16,0 21-16,-21 0 0,21 0 15,0-21-15,-42 0 31,0 0-31,0 0 0,0-21 16,-1 0-16,1 21 0,0-21 16,0 21-16,0-21 0,0 21 15,-1-21-15,1 21 16,21 21 0,0 0-1,0 0-15,21 0 0,1 0 16,-1 1-16,0-1 15,21-21-15,1 21 16,-22-21-16,21 0 0,-21 0 16,22 0-16,-22 0 0,21 0 0,0-21 15,1 21-15,-22-21 0,64-22 16,-64 22-16,21-21 0,-21 21 16,22-22-16,-22 1 0,0-22 0,21 22 15,-21-21-15,1 20 0,-1-20 16,0 20-16,0-20 0,0 21 0,0-64 15,-21 63-15,0 1 0,0 0 16,0-1-16,0 22 0,0 0 16,0 0-16,0 0 0,0 0 0,0-1 15,0 44 1,-21-1 0,21 21-16,0-21 0,-21 22 15,21-1-15,0 0 0,0 1 0,-21 20 16,21-21-16,-21 1 0,0-1 0,21 22 15,-22 20 1,22-41-16,-21-1 0,21 0 0,0 1 0,0-1 16,0 0-16,0 22 15,0-43-15,21 0 0,1 0 16,-1 0-16,0-21 0,0 0 0,21 22 16,-20-22-16,-1 0 0,42 0 15,-42 0-15,64-64 16,-64 43-16,0 0 15,22 0-15,-22-1 0,0-20 0,43-43 16,-22 43-16,-21 21 16,0 0-16,0 0 0,1-1 15,-22 1-15,21 21 0,-21 21 47,-21 1-47,-1-1 0,22 0 0,0 0 16,-21 21-16,21-20 0,-21 20 15,21-21-15,-21 0 0,21 22 16,0-22-16,0 0 0,0 0 0,0 0 16,0 0-16,42 1 15,-21-1-15,22-21 0,20 0 16,-42 0-16,22 0 0,-1 0 16,0 0-16,22 0 0,-22-21 0,1-1 15,-22 1-15,21 0 0,22-42 16,-22 20-16,-21 1 0,21-22 15,-20 22-15,20-43 16,-42 64-16,0 0 16,0 0-16,0 42 31,0 0-31,-21 0 16,21 1-16,-43 41 0,43-42 15,0 22-15,-42 20 0,42-42 16,0 43-16,0-22 15,0-21-15,0 0 0,0 1 0,0-1 16,21-21-16,0 0 16,1 0-16,-1 0 0,0 0 0,0 0 15,21 0-15,-20 0 0,-1-21 16,21 21-16,-21-22 0,0 1 16,22-21-16,-22 21 0,-21 0 0,21-64 15,0 43-15,-21-1 0,0 22 16,0-21-16,0-1 0,-42 1 15,21 21-15,0 0 0,-43 21 16,43 0-16,0 0 16,-22 0-16,22 0 0,0 21 15,0 0-15,0 0 0,21 0 16,0 1-16,21-22 16,0 0-1,21 0-15,-20 0 0,20 0 16,-21 0-16,21-22 0,1 22 15,-1-21-15,0 0 0,1 21 0,-1-21 16,64-21 0,-64 42-16,-21 0 0,43 0 15,-43 0-15,0 0 0,0 0 16,1 21-16,-22 0 0,21 0 16,-21 0-16,0 0 0,0 22 15,0-1-15,0-21 0,0 22 16,0-22-16,0 21 0,0-21 15,0 43-15,0-43 0,0 0 16,0 0-16,0 0 0,0 22 16,0-22-16,-21-21 47,21-21-47,0 0 0,0-1 0,0 1 15,0 0-15,0 0 0,0-21 16,21-1-16,0 22 0,0-21 0,0-1 15,0 1-15,43-43 16,-22 64-16,1-21 0,-1 21 16,0 0-16,-21-1 0,64-20 15,-43 42-15,-20 0 0,-1 0 16,21 0-16,-21 21 0,43 43 16,-64-43-16,0 21 0,0-21 15,0 22-15,0-22 0,0 21 16,0 1-16,0-22 0,0 21 0,0-21 15,0 22-15,0-22 0,-21 0 0,21 0 16,-22 0-16,1 0 16,21 1-16,-21-22 15,21-22 17,21 1-32,-21 0 0,21 0 0</inkml:trace>
  <inkml:trace contextRef="#ctx0" brushRef="#br0" timeOffset="70426.13">11451 5334 0,'0'0'16,"0"-21"-16,0 0 0,21 21 0,-21-21 15,0-1-15,0 1 16,-21 21-16,0 0 15,0 0-15,0 0 0,-1 0 0,1 21 16,0 1-16,0-1 0,-21 0 0,-1 21 16,22-42-1,0 43-15,21-22 0,0 0 16,0 0-16,0 0 0,21 0 16,0 1-16,0-22 15,22 0-15,20 21 0,-42-21 16,43 21-16,-43-21 15,21 0-15,1 21 0,-22-21 16,0 21-16,21 0 16,-20-21-16,-1 43 15,-21-22-15,0 21 16,0-21-16,0 1 16,-21-1-16,-1-21 15,-20 21-15,21 0 0,-21-21 0,20 21 16,-20-21-16,0 0 0,-43 21 15,43-21-15,-1 0 0,1 0 16,0 0-16,-1 0 0,22 0 0,-21 0 16,21 0-16,0 0 0,-1 0 15,-20-21-15,42 0 0,0 0 16,0 0-16,0 0 0</inkml:trace>
  <inkml:trace contextRef="#ctx0" brushRef="#br0" timeOffset="71101.19">9334 4657 0,'22'0'32,"-44"0"14,1 0-30,0 0-16,0 0 16,21 21-1,-21-21-15,21 21 16,21-42 46,-21 0-15,-21 21 16,0 0-63</inkml:trace>
  <inkml:trace contextRef="#ctx0" brushRef="#br0" timeOffset="71484.16">8149 5144 0,'42'0'16,"-20"0"-1,20 0-15,-21 0 0,21 0 16,-20 0-16,20 0 0,0-22 0,22 22 16,-22 0-16,0 0 15,1-21-15,-22 21 0,0 0 16,0 0-16,-42 0 31,0 0-31,0 0 16,0 0-1</inkml:trace>
  <inkml:trace contextRef="#ctx0" brushRef="#br0" timeOffset="98468.11">2561 7641 0,'0'0'0,"-21"0"16,0 0-1,0 0-15,-1 0 16,1 0 0,0 0-16,0 0 15,0 0-15,21-21 0,0 0 16,0 0-1,0 0-15,0-1 16,21 1-16,0 0 0,0 0 16,0 0-16,64-22 15,-64 43-15,0 0 0,1 0 16,-1 0-16,0 0 0,21 22 16,-21-1-16,22 21 15,-22 0-15,0-20 0,0 41 16,-21-21-16,0 43 15,0-43-15,0 22 0,-21-22 0,-21 1 16,21 20-16,-43 22 16,22-43-16,-1 0 0,-20 43 15,21-64-15,-1 22 16,-41-1-16,41-21 0,22-21 16,-21 21-16,-1-21 0,22 0 15,-42 0-15,42 0 0,-1-21 16,1 0-16,0 0 0,0 0 15,0-1-15,21 1 0,0-21 0,0 21 16,0-22-16,0 1 0,0 21 16,0-21-16,0 20 0,0 1 0,0-21 15,21 21-15,0 21 0,-21-21 16,21-1-16,22 22 16,-22 0-16,21 0 0,-21 0 15,22 0-15,-22 0 0,21 22 0,22 41 16,-43-42-16,21 64 15,-21-43-15,0-21 0,1 22 16,-1-1-16,-21-21 0,21 43 16,-21-43-16,0 0 0,21 0 15,-21 0-15,21-21 16,0 0 0,1 0-1,-22-42-15,0 21 0,21 0 16,0-22-16,-21 22 0</inkml:trace>
  <inkml:trace contextRef="#ctx0" brushRef="#br0" timeOffset="98689.38">3090 7853 0,'21'0'94,"1"-21"-78</inkml:trace>
  <inkml:trace contextRef="#ctx0" brushRef="#br0" timeOffset="102084.6">4635 7493 0,'-21'0'16,"0"21"-1,21 0 1,0 1-1,21-22 1,0 0-16,1 0 0,20 0 0,-21 0 16,21-22-16,1 1 15,-1 21-15,0-21 0,1 0 0,-1 0 16,22-43-16,-22 43 0,0-21 16,-21-1-16,1 22 15,-22-21-15,0 21 0,0 0 16,0-1-16,0 1 0,-22 0 15,-20 21-15,21 0 0,-21 0 16,20 0-16,-20 0 0,21 21 16,-21 0-16,-1 1 0,22-1 0,-21 0 15,21 21-15,-22 1 16,22-1-16,0-21 0,0 64 16,21-43-16,0-21 0,0 43 15,0-43-15,0 0 0,0 0 16,0 0-16,21 1 0,0-22 0,0 0 15,0 21-15,22-21 0,-22 0 16,0 0-16,0 0 0,0 0 0,43 0 16,-43-21-16,0 21 0,-21-22 15,21 22-15,-21-21 16,-21 21 0,0 0-1,0 0-15,0 0 0,0 0 0,-1 21 16,-41 1-16,42-1 15,0 0-15,-1 0 0,-20 0 0,21 0 16,0 43-16,0-22 16,21-21-16,-22 22 0,22-22 15,0 21-15,0 22 16,0-43-16,0 0 0,0 0 0,22 0 0,-1 1 16,21-22-1,-21 0-15,0 0 0,43 0 16,-43-22-16,43-20 15,-43 21-15,21-21 0,0-22 16,1 22-16,-22-1 0,42-20 16,-41 21-16,-1 20 0,0-20 15,0 21-15,0 0 0,43-22 16,-43 22-16,0 21 16,0 0-16,0 0 0,1 0 15,-1 21-15,-21 1 0,21-1 16,-21 0-16,0 0 0,0 0 15,0 0-15,0 1 0,0 20 0,0-21 16,0 21-16,0-20 0,-21 20 16,21-21-16,0 0 0,-21 0 15,21 1-15,-22-1 0,1 21 0,21-63 47,0 0-47,0 0 16,0-1-16,21 1 0,1-21 0,-1 21 15,0-22-15,0 22 0,0 0 0,0 0 16,1-21-16,20 20 0,0-20 16,-21 21-16,1 0 0,20-22 15,-21 43-15,0-21 16,-21 42 15,0 1-31,-21-1 16,0 0-16,0 0 0,21 0 15,-21 0-15,-1 43 0,22-43 16,0 21-16,-21 1 0,21-22 16,0 21-16,0 22 0,0-43 15,0 0-15,21 21 0,1-42 16,20 22-16,-21-1 0,21-21 0,1 0 16,-1 0-16,0 0 0,1 0 15,-1 0-15,22-21 0,20-22 16,-41 22-16,-22 0 0,63-43 15,-62 22-15,-1 0 0,0 21 16,0-22-16,0 22 0,-21-64 16,0 64-16,0 0 0,0 0 0,0 0 15,0 0-15,-42 21 16,21 0 0,0 0-16,-1 0 0,22 21 15,-21 0-15,21 0 0,-21 0 16,21 0-16,0 1 0,0 20 0,0 0 15,0-21-15,0 22 0,0-1 16,0 22-16,0-43 0,21 21 16,0-21-16,-21 22 0,22-22 15,20 0-15,-21-21 16,0 0-16,22 0 16,-22 0-16,21 0 0,-21-21 0,22 0 15,-1-1-15,-21 1 0,21-21 16,1 0-16,105-128 15,-127 128-15,43-43 16,-43 43-16,21 0 0,-21 20 16,0 1-16,1 0 0,-22 0 0,21 21 15,0 0 1,-21 21-16,0 0 0,0 0 16,0 1-16,0-1 15,0 21-15,0-21 0,0 0 16,0 1-16,0-1 0,0 0 15,21-21 17,-21-21-17,0 0-15,0-1 16,0 1-16,0 0 0,0 0 0,0 0 16,0 0-16,-21-1 0,0 1 15,0 0 1,-1 21-16,1 0 0,0 0 15,0 0-15,0 21 16,0 0-16,-1 1 0,22-1 16,-21 0-16,21 0 0,-21 0 0,21 43 15,0-43-15,-21 21 0,21 22 16,0-22-16,0-21 16,0 22-16,0-1 0,0-21 0,0 0 15,21 22-15,-21-22 0,21 0 16,22 21-16,-1-42 0,-21 21 15,43-21-15,-22 0 0,-21 0 16,21 0-16,1 0 0,-22-21 16,21 21-16,22-63 0,-22 42 15,-21-1-15,22-20 0,-22 0 16,0-1-16,42-41 16,-41 63-16,-1-22 0,0 1 0,-21 21 15,21 0-15,-21-1 0,21 1 16,-21 0-16,0 0 0,0 0 15,-21 21 1,0 0-16,21 21 0,-21 0 16,21 0-16,-21 0 0,21 22 15,0-22-15,0 0 0,0 21 0,0 1 16,0-22-16,0 21 0,0-21 16,0 1-16,0 20 0,0-21 0,0 0 15,0 0-15,21 1 16,0-22-16,0 21 0,0-21 15,22 0-15,-22 0 16,42-21-16,-42-1 16,1 1-16,41-21 0,-42 21 15,0-22-15,22-20 16,-22 21-16,0 20 0,0-20 0,0 21 16,-21 0-16,22-43 15,-22 43-15,0 0 0,0 0 16,0 42 15,-22 0-15,22 21-16,0-20 0,0-1 15,0 0-15,0 21 0,0-21 16,0 43-16,0-43 16,0 21-16,0-20 0,22-1 0,-1 0 15,21 21-15,-21-21 0,22 1 16,-22-22-16,0 0 0,21 21 15,-21-21-15,22 0 0,-22 0 0,21 0 16,22-43-16,-22 22 0,-21 0 16,22 0-16,-22-21 15,21-1-15,43-84 16,-64 85-16,21 0 0,-21-22 0,22 22 16,-22-22-16,21-42 15,-21 43-15,1-1 0,-22-41 16,0 62-16,0-41 15,0 41-15,0 22 0,-22 0 0,1 0 16,21 0-16,-21 21 0,0 0 16,0 0-1,0 42-15,21-21 0,-22 21 0,22 1 16,0-1-16,0 22 0,0-22 16,0 21-16,0 1 0,0-22 0,0 22 15,0-22-15,0 22 0,0-22 16,0 0-16,0 1 0,0 20 0,0-21 15,0 43-15,0-43 16,0 43-16,0-64 0,0 22 16,0-22-16,0 0 0,22 0 15,-1 0-15,0 0 16,0-21-16,21 0 0,22 0 16,-43 0-16,21-21 0,43 0 15,-43-21-15,1 21 0,-1-1 16,0-20-16,1 0 0,20-22 15,-42 22-15,1 0 0,20-22 16,-21 43-16,-21-43 16,0 43-16,0 0 15,-21 21 1,0 0-16,0 0 16,21 21-16,0 0 15,0 1-15,0-1 16,0 0-16,21-21 15,0 0-15,0 21 16,0-21-16,0 0 0,1 0 0,-1 0 16,21 0-16,-21 0 15,0 0-15,1-21 0,-1 0 0,0 21 16,-21-21-16,21-1 0,0 1 16,0 0-16,-21 0 0,0 0 0,0 0 15,0-1-15,0 1 0,0 0 16,0 0-16,0 0 0,-21 0 0,0 21 15,0-22-15,0 1 0,0 21 16,-1 0-16,1 0 0,0 0 0,0 0 16,0 21-16,0 1 0,-1-1 0,1 0 15,0 0-15,0 21 0,0 22 16,21-43-16,-21 21 0,21 1 16,0-1-16,0-21 0,0 22 0,0-1 15,0 0-15,0-21 0,0 22 16,21-1-16,0 0 15,21-20-15,-21-22 0,22 21 0,-22 0 16,21-21-16,1 0 0,20 0 16,-21 0-16,43 0 0,-21 0 15,-22-21-15,0 0 0,1-1 16,-1 1-16,43-21 16,-64 0-16,21 20 0,-21-20 0,22 0 15,-22 21-15,0-43 0,-21 22 0</inkml:trace>
  <inkml:trace contextRef="#ctx0" brushRef="#br0" timeOffset="102472.9">8530 7387 0,'0'0'0,"-127"0"32,148 0-17,0 0 1,22-21-16,-1 21 0,22 0 0,-1-21 15,1 21-15,20 0 0,-20 0 16,-1-21-16,22 21 0,-22 0 0,1 0 16,-1 0-16,1 0 0,-22 0 0,1 0 15,-22 0-15,0 0 0,0 0 16,0 0-16,0 0 0</inkml:trace>
  <inkml:trace contextRef="#ctx0" brushRef="#br0" timeOffset="121638.1">12488 5609 0,'-21'0'16,"0"0"-16,0 0 16,0 0-16,-1 0 15,1 0 1,0 0-1,42 0 48,0 21-63,1-21 0,20 0 16,-21 0-16,43 0 0,-22 0 0,21 0 15,22 0-15,0 0 0,-1 0 16,22 0-16,0 0 0,-21 0 0,105 0 15,-105 0-15,0 0 16,-22 0-16,1 0 0,-1 0 16,1 0-16,-1 0 0,-21 0 0,1 0 15,-1 0-15,0 0 0,1 0 16,-1 0-16,22 0 0,-43 0 16,21 0-16,-21 0 15,-21-21 1,0 0 15,-21 21-31,0 0 0,21-21 16</inkml:trace>
  <inkml:trace contextRef="#ctx0" brushRef="#br0" timeOffset="122252.39">13885 5334 0,'0'42'32,"0"-20"-32,0-1 15,0 0-15,21 0 0,1-21 16,-1 21-16,0-21 0,0 21 0,0-21 16,22 0-16,-1 0 0,0 22 15,-21-22-15,22 0 0,-1 0 0,0 0 16,1 0-16,-22 0 0,0 0 15,21 0-15,-20 0 0,-1 0 0,0 0 16,-42 0 31,-22 0-47,22 0 16,0 0-16,-21 0 0,21 0 15,-22 21-15,-41 21 16,41-21-16,1 22 0,-43-1 0,43 0 15,0 1-15,-1-22 16,1 21-16,0-21 0,-1 0 0,1 1 16,21-1-16,0 0 0,-43 21 15,43-21-15,0 1 16,0-22-16,-1 0 0,22 21 16,-21-21 15,0 0 0,21-21-31</inkml:trace>
  <inkml:trace contextRef="#ctx0" brushRef="#br0" timeOffset="123111.56">11896 7557 0,'-22'0'0,"44"0"0,-65 0 15,22 0-15,0 21 16,0-21-16,0 0 0,-1 0 0,1 0 15,0 0-15,0 0 16,0 0-16,0 0 16,42 0 31,0 0-47,21 0 0,1 0 15,-1 0-15,21 0 16,-20 0-16,41 0 0,-20 0 0,21 0 15,-1 0-15,1 0 0,-22 0 16,22-21-16,0 21 0,84 0 16,-63 0-16,0 0 0,84-22 15,-84 22-15,0 0 0,-21 0 16,-1 0-16,-20-21 0,20 21 0,22 0 16,-63 0-16,-1 0 15,0 0-15,1 0 0,-22 0 0,21 0 16,-21 0-16,-21-21 31,0 0 0,0 0 47</inkml:trace>
  <inkml:trace contextRef="#ctx0" brushRef="#br0" timeOffset="123948.09">13779 7091 0,'0'0'0,"0"-42"31,-21 42-31,0 0 32,21 21-1,0 0-31,21 0 15,0 0-15,1-21 0,-1 21 16,0 1-16,0-1 0,21 0 16,1 0-16,-22 0 0,21-21 15,-21 21-15,22-21 0,63 43 16,-85-43-16,42 0 16,-42 21-16,43-21 15,-43 0-15,0 0 16,-42 0 31,0 0-32,0 0-15,0 21 0,-1-21 16,1 21-16,0-21 16,0 21-16,-21 1 0,20-22 0,1 21 15,-21 0-15,21 0 0,-22 0 16,22 0-16,-21 1 0,21 20 0,-22-21 15,22 0-15,-63 22 16,62-1-16,-20-21 0,21 0 16,-21 0-16,20 1 0,-20-1 0,0 0 15,21 0-15,-1 0 0,1-21 16,0 21-16,21 1 0,-21-22 16,0 21-16,0 0 15,-1-21 220,1 0-235,0 0 0,-21 0 15,21 0-15</inkml:trace>
  <inkml:trace contextRef="#ctx0" brushRef="#br0" timeOffset="125161.12">1926 9525 0,'0'0'0,"0"-21"16,0 0 0,0 0-16,21-1 15,0 1-15,1 21 16,20-21-16,-21 0 0,0 21 0,22-21 15,-1 21-15,0 0 0,1 0 16,-22 0-16,21 0 0,-21 0 0,0 0 16,1 21-16,-22 0 0,0 0 15,0 43-15,-43-43 0,22 21 16,-21 1-16,21-1 16,-22 0-16,1-21 0,21 22 0,0-22 15,-1 0-15,1 0 0,0 0 16,0-21-16,21 22 15,0-44 1,0 1 0,0 0-16,21 21 0,0-21 15,0 0-15,1 21 0,20-21 0,0 21 16,1 0-16,-1 0 0,0 0 16,1 0-16,-1 0 0,85 21 15,-106 0-15,0 21 16,0-21-16,-21 1 0,0 20 0,-21 21 15,0-41-15,0 20 16,-21-21-16,-1 21 0,1-20 16,-43 20-16,22-21 0,20 0 15,1-21-15,0 0 0,-1 0 16,1 0-16,-43 0 0,64 0 16,-21 0-16,21-21 0,0 21 15,-1-21-15,1 0 0,21 0 16,0-1-16,0 1 0,0 0 15,0 0-15,0 0 16,21 21 0,1 0-16,-1-21 15,0 21-15,0 0 16</inkml:trace>
  <inkml:trace contextRef="#ctx0" brushRef="#br0" timeOffset="125377.11">3090 9800 0,'21'0'16,"-21"-21"-16,22 0 46,-1 21-46,0-21 0,0 21 16,0 0-16,0-21 0,1 21 0</inkml:trace>
  <inkml:trace contextRef="#ctx0" brushRef="#br0" timeOffset="126248.09">4762 9462 0,'0'0'0,"0"-22"0,0 1 16,0 0-16,-21 0 0,0 0 16,0-22-16,21 22 15,0 0-15,0-21 0,0 21 16,0-1-16,0 1 15,0 0-15,21 21 16,0 0-16,0 21 16,-21 0-16,0 22 0,0-22 15,0 0-15,0 21 0,0 43 16,0-43-16,-21 22 16,21-1-16,-21-20 0,-42 126 15,41-105-15,1-22 0,0 0 16,-21 1-16,21-1 0,-1 0 15,-20-21-15,21 1 0,-21 20 0,-22 0 16,43-42-16,-21 21 0,20-21 16,1 22-16,0-22 0,-42-22 15,41 1-15,1 0 16,21 0-16,0 0 0,0-22 16,-21-62-16,21 62 15,0-20-15,0 20 16,21 1-16,0-21 15,1 41-15,-22 1 0,21 21 16,0 0-16,0 0 16,0 0-16,-21 21 0,21 1 0,1-1 15,-1 0-15,0 0 0,0 21 16,0-20-16,0 20 0,1-21 0,-1 21 16,0-20-16,0-1 0,21 21 0,-20-21 15,-1 0-15,63 22 16,-41-43-16,-1 0 0,0 0 15,1 0-15,-1 0 0,43 0 16,-22 0-16,-20-21 16,-1-1-16,0 1 0,1 0 0,62-64 15,-62 43 1,-22 21-16,0-21 0,0 20 0,-21-20 16,0-43-16,0 64 15,0-21 1,0 21-16,-42 0 15,21 21-15,0 0 0,-1 21 16,1 0-16,21 0 0,0 21 0,-21-20 16,21 20-16,0-21 0,-21 21 15,21 1-15,0-22 0,0 21 0,0 1 16,0-22-16,0 21 0,21-21 16,0 0-16,0 1 15,1-22-15,20 0 0,-21 0 0,64 0 16,-43 0-16,0 0 0,1 0 15,20-22-15,-20 22 0,20-21 16,43-21-16</inkml:trace>
  <inkml:trace contextRef="#ctx0" brushRef="#br0" timeOffset="127046.2">6265 9673 0,'21'-21'16,"-42"42"-16,42-84 0,-21 42 0,0-1 0,0 1 15,0 0-15,0 0 0,0 0 16,0 0-16,-42 21 15,21 0-15,0 0 0,0 0 16,-1 0-16,1 21 0,0 0 0,0 0 16,0 0-16,0 22 0,-22-1 15,22 0-15,21 1 0,-42 41 16,42-63-16,-21 22 0,21 20 16,0-42-16,0 22 0,0-22 15,0 0-15,0 0 0,21-21 16,0 0-16,0 0 15,0 0-15,0 0 0,1-21 0,-1 0 16,0 0-16,0 0 0,21-1 16,-20-20-16,-1 21 0,-21-21 0,21-1 15,0 1-15,0 0 0,-21 20 16,0-20-16,0-21 0,21 41 16,-21 1-16,0 42 31,0 1-31,0-1 0,0 0 15,0 21-15,0-21 16,0 22-16,0-22 0,0 21 0,0-21 16,0 22-16,22-22 0,-22 0 0,0 0 15,0 0-15,21 1 0,0-1 16,0 0-16,0-21 0,0 21 16,1-21-16,-1 0 15,0 0-15,0 0 0,0 0 16,0-21-16,-21 0 0,22 0 0,-22-1 15,21 1-15,-21 0 0,0 0 16,21-21-16,0-1 0,0 22 0,-21-21 16,43-22-16,-43 22 0,21 21 15,0 0-15,0-1 0,0 1 16,22-21-16,-22 42 16,63 0-16,-62 0 15,-1 0-15,0 21 0,0 21 16,0-20-16,-21-1 0,0 21 0,21-21 15,-21 22-15,0-1 0,0-21 16,0 21-16,0 1 0,0-1 16,-21-21-16,0 0 0,21 22 15,-21-43 1,21-21 0,0-1-16,0 1 15,0 0-15,0 0 0,0 0 16,0-22-16,21 1 0,-21 21 0,42-43 15,-42 22 1,22 0-16,-1 21 0,0-1 0,0 1 16,0 0-16,0 0 0,1 21 0,-1-21 15,0 21-15,0 0 0,0 0 16,0 0-16,1 0 0</inkml:trace>
  <inkml:trace contextRef="#ctx0" brushRef="#br0" timeOffset="128235.87">7620 9525 0,'0'0'0,"0"-21"0,0 0 15,0 0 1,0 42 15,0 0-31,0 0 0,0 0 16,0 0-16,-21 1 0,21 20 0,0-21 15,-21 0-15,21 22 0,0 20 16,0-42-16,0 0 0,-22 1 16,22-1-16,0 0 0,-21 0 0,21 0 15,0-42 32,0 0-31,0 0-16,0-22 0,0 1 15,21 0-15,-21-1 0,22 22 16,-1-21-16,0 21 0,-21-22 16,21 22-16,21 0 0,-20 0 0,-1 0 0,0 0 15,0 21-15,0 0 0,0 0 16,1 0-16,-1 0 0,0 0 0,0 0 16,0 0-16,0 21 0,1 0 0,-22 0 15,0 21-15,0-20 0,0 41 16,0-42-16,0 22 0,0 20 15,0-42-15,0 0 16,0 1-16,0-1 0,21 0 16,0-21-16,0 0 15,0 0-15,22 0 0,-22 0 16,0 0-16,21 0 0,-21 0 0,22-21 16,-22 21-16,42-43 0,-41 1 15,-1 21-15,21-21 0,-21 20 16,0-20-16,-21 0 0,22 21 0,-22-1 15,21-20-15,-21 21 0,0 0 16,0 0-16,0-1 16,0 44-1,0-1 1,0 0-16,0 21 0,0-21 16,0 22-16,0-22 0,0 21 0,0 1 15,0-1-15,0 0 16,0-21-16,0 1 0,21 20 15,0-42-15,0 0 16,0 0-16,22 0 0,41 0 16,-41-21-16,-22 0 15,42-22-15,-20 22 16,-22-21-16,0 21 0,0-22 16,0 22-16,1-21 0,-1 21 0,-21-22 15,0 1-15,0 21 16,0 0-16,0 42 31,0 0-31,-21 0 16,21 21-16,-22-20 0,1 62 15,21-63-15,-21 22 0,21-1 0,-21-21 16,21 0-16,0 43 16,0-43-16,-21 0 0,21 0 15,0-42 16,0 0-31,0-21 16,21 21-16,-21-1 16,21-20-16,0 21 0,0-21 0,1-1 15,20-41-15,-21 41 16,43-20-16,-22 42 16,-21-1-16,21 1 0,43-21 0,-43 42 15,1 0-15,20 0 0,-20 21 16,-22-21-16,0 42 0,0-20 15,0-1-15,-21 21 0,0 0 16,0-20-16,0 20 0,0 0 0,0 1 16,0-1-16,0-21 0,0 43 15,-21-43-15,0 21 0,0 0 16,21-20-16,0-1 16,0 0-1,0-42 1,21 21-1,0-21-15,21-1 0,-20 1 0</inkml:trace>
  <inkml:trace contextRef="#ctx0" brushRef="#br0" timeOffset="128960.06">10223 9589 0,'0'-22'15,"0"44"-15,22-65 0,-22 22 0,0 0 16,0 0-16,0 0 0,0-1 15,-22 1-15,1 21 0,0 0 16,0 0-16,0 0 0,0 0 16,-1 0-16,1 0 0,-21 21 15,21 1-15,0-1 0,-22 0 0,22 21 16,0-21-16,0 22 0,0-1 0,-1-21 16,1 22-16,21-22 0,0 0 15,0 21-15,0-21 0,0 1 0,0-1 16,0 0-16,21 0 15,1-21-15,-1 0 16,0 0-16,0 0 0,21 0 0,22-21 16,-22 0-1,-21 0-15,1-1 0,-1 1 0,0-21 16,21-22-16,-42 43 0,21 0 16,-21 0-16,22 0 0,-22 0 15,0-1-15,0 1 16,21 21-16,0 0 31,-21 21-31,0 1 0,0-1 0,0 0 16,0 0-1,21 0-15,-21 0 0,0 22 0,0-22 16,0 0-16,0 0 0,0 22 0,0-22 16,0 21-16,-21-21 0,0 22 15,21-1-15,-21-21 0,-1 21 0,1 1 16,21-1-16,0 22 0,-21-22 0,0 64 15,21-43-15,0 1 16,0-1-16,0 1 0,0-1 0,0 128 16,0-128-16,0 1 15,21-1-15,-21 1 0,0-1 0,42 64 16,-20-63-16,-22-1 16,0 1-16,0-22 0,0 22 15,21 41-15,-21-62 16,0-22-16,-21 42 0,-1-41 15,1-1-15,0-21 16,0 0-16,0 0 0,0 0 16,-1-21-16,1-1 0,-21-20 15,21 21-15,0 0 0,-1-22 16,1 22-16,0-21 0,0-43 16,21 43-16,-21-22 0,21-41 15,0 41-15,0 1 0,0-22 0,0 21 16</inkml:trace>
  <inkml:trace contextRef="#ctx0" brushRef="#br0" timeOffset="129418.95">8636 9081 0,'0'0'0,"-42"21"31,20 0-31,22 0 16,22-21-1,-1 0-15,0 0 16,0 0-16,0 0 16,0-21-16,1 21 0,-1-21 15,-21 0-15,0-1 0,0 1 16,-21 21-1,-1 0-15,1 0 16,0 0-16,0 0 0,0 0 0,21 21 16,0 1-16,0-1 15,0 0-15,21-21 16,21 21-16,-21-21 0</inkml:trace>
  <inkml:trace contextRef="#ctx0" brushRef="#br0" timeOffset="130033.52">12467 9546 0,'-42'-21'16,"21"21"-16,-1 0 0,1-21 15,0 21-15,0 0 0,0 0 16,0 0-16,-1-21 0,1 21 0,-85 0 16,85-21-16,-21 21 15,21 0-15,-22 0 0,22 0 16,-42 0-16,42 0 16,-1 0-16,44 0 31,-1 0-16,21 0-15,22 0 0,-1 0 0,22 0 16,-1 0-16,1 0 0,0 0 16,21 0-16,21 0 0,0 0 0,0 0 15,0 0-15,0 0 0,0 0 0,-22 0 16,1 0-16,0 0 0,0 0 16,0 0-16,-22 0 0,1 0 0,-21 0 15,-1 0-15,1 0 0,-22 0 16,-21 0-16,0 0 0,0 0 0,-21-22 31,-21 1-31,0 21 16,0 0-16,-21-21 0,-1 21 0,22-21 15,-21 0-15,-1 21 0,1-21 0</inkml:trace>
  <inkml:trace contextRef="#ctx0" brushRef="#br0" timeOffset="130392.02">13589 9208 0,'0'0'0,"-21"0"0,0 0 31,42 0-15,0 0 0,21 0-16,-21 0 0,22 0 15,-1 0-15,0 0 0,1 0 0,-1 0 16,0 0-16,1 0 0,-1 0 0,0 0 15,1 0-15,-1 0 0,22 21 16,-43-21-16,-21 21 16,0 0-16,-21 0 0,-1 0 15,-20 22-15,21-22 16,-21 0-16,-64 43 0,42-22 0,22 0 16,-22 1-16,1-1 0,21 0 15,-22-21-15,22 22 0,-1-1 16,1-21-16,0 0 0,21 1 0,-1-1 15,1 0-15,0 21 16,21-63 0,21 0-16</inkml:trace>
  <inkml:trace contextRef="#ctx0" brushRef="#br0" timeOffset="131963.98">15282 4593 0,'0'0'0,"0"-21"47,-21 21-31,0 0-16,21-21 16,-21 21-16,0-21 0,-1 0 15,1 21-15,21-22 16,-21 1-16,21 0 0,-21 0 0,21 0 15,-21 0-15,21-1 0,0 1 16,0-21-16,0 21 0,21-22 16,0 22-16,0-21 0,22 21 0,-1-22 15,21 22-15,1-21 0,-1 21 16,1 0-16,63-22 0,-64 43 16,22 0-16,-21 0 0,-1 0 15,1 0-15,-1 0 0,-21 0 0,22 21 16,-22 1-16,1-1 0,-1 0 15,0 0-15,-21 21 0,1 1 16,-22-1-16,0 0 0,0 1 16,0-1-16,0 0 0,-64 43 15,43-21-15,-21-22 0,-22 64 16,22-64-16,-1 22 0,22-1 16,-21 1-16,0-1 0,20 1 0,-20-1 15,21 1-15,-21-22 0,-1 85 16,22-64-16,-21 1 0,21-1 15,-1 64-15,1-63 16,0-22-16,0 22 0,21-1 0,0 1 16,-21-22-16,21 0 0,-21 1 0,21 20 15,0-20-15,0-22 0,0 21 16,42 43-16,-21-43 0,0 0 16,43 22-16,-43-22 15,21-21-15,1 1 0,-1-1 16,0 0-16,1 0 0,-1-21 0,0 21 15,1-21-15,-22 0 0,21 0 16,0 0-16,-20 0 0,-1 0 0,0 0 16,0 0-16,-21-21 31,-21 21-31,-21 0 0,20 0 16,1 0-16,-21 0 0,0 0 0,-1 0 15,22 21-15,-64 0 16,64 1-16,-21 20 0,21-21 0,-43 21 15,22 1-15,21-1 16,-22-21-16,22 22 0,0-1 16,-21 0-16,21 1 0,-1-1 0,1 21 15,0-20-15,21 20 0,0 1 0,-21-1 16,21-20-16,0 20 0,0 1 16,0 63-16,0-64 0,0 1 15,21 20-15,0 64 0,0-84 16,1 21-16,-1-22 15,0 22-15,0-22 0,21 85 16,-20-84-16,-1-1 0,21 22 0,-21 0 16,0-22-16,1 1 0,-1 20 15,21-20-15,-21-1 0,43 128 16,-64-128-16,21 1 0,0-1 16,-21 1-16,21-1 0,-21 43 15,0-63-15,0 20 0,0 22 16,0-43-16,0 0 0,-42 22 15,21-43-15,0 21 0,-1-20 16,1-1-16,-21 0 0,21 0 16,-43 21-16,22-42 0,0 0 15,20 0-15,-20 0 0,0 0 0,-1 0 16,-41-42-16,41 21 16,1 0-16,-21 0 0,20-1 0,-20 1 15,20 0-15,1 0 16,21 0-16,-21 0 0,20-1 0,-20 1 15,21 0-15,0 21 16,0-21-16,-1 21 16,1 0-1,0 0 1,21 21 15,-21 0-15,21 0-16</inkml:trace>
  <inkml:trace contextRef="#ctx0" brushRef="#br0" timeOffset="142160.1">17547 5398 0,'0'-22'0,"-21"22"16,0 0-16,0 0 31,21 22-15,0-1-16,0 21 0,-22-21 15,22 22-15,0-1 0,-21 0 0,21 22 16,0-1-16,0 1 0,0-22 16,-21 22-16,21-22 0,-21 21 0,21-20 15,0-1-15,0-21 0,0 22 0,0-1 16,-21-21-16,21 0 15,0 0-15,0 1 16,0-44 0,0 1-1,0 0-15,21 0 16</inkml:trace>
  <inkml:trace contextRef="#ctx0" brushRef="#br0" timeOffset="143055.32">17547 5482 0,'21'0'0,"0"0"16,1 0-16,-1 0 15,21 0-15,-21 0 0,22 0 16,-1 0-16,0 0 0,1-21 16,20 21-16,1 0 0,105 0 15,-63 0-15,0-21 0,-1 21 16,1 0-16,0 0 0,85 0 16,-86 0-16,1 0 0,106-21 15,-127 21-15,20 0 0,-20 0 16,21 0-16,-21 0 0,-22 0 0,22 0 15,-22 0-15,1-21 0,63 21 16,-85 0-16,0 0 16,43 0-16,-43 0 0,-20 0 15,20 0-15,-21 0 16,0 0-16,-21 21 31,0 0-15,0 0-16,0 0 0,0 0 15,0 1-15,-21-1 0,21 0 0,0 21 16,0 1-16,-21-22 0,21 21 16,0 0-16,-21 43 15,21-43-15,0-20 0,0 62 16,0-41-16,0-22 0,0 21 16,0-21-16,0 22 0,0-22 0,-21 21 15,21-21-15,-22 0 16,22 1-16,0-1 15,-21-21-15,0 0 0,0 0 16,0 0 0,0 0-16,-1 0 0,1 0 0,0 0 15,-21 0-15,-1-21 0,22 21 16,-21 0-16,0-22 0,-1 22 16,-84-21-16,64 21 15,-22-21-15,0 21 0,1-21 0,-1 21 16,-21 0-16,0-21 0,1 21 15,-1 0-15,0 0 0,-21-21 0,21 21 16,-21 0-16,21 0 0,0 0 16,1 0-16,20 0 0,0 0 15,1 0-15,20 0 0,1 0 0,-43-22 16,42 22-16,1 0 16,42 0-16,-1 0 0,1 0 0,0 0 15,21-21 16,21 21-15,0 0 0</inkml:trace>
  <inkml:trace contextRef="#ctx0" brushRef="#br0" timeOffset="146995.97">16468 6096 0,'-22'0'0,"22"21"78,-21-21-78</inkml:trace>
  <inkml:trace contextRef="#ctx0" brushRef="#br0" timeOffset="168715.56">3937 2180 0,'0'0'0,"-21"0"0,42 0 47,0 0-47,21 0 0,-20 0 16,20 0-16,21 0 0,1 0 15,21-21-15,20 21 0,1 0 16,42-21-16,-21 0 0,22 21 16,20 0-16,0-21 0,1 21 0,189 0 15,-168-22-15,-1 22 16,1-21-16,-1 21 0,1 0 0,190-21 16,-191 21-16,1 0 15,-1 0-15,-20 0 0,-1-21 0,0 21 16,-20 0-16,-1 0 0,-21 0 15,0 0-15,-21 0 0,-1-21 0,-20 21 16,0 0-16,-22 0 16,-20 0-16,-1 0 0,0 0 0,-21 0 0,1 0 15,-22-21 1,-22 21 0,1 0-16,-21 0 0,0 0 0,-1 0 15,-20 0-15,-1 0 0,-20 0 16,20 0-16,-21 0 0</inkml:trace>
  <inkml:trace contextRef="#ctx0" brushRef="#br0" timeOffset="169282.87">4445 2307 0,'0'0'0,"63"-21"0,1 21 0,21 0 16,-1 0-16,22-21 0,0 21 0,0 0 16,21 0-16,0-21 0,21 21 15,0 0-15,0 0 0,0-21 0,22 21 16,-1-22-16,22 22 0,-22 0 15,170 0-15,-149 0 0,-21-21 16,22 21-16,-22 0 0,1 0 16,-22 0-16,0 0 0,-21 0 15,-21 0-15,21 0 0,-43 0 16,22 0-16,-42 0 0,63 0 16,-64 0-16,-20 0 0,-22 0 15,0 0-15,0 0 0,0 0 16,0 0-16,-21-21 15,-21 21 32,0 0-47,0 0 0</inkml:trace>
  <inkml:trace contextRef="#ctx0" brushRef="#br0" timeOffset="192999.95">6286 6265 0,'22'0'109,"-1"0"-109,0 0 16,0 0-16,0 0 0,0 0 0,22 0 15,-1 0-15,0 0 0,1 0 16,20 0-16,1 0 0,-1 0 15,22 0-15,-22 0 0,86 0 16,-65 0-16,128 0 16,-127 0-16,-1 0 0,86 0 15,-86 0-15,107 0 16,-85 0-16,-22 0 0,1 0 0,21 0 16,-22 0-16,1 0 0,21 0 15,-21 0-15,-1 0 0,22 22 16,63-22-16,-84 0 0,-21 0 15,-1 0-15,1 0 0,-22 0 16,64 0-16,-64 0 0,0 0 16,22 0-16,-22 0 0,-21 0 15,22 0-15,-22 0 0,42 0 16,-41 0-16,-1 0 16,0 0-1,-42-22 16,0 22-31,-1 0 16,-20 0-16,21 0 0</inkml:trace>
  <inkml:trace contextRef="#ctx0" brushRef="#br0" timeOffset="195112.89">6498 6287 0,'-21'0'16,"0"0"-1,42 0 48,0 0-63,0 0 0,0 0 16,1 0-16,-1 0 0,21 0 0,0 0 15,1 0-15,-1 0 0,0 0 16,22 0-16,42 0 15,-43 0-15,22 21 0,-22-21 16,1 0-16,-1 0 0,107 0 16,-86 21-16,1-21 0,21 0 15,0 0-15,21 0 0,-21 0 0,21 0 16,-22 0-16,22 0 0,-21 0 0,21 0 16,0 0-16,-21 0 0,106 0 15,-106 0-15,-22 0 0,1 0 16,-22 0-16,1 0 0,63 0 15,-85 0-15,22 0 0,-22 0 16,-21 0-16,22 0 0,-1 0 16,-21 0-16,0 0 15,0 0-15,1 0 563,-1 0-548,-21-21 626,-21 21-578,-1 0 62,1 0-125,0 0 15,0 0 1,0 0-16,21 21 15,-21-21-15,-1 0 0,1 21 0</inkml:trace>
  <inkml:trace contextRef="#ctx0" brushRef="#br0" timeOffset="196267.95">5482 8340 0,'0'0'0,"-21"0"0,0 0 15,0 0-15,-1 0 0,1 0 32,0 0-17,42 0 48,0 0-63,1 21 0,-1-21 15,0 0-15,21 0 16,-21 0-16,22 0 0,-1 0 0,0 0 16,22 0-16,-22 0 0,85 0 15,-63 0-15,-1 0 0,22 0 16,-22 0-16,1 0 0,21 0 0,-1 0 16,1 0-16,0 0 0,84 0 15,-63 0-15,-22 0 0,107 0 16,-106 0-16,20 21 0,86-21 15,-106 0-15,20 0 16,-20 0-16,0 0 0,-1 0 0,1 0 16,42 0-16,-63 0 15,-22 0-15,0 0 0,1 0 0,-22 0 16,42 0-16,-42 0 16,1 0-16,-1 0 15,-42 0 16,-1 0-15,1 0-16,0 0 0,0 0 0,-21 0 16,20 0-16,-20 0 0,0 0 0</inkml:trace>
  <inkml:trace contextRef="#ctx0" brushRef="#br0" timeOffset="197812.55">5165 8403 0,'0'0'0,"21"0"47,0 0-32,0 0-15,0 0 16,0 0-16,1 0 0,20 0 0,-21 0 16,21 0-16,1 0 0,20 0 0,-20 21 15,41-21-15,-20 0 0,20 0 16,1 0-16,84 0 0,-63 0 15,-21 0-15,105 0 16,-84 0-16,0 0 0,0 0 16,0 0-16,0 0 0,-22 0 0,86 0 15,-86 0-15,1 0 0,-22 0 16,22 0-16,-21 0 0,20 0 0,-20 0 16,-1 0-16,-20 0 0,20 0 0,-21 0 15,1 0-15,-1 0 16,0 0-16,-20 0 0,20 0 0,-21-21 15,0 21-15,0 0 0,1 0 16,-1 0 0,0 0 187,-21-21-203,0 0 125,0 0-47,0 0 438</inkml:trace>
  <inkml:trace contextRef="#ctx0" brushRef="#br0" timeOffset="207648.28">5482 10308 0,'0'0'0,"-21"0"0,0-21 0,0 21 15,21-21 1,-22 21-16,22-21 31,22 21-15,-1-21-16,0 21 0,21 0 16,-21 0-16,43 0 0,-22-22 0,22 22 15,-1 0-15,1 0 0,20 0 0,-20 0 16,21 0-16,-1 0 15,1 0-15,21 0 0,105 0 16,-105 0-16,0 0 0,85 0 16,-86 0-16,-20 0 0,0 0 15,-1 0-15,-20 0 0,21 0 0,-22 0 16,1 0-16,-1 0 0,64 0 16,-85 0-16,22 0 0,-22 0 15,1 0-15,-22 0 0,42 0 16,-42 0-16,-21-21 31,-21 21-31,0 0 16,0 0-16,0 0 0,-22 0 15,1 0-15</inkml:trace>
  <inkml:trace contextRef="#ctx0" brushRef="#br0" timeOffset="209035.49">5503 10245 0,'0'0'0,"21"0"16,1 0-16,20 0 0,0 0 16,1 0-16,-1 0 0,64 0 15,-64 0-15,149 0 16,-128 0-16,1 0 0,20 0 16,1 0-16,0 0 0,-1 0 0,107 0 15,-85 0-15,-22 0 0,1 0 16,0 0-16,-1 0 0,1 0 15,-22 0-15,1 0 0,-1 0 0,64 0 16,-63 0-16,-22 0 0,43 0 16,-43 0-16,1 0 15,-22 0-15,21 0 0,0 0 16,-20 0 0,-1 0-1,-21-21 173,21 21-188,0 0 140,0 0-62,0 0 126</inkml:trace>
  <inkml:trace contextRef="#ctx0" brushRef="#br0" timeOffset="213495.99">3133 11663 0,'0'0'0,"0"-21"0,0-22 0,0 22 16,0 0-16,0 0 0,0 0 15,0 0-15</inkml:trace>
  <inkml:trace contextRef="#ctx0" brushRef="#br0" timeOffset="-213655.02">3344 11621 0,'0'0'0,"-21"0"15,0 0-15,21-22 32,21 1-17,0 21 1,22 0-16,-22 0 0,21 0 0,0 0 15,1 0-15,-1-21 0,0 21 16,1 0-16,41 0 0,-41 0 16,-1 0-16,22 0 15,-22 0-15,-21 0 0,0 0 16,-42 0 15,0 0-31,0 0 0,-22 0 16,22 21-16,-21-21 0</inkml:trace>
  <inkml:trace contextRef="#ctx0" brushRef="#br0" timeOffset="-213072.68">3344 11578 0,'-63'21'31,"63"1"-31,-21-1 0,-1-21 16,1 21-16,21 0 16,-21 0-16,-21 43 15,21-43-15,-22 64 16,22-64-16,21 0 16,0 0-16,-21 0 0,0 22 15,21-22-15,0-42 47,21-1-47,0 22 16,-21-21-16,21 0 0,0 21 15,1-21-15,-1 0 0,0 0 16,21 21-16,-21-22 0,22 22 0,-1 0 16,0 0-16,-20 0 0,20 0 15,0 0-15,1 0 0,-22 0 0,21 0 16,-21 22-16,0-1 0,1 0 15,-1 0-15,0 43 0,-21-43 16,0 0-16,0 21 16,0-21-16,-64 85 15,22-63-15,0-22 0,-1 0 0,1 21 16,0-21-16,-85 22 16,84-43-16,22 0 0,-42 0 15,42 0-15,-43 0 16,43 0-16,0-21 0,0-1 15,21 1-15,-22 21 16,22-21-16,0 0 0,0 0 16,0 0-16,0-1 15,22 1-15,-1 21 16,0-21-16,0 21 0</inkml:trace>
  <inkml:trace contextRef="#ctx0" brushRef="#br0" timeOffset="-212772.65">4339 11832 0,'0'0'0,"0"-42"31,0 21-31,-21 21 16,21-21-16,0 42 78,0 0-62,0 0-16,0 0 0,0 0 15</inkml:trace>
  <inkml:trace contextRef="#ctx0" brushRef="#br0" timeOffset="-212536.79">4212 12298 0,'0'0'0,"-21"21"31,0-21 1,21-21-32,0 0 31,21 21-15,0-21-1,0 21-15,22-22 16</inkml:trace>
  <inkml:trace contextRef="#ctx0" brushRef="#br0" timeOffset="-211252.79">5292 11578 0,'0'0'0,"0"-21"31,0 42 16,-22 0-47,22 1 15,0-1-15,-21 0 0,0 0 0,21 21 16,-42 22 0,21-43-16,-1 21 0,-20 22 0,21-22 15,-21 1-15,-1 20 16,1-42-16,21 0 0,0 1 16,-1-1-16,1-21 0,0 0 15,21-21 1,0-1-16,0 1 15,0 0-15,21 0 16,-21 0-16,21 0 0,1-1 0,-1 1 16,21 21-16,-21-21 0,0 0 15,1 21-15,20-21 0,-21 21 0,64-21 16,-64 21 0,42 0-16,-41 0 0,-1 0 15,21 0-15,-21-22 0,0 22 16,1 0-16,-22-21 15,0 0-15,0 0 16,0 0-16,0 0 16,0-1-16,0 1 15,0 0-15,0 0 16,0 42 15,-22-21-31,22 21 16,-21 0-16,21 22 0,-21 20 15,0-42-15,0 22 0,21-1 16,-21 0-16,-1-20 0,1 62 16,21-63-16,-21 22 0,0-22 15,21 0-15,0 0 0,-21 0 16,21 1 0,0-44 15,0 1-16,0 0-15,21 0 0,0 21 16,0-21-16</inkml:trace>
  <inkml:trace contextRef="#ctx0" brushRef="#br0" timeOffset="-210721.05">5990 11705 0,'0'0'0,"0"-21"16,-21 21 15,0 0-31,0 0 16,-1 21-16,1-21 0,0 21 16,21 1-16,-21-1 0,0 0 15,0 0-15,-1 0 0,22 22 16,-21-22-16,21 21 0,-21-21 0,21 22 15,0-22-15,0 42 0,0-42 16,0 22-16,0-22 16,0 0-16,21-21 0,-21 21 15,43-21-15,-22 0 0,21 0 16,0 0-16,-20 0 0,41-21 16,-21 0-16,-20 0 0,20 0 15,-21-1-15,0 1 0,22-21 0,-22 21 16,0-22-16,0 22 0,-21-63 15,0 62-15,0-20 0,0 21 16,0-21-16,0 20 0,0-20 0,-21 21 16,0 0-16,0 21 0,-22-21 15,22 21-15,-21 0 0,21 0 0,-22 0 16,22 21-16,-21-21 0,21 21 16,-1 0-16,-20 0 0,21 22 15,0-22-15,0 0 0,21 21 0,0-21 16,-22 22-16,22-22 0,0 21 15,0-21-15,0 22 0,0-22 16,0 0-16,0 0 0,43 22 0,-22-22 16,0-21-16,0 0 0,22 0 15,-22 0-15</inkml:trace>
  <inkml:trace contextRef="#ctx0" brushRef="#br0" timeOffset="-210325.46">6837 11853 0,'0'0'0,"0"22"16,-64 210 0,43-168-16,21-1 15,0 1-15,-21-1 0,-21 64 16,20-42-16,1 63 16,0-63-16,0-22 0,-21 86 15,20-86-15,1 1 0,-42 63 16,42-85-16,-1 21 0,1-20 15,0-1-15,21-21 0,0 22 0,0-22 16,21-42 15,0-1-31,1 1 0,-1-21 0,0 0 0,21-1 16,1 1-16,-22 0 0</inkml:trace>
  <inkml:trace contextRef="#ctx0" brushRef="#br0" timeOffset="-209993.86">6816 12171 0,'0'0'0,"-22"-42"0,-41-107 31,63 128-31,0-21 0,21 21 16,0 0-16,22 21 0,-22-22 15,21 1-15,0 21 0,1 0 0,41 0 16,-41 0-16,-1 0 15,-21 0-15,22 0 0,-22 21 0,0 1 16,0-1-16,-21 21 0,0-21 0,0 22 16,0-22-16,-21 21 0,-85 43 15,64-64-15,-1 0 16,1 0-16,0 0 0,-64 1 16,85-22-16,0 0 15,42-22 16,0 22-31,21-21 0,1 0 0,-22 0 16,21 0-16,0 0 0</inkml:trace>
  <inkml:trace contextRef="#ctx0" brushRef="#br0" timeOffset="-209360.71">7535 11896 0,'0'-21'0,"0"42"0,0-64 16,0 65 15,-21-1-31,21 0 16,0 0-16,0 0 0,0 0 15,0 1-15,0 20 0,-21-21 0,21 21 16,0-20-16,-21-1 16,21 0-16,0 0 15,-21 0 1,-1-42-1,22 0 1,0 0-16,0-22 0,0 22 16,0 0-16,22-21 0,-1 21 15,0-22-15,0 22 0,0-21 16,22 21-16,-22-1 0,63 1 16,-62 0-16,62 21 15,-63 0-15,22 0 0,-22 0 0,21 0 16,-21 21-16,1 0 0,20 22 15,-42-22-15,21 21 0,-21-21 16,0 22-16,0-22 0,0 0 0,0 43 16,0-43-16,-21 0 15,0-21-15,0 21 0,21 0 0,-22-21 16,1 0 0,21-21-16,0 0 15,0 0-15,21 0 0,1-1 16,-1-20-16,21 21 0,-21-21 15,22 20-15,-22-20 0,21 0 16,0 21-16,1-22 0,41 1 16,-41 21-16,-22 21 0,21 0 15,1 0-15,-1 0 0,0 0 16,-21 21-16,1 64 16,-22-43-16,0 0 0,0 1 15,0-22-15,-22 21 0,22 0 0,-21 1 16,0-22-16,-21 21 0,21-21 15,-1 1-15,1-1 0,-21 0 0,21 0 16,-22-21-16,22 21 0,-21-21 0,-43 21 16</inkml:trace>
  <inkml:trace contextRef="#ctx0" brushRef="#br0" timeOffset="-208837.02">3598 12615 0,'-63'22'16,"126"-44"-16,-105 65 15,84-43-15,-21 0 0,22 0 16,20 0-16,1 0 0,-1 0 0,1 0 16,20 0-16,-20 0 0,42 0 15,-22 0-15,43 0 0,-21 0 0,42 0 16,106 0-16,-105 0 15,-1 0-15,0 0 0,21 0 16,1 0-16,-22 0 0,0 0 0,21 0 16,-21 0-16,22 0 0,-22 0 15,0 0-15,0 0 0,106 0 16,-148 0-16,0 0 0,84 0 16,-126-21-16,-1 21 0,1 0 15,-22 0-15,1 0 0,-1 0 16,-21 0-16,-21-22 15,-21 22 1,0 0-16,0 0 0,-22 0 0,1 0 16,-22 0-16,22-21 0,-21 21 15,-1 0-15,1 0 0,-22 0 0</inkml:trace>
  <inkml:trace contextRef="#ctx0" brushRef="#br0" timeOffset="-208276.69">3873 12869 0,'0'0'0,"-63"0"0,21 0 0,-1 0 0,1 0 15,0 0-15,20 0 0,-20 0 16,21 0-16,0 0 0,42 0 47,21 0-47,-21 0 0,22-21 16,-1 21-16,22 0 0,-22 0 0,43 0 15,63-21-15,-64 21 16,22 0-16,0 0 0,21 0 0,0 0 15,0 0-15,21 0 0,-21 0 16,21 0-16,1 0 0,-1 0 16,21 0-16,-21 0 0,0 0 0,1 0 15,-22 0-15,148 0 16,-148 0-16,0 0 0,106 0 16,-128 0-16,-20 0 0,0 0 15,-1 0-15,-20-21 0,-22 21 0,22 0 16,-22 0-16,0 0 0,43-21 15,-64 21-15,0 0 16,1-21 0,-44 21 62,1 21-78</inkml:trace>
  <inkml:trace contextRef="#ctx0" brushRef="#br0" timeOffset="-95282.39">11261 6329 0,'0'0'0,"0"-21"16,0 42 77,0 0-93,0 0 0,0 22 0,0-22 16,0 21-16,0-21 0,0 22 16,0-22-16,0 21 0,0 0 15,0 1-15,0-22 0,0 21 16,0-21-16,21 22 15,-21-22-15,0 0 16,21-21-16,-21 21 0,21-21 16,0 0-16,0 0 15,1 0-15,-1 0 0,21 0 0,0-21 16,1 0-16,41-21 0,-20 20 16,42-20-16,0 0 0,21-22 0,0 1 15,127-64-15,-127 84 16,0-20-16,0 21 0,0-22 0,0 22 15,63-22-15,-105 43 16,-22-21-16,1 21 0,-22-1 16,0 22-16,1-21 0,-1 21 15,-42-21-15,21 21 16,0 0 0,-42 0 46,0 0-62,0 0 16,21 21-16,-21 0 62,0 1-46</inkml:trace>
  <inkml:trace contextRef="#ctx0" brushRef="#br0" timeOffset="-92713.76">10795 8297 0,'0'-21'47,"0"0"16,0 42 77,0 0-140,21 1 0,-21-1 16,0 0-16,0 0 16,21-21-16,-21 21 0,0 0 0,0 1 15,0-1-15,0 0 0,0 0 16,0 0-16,0 0 0,21 1 16,-21 20-16,0-21 0,0 0 15,22 22-15,-22-1 16,0-21-16,0 0 0,0 0 0,0 1 15,21-1-15,-21 21 0,21-21 16,-21 0-16,0 1 16,21-1-1,0-21 1,0 0 0,1 0-16,-1-21 0,21 21 0,-21-22 15,22 1-15,-1 0 0,0 0 16,22-21-16,-1 20 0,1-20 15,-1 0-15,1 21 0,20-22 0,86-63 16,-64 64-16,-22 0 16,22-22-16,-21 22 0,-1 0 0,1-1 15,0 1-15,-1 0 0,-20-1 0,63 1 16,-85 21-16,1 0 16,20-1-16,-42 1 0,0 21 15,1 0-15,-1 0 16,-21 21 765,0 1-765,0-1-16,0 0 15,-21 0-15</inkml:trace>
  <inkml:trace contextRef="#ctx0" brushRef="#br0" timeOffset="-91535.9">11366 10054 0,'0'21'47,"0"1"-32,0-1-15,0 0 16,0 0-16,0 0 0,0 22 15,0-22-15,0 0 0,0 21 0,0-21 16,0 22-16,0-1 0,0-21 0,0 22 16,0-22-16,0 21 0,0-21 15,0 22-15,0-22 0,0 0 16,0 0-16,0 0 0,0 0 16,22-21-16,-1 0 15,21 0-15,-21 0 0,149-84 16,-86 63-16,1-43 0,127-21 15,-107 22-15,22-1 0,106-41 16,-106 62-16,0-20 16,0 20-16,-21 1 0,0 0 0,0-1 15,-22 22-15,1-21 0,-21 21 0,-22 0 16,0-1-16,1 1 0,-1 21 16,-21-21-16,0 0 0,0 21 0,1-21 15,-1 21 48,-21 21 171,0 0-156,-21-21 16,-1 0-94,1 0 16,0 21-16,0-21 0,0 0 15,-22 21-15,22-21 0,-21 22 0</inkml:trace>
  <inkml:trace contextRef="#ctx0" brushRef="#br0" timeOffset="-89390.32">3281 11663 0,'-21'0'31,"21"-21"-15,21 0 0,0 21-1,0-22-15,21 22 0,-20-21 16,62 21-16,-41-21 0,-1 21 16,0-21-16,1 21 0,-1 0 15,43-21-15,-43 0 0,43 21 16,-64-22-1,0 22-15,0 0 0,-42 0 47,0 0-31,0 0-16,-1 0 0,1 0 16,0 22-16,0-22 0,0 0 15,0 0-15,-1 0 0,1 21 0,0-21 16,0 0-16,-21 42 15,-1-42-15,22 21 0,0-21 0,0 21 16,0-21-16,-22 22 0,1-1 16,0 0-16,20 0 0,1 0 15,-21 0-15,21 1 0,-22 20 16,22-21-16,0 0 16,-21 43-16,21-22 15,-1-21-15,22 22 0,-21-22 0,21 21 16,-21-21-16,21 22 0,0-22 15,0 0-15,0 0 0,0 0 0,0 0 16,0 1-16,0-1 0,21 0 16,0-21-16,1 0 15,-1 0-15,0 0 0,21 0 0,-21 0 16,22 0-16,-22 0 0,21 0 16,-21 0-16,22-21 0,-22 21 0,21-21 15,1-1-15,-22 1 16,0 0-16,21 21 0,-21-42 0,1 21 15,-1-1-15,0 1 0,0 0 16,-21-21-16,0 21 0,0-1 0,0 1 16,0 0-16,0 0 0,0 0 0,-21 0 15,0-1-15,0 22 0,-22 0 16,22 0-16,-21 0 0,21 0 0,-22 0 16,1 0-16,21 0 0,-22 0 15,-20 0-15,42 22 0,0-22 16,-1 0-16,1 0 0,21 21 15,21-42 32,22 21-31,-22-22-16,0 22 0,0 0 0,22 0 16,-22-21-16,21 21 0,0 0 0,1 0 15,-22 0-15,21 0 0,-21 0 16,22 0-16,-22 21 0,21-21 0,-21 22 15,1-1-15,-1 21 16,-21-21-16,21 0 0,-21 22 16,0-22-16,0 0 0,0 43 15,-21-43-15,0 0 16,-22 21-16,1-21 0,21 1 16,0-1-16,-1 0 0,-20-21 15,-21 42-15,20-42 0,22 0 16,-21 21-16,-1-21 0,1 0 15,-21 0-15,41 0 0,-20-21 16,21 0-16,0 0 0,0 0 16,21-22-16,0-41 0,0 41 15,0-62-15,0 41 16,0 22-16,42-43 16,0 43-16,-21-1 0,22 1 15,-1 21-15,0-21 0,22 20 0,21-20 16,-43 21-16,0 21 0,1-21 15,-1 21-15,-21-21 0,21 21 16,-20 0-16,-1 0 16,-42 0 31,-1 0-47,1 0 15,0 0-15,0 0 0,-21 0 0,20 0 16,1 0-16,-21 21 0,21 0 15,-22-21-15,1 21 0,0 0 0,21-21 16,-22 21-16,22 1 16,0-1-16,-21 21 0,20-21 0,1 0 15,0 22-15,0-1 0,0 0 16,21 1-16,-21-1 0,21 0 16,-22 1-16,22-22 0,-21 21 0,21 1 15,0-22-15,0 21 0,0-21 0,-21 0 16,21 1-16,21-22 15</inkml:trace>
  <inkml:trace contextRef="#ctx0" brushRef="#br0" timeOffset="-88901.18">10541 12234 0,'0'0'0,"21"0"16,0 0-16,0 0 0,1 0 16,-22 22-1,21-22-15,-21 21 16,21-21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3:01:32.6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910 868 0</inkml:trace>
  <inkml:trace contextRef="#ctx0" brushRef="#br0" timeOffset="931.23">1016 1037 0,'21'0'31,"0"0"-15,0 0 0,1-21-16,-22 0 0,21 21 15,0-21-15,0 0 0,0-1 16,22 22-16,-22-21 0,0 0 16,21-21-16,-21 21 15,1-43-15,-22 43 16,-22 21-1,1 0-15,0 0 16,-21 0-16,-1 0 0,22 21 16,-21 0-16,0 0 0,-1 1 15,1-1-15,21 21 0,-22-21 0,22 22 16,0-22-16,0 0 0,0 42 16,0-41-16,21-1 0,0 0 15,0 0-15,0 0 0,21 22 16,0-43-16,0 21 0,0 0 15,0 0-15,1-21 0,20 21 0,-21 0 16,21-21-16,-20 22 16,41-1-16,-42 0 15,22 21-15,-22-21 0,-21 22 16,0-22-16,-21 21 16,-43 1-16,22-1 15,-43 0-15,43-21 0,-1 1 16,-20-22-16,21 0 15,-43 0 1,64 0-16,0-22 0,-22-20 0,22 21 16,0 0-16,-21-43 15,20 43-15,1-21 0,21 21 16,-21-1-16,21 1 0,0 0 0,0 0 16,0 0-16,21 21 15,0 0-15,1-21 0,-1 21 16,0 0-16,21 0 0,-21 0 0,43 0 15,-43 0-15</inkml:trace>
  <inkml:trace contextRef="#ctx0" brushRef="#br0" timeOffset="1351.56">1503 1439 0,'21'0'0,"-42"0"0,63 0 15,-21 0 1,0 0-16,1-21 0,-1 0 16,0 0-16,0 0 15,0 0-15,0 21 0,1-22 0,-1 1 16,0 0-16,0 0 0,0 0 16,-21 0-16,21-1 0,-21 1 0,-21 21 31,0 0-31,0 21 15,0-21-15,0 22 16,-43 41-16,43-42 0,0 22 16,0-22-16,-1 21 0,22-21 15,-21 0-15,21 22 0,-21-22 16,21 21-16,0-21 0,0 22 0,0-22 16,0 0-16,0 0 0,0 0 15,21 1-15,0-1 0,1-21 0,-1 0 16,0 21-16,21-21 0,-21 0 15,1 0-15,41-21 0,-42 0 16,43-22 0,-22 22-16,-21-21 0,22-1 0,-22 1 15,21 0-15,-21-1 0</inkml:trace>
  <inkml:trace contextRef="#ctx0" brushRef="#br0" timeOffset="1622.81">2265 847 0,'0'0'0,"0"-21"0,0-22 0,0 22 15,0 0-15,0 0 16,0 63 15,0-21-31,-21 22 0,21-1 16,0 0-16,0 22 0,-22-22 0,22 22 16,-21-1-16,21-21 0,-21 22 15,21-22-15,0 1 0,-21-1 16,21 0-16,-21 1 0,21-1 15,0 0-15,-21-21 0,21 22 0,0-22 16,0 0-16,0 0 16,0 0-16,21-21 15,0-21 1,0 0-16,-21 0 0,21 0 0,0 0 16</inkml:trace>
  <inkml:trace contextRef="#ctx0" brushRef="#br0" timeOffset="2008.34">2413 1461 0,'21'0'16,"0"0"-1,0 0-15,1-22 0,-1 22 16,0-21-16,0 0 0,21 21 0,-20-21 15,-1 0-15,0 0 0,0-1 16,0 22-16,-21-42 16,21 21-16,-21 0 15,-21 21 1,0 0-16,0 0 16,0 0-16,0 21 0,-1 0 0,1 0 15,0 0-15,0 1 0,0 20 16,0-21-16,21 0 0,0 0 0,0 43 15,0-43-15,0 21 16,0-20-16,0-1 16,0 0-16,21-21 0,42 0 15,-42 0-15,1 0 0,20 0 16,-21 0-16,21-21 0,-20 0 16</inkml:trace>
  <inkml:trace contextRef="#ctx0" brushRef="#br0" timeOffset="2511.34">3196 1249 0,'0'0'0,"0"-21"16,0 42 15,0 0-15,0 0-16,0 0 0,-21 1 15,21-1-15,-21 0 0,21 0 16,0 0-16,0 0 0,-21 22 15,21-22-15,-22 0 0,22 0 16,0 0-16,-21 1 0,21-1 16,0 0-16,0-42 47,0 0-47,0-1 0,0 1 15,0 0-15,0 0 0,21 0 16,1-22-16,-1 22 0,-21 0 0,21-21 15,0 21-15,0-1 0,22-20 16,-22 21-16,21 0 0,0 0 0,-20-1 16,41 22-16,-21-21 15,1 21-15,-1 0 0,43 0 16,-64 21-16,21 1 0,-21-1 16,1 0-16,-1 0 0,0 64 15,-21-43-15,0-21 16,0 0-16,-21 1 0,0-1 0,-1 0 15,1 0-15,0 0 0,21 0 16,-21 1-16,0-22 0,21 21 16,0-42 15,0-1-15,21 22-16,0-21 0,0 0 0</inkml:trace>
  <inkml:trace contextRef="#ctx0" brushRef="#br0" timeOffset="2751.02">4085 1228 0,'21'-21'0,"-42"42"0,63-42 15,-42-1-15,0 44 32,0-1-32,0 0 15,0 0-15,0 0 0,-21 22 0,21-22 16,-21 0-16,0 0 0,21 0 15,-21 0-15,21 1 0,-21-1 16,21 0-16,-22 0 0,22 0 16,0-42 15,22 21-31,-1-21 16,-21 0-16</inkml:trace>
  <inkml:trace contextRef="#ctx0" brushRef="#br0" timeOffset="3124.88">4212 826 0,'0'0'0,"-21"-22"0,0 22 0,0 0 16,-1 0-16,1 0 0,0 0 0,21 22 15,-21-1-15,0 0 0,21 0 16,0 0-16,0 0 0,0 1 0,0-1 15,0 0-15,0 0 16,21-21-16,0 0 0,0 0 0,0 0 16,1 0-16,-1 0 0,0 0 15,0 0-15,0-21 0,0 21 16,22-21-16,-43 0 0,21-1 0,-21 1 16,0 0-16,0 0 0,0-21 15,0 20-15,-21 1 16,21 0-16,-43 21 15,22 0-15,-21 0 0,21 0 0,0 0 16,-1 0-16,1 21 0,0-21 0,0 21 16,21 43-1,0-43-15,0 0 0,0 22 0,0-1 16,21-21-16,21 43 16</inkml:trace>
  <inkml:trace contextRef="#ctx0" brushRef="#br0" timeOffset="3571.41">4657 1143 0,'0'0'0,"0"-21"15,-22 21-15,1 0 16,0 0-16,0 21 15,21 0-15,0 0 16,-21 1-16,0-1 0,21 0 16,-22 0-16,1 0 0,21 0 15,0 22-15,0-22 0,0 0 0,0 0 16,0 0-16,0 1 0,0 20 16,0-21-16,21 0 0,1-21 15,-1 0-15,0 21 0,21-21 0,1 0 16,-1 0-16,0 0 0,43-21 15,-43 0-15,1 0 0,20-21 16,-21 20-16,-20 1 16,-1 0-16,0-21 0,0 21 0,-21-22 15,21 22-15,-21 0 0,0 0 16,0 0-16,0-1 0,0 1 16,0 42 15,0 1-16,0-1-15,0 0 16,21-21-16</inkml:trace>
  <inkml:trace contextRef="#ctx0" brushRef="#br0" timeOffset="4283.35">5546 1207 0,'0'-22'16,"0"1"-1,0 0-15,-22 21 16,22 21 0,-21 0-16,21 1 15,0-1-15,0 21 0,0-21 16,0 0-16,-21 1 0,21 20 16,0-21-16,-21 0 0,21 0 0,0 22 15,0-22-15,0 0 0,0 0 16,0 43-16,0-43 15,0-42 17,0 0-32,0-1 15,0-20-15,0 21 0,0 0 16,21-22-16,0 22 0,0-42 16,1 20-16,-1 22 0,42-42 15,-20 42-15,-1-22 0,-21 22 16,21 0-16,1 21 0,41-21 15,-41 21-15,-22 0 0,64 21 16,-64-21-16,42 42 16,-42 1-16,-21-22 0,22 42 15,-1-42-15,-21 64 16,0-43-16,0-20 16,0-1-16,0 0 0,-21 0 15,21 0-15,-22 0 0,22 1 16,-21-22-1,0 0 1,21-22-16,0 1 16,0 0-16,0 0 0,0 0 15,21 0-15,-21-1 0,21-20 0,1 0 16,20 21-16,-21-22 0,21 1 16,-20 0-16,20 20 0,0-20 0,1 21 15,-1 0-15,21 0 0,-20 21 0,-1 0 16,0 0-16,43 21 15,-43 0-15,43 64 16,-64-64-16,-21 21 16,0 22-16,0-22 0,-21 43 15,0-64 1,-21 42-16,-1-42 0,22 1 16,-64 20-16,64-42 15,0 0-15</inkml:trace>
  <inkml:trace contextRef="#ctx0" brushRef="#br0" timeOffset="5991.38">12615 191 0,'0'0'0,"21"-106"31,-21 85-15,0 42 46,0 21-62,0-21 0,0 22 0,0-22 16,0 21-16,0 0 0,0 1 16,-21 20-16,21-20 0,-21-1 15,21 106-15,0-106 16,0 22-16,-21-22 0,21 22 15,-21-1-15,21 43 16,0-42-16,-21-22 0,-1 21 16,22-20-16,0 20 0,-21 85 15,21-84-15,0-1 0,0 1 16,0-1-16,0 1 0,0 42 16,0-43-16,0 1 0,0-22 0,0 22 15,0-22-15,0 21 0,0-20 16,0-1-16,0 22 0,-21 41 15,21-41-15,-21-1 0,21-20 16,0 20-16,0 1 0,-21-22 16,21 22-16,0-22 0,-21 21 0,21-20 15,0 20-15,0 1 0,0-22 16,0 85-16,-22-63 0,22-1 16,-21 64-16,21-63 0,-21 41 15,21-41-15,-21-1 16,0 64-16,0-63 0,-1-1 15,1 1-15,21-1 0,-21 1 0,0-1 16,0 1-16,21-1 16,-21 22-16,-1-21 0,1 84 15,0-85-15,0 22 0,0 63 16,0-84-16,-22 84 16,43-85-16,-21 1 0,0 20 0,21-20 15,-21 21-15,0-22 0,21 22 0,-22-22 16,1 1-16,21-1 0,-21 85 15,21-84-15,-21 21 0,0-22 16,21 22-16,-21-22 0,21 85 16,-22-63-16,22-21 15,-42 84-15,42-64 0,0 1 0,-21 63 16,0-63-16,21-22 16,-21 22-16,21 0 0,0-22 15,0 1-15,-22 105 0,1-105 16,21 20-16,-21 1 0,21-22 0,0 22 15,0-21-15,-21 84 0,0-85 16,21 22-16,-21 0 0,21-22 16,0 22-16,0-1 0,-22-20 15,22 21-15,-21-22 0,21 22 0,0-22 16,0 22-16,-21 0 0,21-22 0,-42 106 16,42-84-16,0-21 0,-21 20 15,21-20-15,-22 20 0,1 1 0,21-21 16,-21 20-16,21 1 0,-21 63 15,21-63-15,-21-1 0,21-20 16,-21 21-16,21-1 0,-22 149 16,22-148-16,-21-22 15,21 22-15,0 0 0,0-22 0,-21 22 16,0 63-16,21-63 0,-21-1 16,21 1-16,0 0 0,-21-1 15,-1 64-15,22-63 0,0 0 16,-21-22-16,21 22 0,-21 0 15,21-1-15,-21 86 0,21-107 16,0 22-16,0-1 0,0-20 0,-21 21 16,21 169-1,-21-170-15,21-20 0,0 20 0,0 1 16,0-21-16,0 105 16,-22-84-16,22-1 0,0 1 0,-21 0 15,21-22-15,0 22 0,-21 148 16,0-149-16,21 1 15,-21-22-15,21 22 0,0-21 0,0 20 16,-21-20-16,-1-1 0,22 1 0,-21 42 16,21-43-16,-21-21 15,21 1-15,-21-22 0,21 21 16,0 1-16</inkml:trace>
  <inkml:trace contextRef="#ctx0" brushRef="#br0" timeOffset="7706.87">13991 656 0,'21'-21'0,"0"21"15,1-21-15,-1 0 0,-21 0 16,21 21-16,-21-22 0,0 1 16,0 0-16,0 0 15,-21 21-15,0 0 0,-1 0 16,1 0-16,0 0 0,-21 0 16,21 0-16,-22 21 0,22-21 15,-21 21-15,21 0 0,-43 43 16,43-22-16,-21 1 0,20-1 0,1 21 15,0-20-15,0 20 16,0 1-16,0-22 0,-1 22 0,22-22 16,0 0-16,0 1 0,0-1 15,0 0-15,0 1 0,0-22 0,43 0 16,-22 21-16,0-21 0,21-21 0,1 22 16,-22-1-16,21-21 0,22 0 15,-22 0-15,0 0 0,22 0 0,-1 0 16,-20-21-16,20-1 0,1 1 15,-1 0-15,-20 0 0,20 0 0,-21-22 16,1 22-16,-1-21 0,-21 0 16,22-1-16,-22 1 0,0 0 15,-21-22-15,0 22 0,0-22 16,0 22-16,-21-22 0,-22-20 16,1 41-16,0 22 0,-1-21 0,1 21 15,-21 0-15,20-1 0,-20 22 16,-1 0-16,1 0 0,20 0 0,-20 0 15,21 0-15,-1 0 0,-20 43 16,42-1-16,-1-21 0,1 64 16,21-43-16,0 22 15,21-1-15,1-20 0,-1 20 16,21 1-16,0-22 0,22 21 0,-22-20 16,64 41-16,-42-41 15,-22-1-15,0 0 0,1 1 0,-1-1 16,-21 0-16,0 22 0,-21-22 15,0 1-15,0-1 0,-21 0 0,-21 1 16,-1-22-16,1 21 0,0-21 16,-22 0-16,22 1 0,-22-1 15,22 0-15,0 0 0,-64-21 16,64 0-16,20 0 0,-41-21 16,42 0-16,0 0 0,21-22 15,0 22-15,0 0 0,0-21 16,0 20-16,63-83 15,-42 83-15,43-20 0,-22 0 16,22-1-16,-1 22 0,1-21 16,20 0-16</inkml:trace>
  <inkml:trace contextRef="#ctx0" brushRef="#br0" timeOffset="7971.26">14859 699 0,'-42'0'31,"84"0"-31,-84-22 0,63 22 0,0 0 16,0 0-16,21 0 0,1 0 15,-1 0-15,0 0 0,22-21 0,-22 21 16,22 0-16,-1 0 0,-20 0 15,20 0-15,-21 0 0,-20 0 0,-1 0 16,0 0-16,0 0 0,-42 0 16,0 0-1,0 0-15</inkml:trace>
  <inkml:trace contextRef="#ctx0" brushRef="#br0" timeOffset="8247">15155 720 0,'-21'0'0,"21"21"31,0 0-31,-21 21 0,21-20 16,0 20-16,-21-21 0,21 21 16,0 1-16,0 20 0,-21 22 15,21-43-15,-22 1 0,22-1 16,-21 0-16,21-21 0,0 43 15,0-43-15,-21 0 0,21 0 16,0 1-16,0-1 16,21-21-1,0 0 1,1-21-16,20-1 0,0 1 0,-21 0 16</inkml:trace>
  <inkml:trace contextRef="#ctx0" brushRef="#br0" timeOffset="8531.12">15769 720 0,'-42'211'15,"42"-147"1,-21-22-16,21 1 0,-22 20 0,1-21 15,21 1-15,-21-1 0,0 0 0,0 1 16,21-1-16,-21-21 0,21 0 16,-22 22-16,22-22 0,-21 0 0,21 0 15,0 0-15,21-21 16,1 0 0,-1 0-16,0-21 0,0 0 15,0-21-15,0 21 16,1-1-16</inkml:trace>
  <inkml:trace contextRef="#ctx0" brushRef="#br0" timeOffset="8823.67">15769 889 0,'0'0'0,"0"-21"0,0 0 16,0 0-16,21-1 0,-21 1 16,21 0-16,-21 0 0,22 21 15,-1-21-15,0 21 0,0 0 0,0 0 16,22-21-16,-22 21 0,42 0 15,-20 0-15,-1 21 0,-21-21 0,0 21 16,0 0-16,1 21 16,-22-20-16,0 20 0,0 0 0,0-21 15,-22 22-15,1-22 0,0 21 16,-64 22-16,43-43 0,0 0 16,-43 21-16,43-42 15,-22 22-15,22-22 16,21 21-16,0-21 0,-1 0 15,22-21 1,22-1-16</inkml:trace>
  <inkml:trace contextRef="#ctx0" brushRef="#br0" timeOffset="9382.9">17505 275 0,'-43'-21'16,"86"42"-16,-107-63 0,22 42 0,21-21 16,0 0-16,-22 21 0,22-22 0,0 22 15,21-21 1,21 21-16,0 0 0,22-21 15,-1 21-15,21-21 0,1 21 16,-1 0-16,22-21 0,-21 21 0,-1 0 16,1 0-16,-22 0 15,21 0-15,-20 0 0,-22 0 16,0 0-16,-21 21 0,0 0 16,-21 0-16,-21-21 0,-1 21 0</inkml:trace>
  <inkml:trace contextRef="#ctx0" brushRef="#br0" timeOffset="9708.29">17420 212 0,'0'0'0,"0"-21"15,0-1 1,0 44 0,-21-1-1,21 0-15,-21 21 16,0 1-16,-1-1 0,1 0 0,0 22 15,0-22-15,0 22 0,0 20 16,-1-20-16,-20 84 0,42-85 16,-21 22-16,21-21 0,0-1 15,0 1-15,0 84 16,0-106-16,0 0 0,0-20 16,0 20-16,0-21 0,42 21 15,-21-20-15,1-1 0,-1-21 0,0 0 16,21 0-16,22 0 15,-43 0-15,21-21 0,1-1 0,-1 1 16,0 0-16,1 0 16,41-43-16</inkml:trace>
  <inkml:trace contextRef="#ctx0" brushRef="#br0" timeOffset="10805.52">18288 677 0,'0'0'0,"0"-21"15,0 0 1,0 0 0,-21 21-16,0 0 15,-1 0 1,1 0-16,0 0 0,0 0 0,0 21 15,0 0-15,-22 0 0,22 22 16,0-22-16,-21 85 16,20-64-16,1 22 0,0-22 0,21 21 15,0-20-15,-21 41 16,21-41-16,0-22 0,0 21 16,0-21-16,0 1 0,42 20 15,-21-42-15,1 0 0,20 21 16,-21-21-16,21 0 0,128-21 15,-128 0-15,22 0 0,-1-1 16,1 1-16,84-85 16,-85 64-16,-42 0 0,22-1 15,-22-20-15,0 21 0,-21-64 16,0 63-16,0 1 16,-21 0-16,-21-1 0,20 1 15,-126-21-15,85 41 16,-1 22-16,1 0 0,20 0 15,-20 0-15,-43 22 0,85-1 16,-21 0-16,20 0 0,1 21 16,0 1-16,21-1 0,0 64 15,21-43-15,22 1 16,-22-1-16,42-20 0,-20 20 0,-1-20 16,21-1-16,-20 0 0,20 1 15,-20-1-15,-1 0 0,-21 1 0,21 41 16,-42-41-16,0 41 15,0-41-15,-42-1 0,0-21 0,-1 21 16,-20 1-16,21-22 16,-85 21-16,63-21 0,22-21 15,-22 0-15,22 0 0,21 0 0,-43 0 16,43 0-16,0-21 16,21-42-16,0 42 0,0-22 15,21 1-15,0 0 0,0-22 16,22 22-16,-1-1 0,22 22 15,-1-21-15</inkml:trace>
  <inkml:trace contextRef="#ctx0" brushRef="#br0" timeOffset="11467.48">19092 826 0,'0'0'0,"0"-22"31,-21 44-31,21-1 16,-21 0-16,0 21 0,21-21 0,0 22 16,-21-1-16,-1 0 0,22 1 15,-21-22-15,21 21 0,0 1 0,0-22 16,0 21-16,0-21 0,0 0 16,0 1-16,0-1 0,21-21 15,1 0-15,-1 0 16,0 0-16,0 0 0,0 0 15,64-43-15,-43 22 16,-21-21-16,1 21 0,-1-22 16,21 1-16,22-85 15,-64 85-15,21-1 16,-21 1-16,21-43 16,-21 64-16,0 42 15,0 1 1,0 20-16,0-21 0,0 21 15,0 1-15,0-22 0,0 21 0,0 1 16,0-22-16,0 42 16,0-42-16,0 1 0,0 20 15,21-42-15,-21 21 16,42-21-16,-20 0 0,20 0 16,21 0-16,-41-21 0,62 0 15,-63 0-15,22-1 16,-22 1-16,21-21 0,-21 21 15,1-22-15,-1 22 0,0-21 0,0 21 16,0 0-16,-21-1 16,0 44-1,0-1-15,0 0 16,0 0-16,0 0 0,0 0 16,0 1-16,-21-1 0,21 0 0,-21 0 15,21 0-15,0 0 16,0 1-16,0-1 0,0-42 47,0-1-47,0 1 15</inkml:trace>
  <inkml:trace contextRef="#ctx0" brushRef="#br0" timeOffset="11619.82">20002 804 0,'0'0'0,"0"-21"16,0 0-16,0 0 0,0 0 15,0 42 32,0 0-47,22 0 0,-1-21 16,-21 21-16,21-21 0</inkml:trace>
  <inkml:trace contextRef="#ctx0" brushRef="#br0" timeOffset="11905.22">20574 847 0,'-64'-43'15,"43"43"1,-21 0-16,21 0 0,0 22 0,-22-1 16,1 0-16,21 0 0,0 0 15,-22 22-15,22-22 0,0 21 0,0-21 16,21 22-16,0-1 15,-21-21-15,21 0 0,0 22 0,0-22 0,0 0 16,0 0-16,21 0 16,0-21-16,21 21 15,-21-21-15,22 0 0,-1 0 16,0 0-16,1-21 0,41 0 16,-62 0-16,20 0 0,0 0 15,1-1-15,-1-20 0,-21 0 0</inkml:trace>
  <inkml:trace contextRef="#ctx0" brushRef="#br0" timeOffset="12412.49">20870 741 0,'0'-42'0,"0"84"0,0-106 0,0 22 16,0 21-16,0 0 0,0 42 31,-21 0-31,21 0 0,0 0 16,-21 22-16,0-1 0,21 0 15,-21 43-15,-1-43 16,22 1-16,0-1 0,0 0 15,-21-20-15,21 20 0,-21-21 0,21 0 16,-21 0-16,21 1 0,0-1 16,0-42 15,0-1-15,21-20-16,0 21 0,0 0 0,1-22 15,-1 1-15,0 21 0,0-21 16,21-1-16,-20 22 0,-1 0 15,21 0-15,-21 0 0,22-1 16,-22 22-16,0 0 16,-21 22-16,0-1 15,0 21-15,0-21 16,0 0-16,0 1 0,-21-1 0,0-21 16,-43 42-16,22-21 15,21 0-15,-1-21 0,-20 22 0,21-22 16,0 0-16,0 21 0,-1 0 15,22 0-15,0 0 16,0 0-16,22-21 16,-1 22-16,0-1 0,0-21 15,0 21-15,0-21 0,1 0 16,-1 21-16,0-21 0,21 0 16,-21 0-16,1 0 0,-1 0 0,0 0 15,0 0-15,21 0 16,-20-21-16,20 0 0</inkml:trace>
  <inkml:trace contextRef="#ctx0" brushRef="#br0" timeOffset="12655.46">21844 550 0,'63'-21'31,"-41"21"-31,-1 0 16,0 0-16,21 0 16,-21 0-16,22 0 0,-22-21 0,21 21 0,-21 0 15,1 0-15,20 0 16,-21 0-16,0 0 0,0 0 0,-21 21 31,-21-21-31,0 0 16</inkml:trace>
  <inkml:trace contextRef="#ctx0" brushRef="#br0" timeOffset="12870.84">22034 614 0,'0'0'0,"0"21"0,-21 0 16,0 22-16,21-22 16,-21 21-16,21-21 0,-21 22 0,0-1 15,21 0-15,-22-21 0,22 22 16,-42 20-16,42-42 0,-21 22 15,21-22-15,0 0 0,0 0 16,0 0 0,21-21-1,21 0 1,-20-21-16,-1 0 0,0 21 16</inkml:trace>
  <inkml:trace contextRef="#ctx0" brushRef="#br0" timeOffset="13208.47">22183 953 0,'21'0'15,"0"0"1,0-22-16,0 22 0,0-21 16,1 21-16,20-21 0,-21 21 15,21-42-15,-20 21 16,-1-1-16,-21 1 15,0 0 1,-21 21 0,-1 0-16,1 0 0,0 21 15,0 0-15,0 1 0,0-1 0,-22 0 16,22 0-16,0 21 0,21-20 16,-21-1-16,21 21 0,-21 0 15,21-20-15,0-1 0,0 0 16,0 0-16,21-21 15,0 0-15,0 0 0,0 0 16,22 0-16,20 0 16,-21 0-16</inkml:trace>
  <inkml:trace contextRef="#ctx0" brushRef="#br0" timeOffset="13543.19">22923 910 0,'0'-21'0,"0"42"0,22-63 0,-22 21 0,0 0 16,-22-1-1,1 22-15,0 0 0,0 0 16,0 0-16,0 0 0,-1 22 16,-20-1-16,21 0 0,0 0 15,21 0-15,0 0 16,0 1-16,0-1 0,0 0 16,0 0-16,42 0 15,-21 0-15,-21 1 0,21-1 0,1 0 16,-1 0-16,-21 0 15,0 0-15,0 1 16,-21-22 0,-22 0-16,22 21 0,0-21 0,-21 0 15,20 0-15,1 0 0,-21 0 16,21 0-16,0 0 0,-1-21 0,22-1 16,0-20-1,0 21-15,22 0 16,20 0-16,0-1 15</inkml:trace>
  <inkml:trace contextRef="#ctx0" brushRef="#br0" timeOffset="13791.51">23347 593 0,'0'0'0,"21"-21"0,0-43 31,-21 43-31,-21 42 31,0 0-31,0 0 0,-1 1 0,1 20 16,-21 0-16,21 1 0,0-1 16,-1 0-16,1 1 0,0-1 0,0 0 15,0 1-15,0-22 0,21 21 16,0-21-16,0 0 0,0 1 0,0-1 16,0 0-16,21-21 15,0 0-15,0 0 0,0 0 0,0 0 16,1 0-16,-1-21 0</inkml:trace>
  <inkml:trace contextRef="#ctx0" brushRef="#br0" timeOffset="13954.82">23093 741 0,'0'0'0,"-21"0"0,42 0 46,0 0-46,0 0 0,0 0 16,22 0-16,-1 0 0,-21 0 16,21 0-16</inkml:trace>
  <inkml:trace contextRef="#ctx0" brushRef="#br0" timeOffset="14403.54">24574 529 0,'0'0'0,"0"-21"0,0 0 0,0 0 15,0-22-15,0 22 0,0 0 16,0 0-16,0 0 0,22 0 0,-22-1 16,-22 44-1,22 20 1,-21-21-16,0 21 0,0 1 15,0 20-15,0-20 0,-1 20 0,1 1 16,0-1-16,0 1 0,0-1 16,0 1-16,-22 41 0,22-62 15,0-1-15,0 0 0,0-20 16,-1-1-16,22 0 0,0 0 16,-21 0-16,21-42 31</inkml:trace>
  <inkml:trace contextRef="#ctx0" brushRef="#br0" timeOffset="14719.4">24236 741 0,'0'0'15,"0"-42"-15,0-1 0,0 1 0,0 0 0,0-1 16,0 1-16,0 21 0,21-22 16,0-20-16,0 42 0,0 0 15,1-1-15,20 1 16,-21 0-16,85 21 0,-64 0 15,22 0-15,-22 21 0,22 22 16,-22-22-16,43 63 0,-64-41 16,0-1-16,-21 0 0,0 1 15,-21 20-15,-64 22 16,43-64-16,-128 85 16,128-85-16,-21 0 0,-1 22 15,22-43-15,-1 0 16,22 21-16,42-21 31,1 0-15,-1 0-16,0-21 0,21 21 15,1 0-15</inkml:trace>
  <inkml:trace contextRef="#ctx0" brushRef="#br0" timeOffset="15116.47">24913 953 0,'-21'0'0,"0"0"16,0 0-16,-1 0 0,1 0 0,21-22 16,0 1-16,0 0 15,0 0-15,0 0 0,0 0 16,21-1 0,1 22-16,-1 0 0,21 0 15,-21 0-15,0 0 0,22 22 16,-22-1-16,0 0 0,43 42 15,-64-41-15,0 20 0,21 0 16,-21 1-16,0-22 0,0 0 16,-21 0-16,-1 0 15,1-21-15,0 0 0,0 0 16,0 0-16,21-21 31,0 0-31,0 0 0,0 0 16,0-1-16,0 1 0,0 0 0,0 0 15,0 0-15,21 0 0,0-1 16,0 1-16,0-21 0,1 42 16,-1 0-16,21 0 0,-21 0 15,0 0-15,43 0 0,-22 0 16,-21 21-16</inkml:trace>
  <inkml:trace contextRef="#ctx0" brushRef="#br0" timeOffset="17183.23">25590 720 0,'0'0'0,"22"-21"16,-22-1-16,0 1 15,-22 21 17,1 0-32,21 21 0,-21 1 15,0-1-15,0 0 0,0 0 0,-1 21 16,22-20-16,-42 62 15,42-63-15,0 22 0,0-22 0,0 0 16,0 21-16,0 1 16,0-22-16,0 0 0,21-21 15,0 0-15,43 0 16,-43 0-16,21 0 0,-20 0 16,20 0-16,-21-21 15,64-21-15,-64 20 0,0 1 16,0 0-16,0-21 0,1 21 15,-22-22-15,0 22 0,0-21 0,0-1 16,0 22-16,-22-21 16,-20 21-16,-21-22 0,41 43 15,1 0-15,0 0 0,0 0 16,0 0-16,0 0 0,-1 0 16,1 0-16,21 22 0,-21-1 0,21 0 15,0 0-15,0 0 0,0 0 16,21 1-16,0-22 0,1 21 15,-1-21-15,0 0 0,21 0 0</inkml:trace>
  <inkml:trace contextRef="#ctx0" brushRef="#br0" timeOffset="18111.46">25971 804 0,'43'0'0,"-86"0"0,107-21 0,-43 0 16,21 0-16,-20 0 0,20 0 15,-21-1-15,21-20 0,-20 21 0,-1-21 16,21 20-16,-21-20 0,0 0 15,-21-1-15,0 1 0,0 21 16,0 0-16,-21 21 16,0 21-1,0 0-15,-21 0 16,20 0-16,-20 22 0,21-1 0,0 22 16,-22-22-16,22 21 0,0 1 15,0-1-15,0 22 0,-43 42 16,43-42-16,0-22 0,0 1 0,0-1 15,-1 1-15,22 63 16,-21-64-16,21 1 0,0 42 16,0-64-16,0 0 0,0 22 15,0-22-15,0-21 0,21-21 32,-21-21-32,0 0 15,22 0-15,-22 0 0,0-22 16,0 1-16,0 0 0,0-22 15,0 22-15,0-1 0,-22-20 0,1 21 16,21-1-16,0 1 0,0 21 16,0-22-16,0 22 0,0 0 0,0-21 15,21 21-15,1-1 16,20 1-16,-21 0 0,64-42 16,-43 41-16,22 1 0,-1-21 15,-21 21-15,22-22 0,63-41 16,-64 41-16,-20 1 0,-1 21 15,0-21-15,1-1 0,-1-20 16,-42 42-16,0-1 16,0-20-16,0 21 0,0 0 15,-21 0-15,0 21 0,0 0 16,-1 0-16,1 0 0,0 21 16,0 0-16,0 21 0,0-21 15,-1 22-15,1 20 0,0 1 0,21-1 16,-21 1-16,21-1 0,-21 22 15,0-22-15,21 22 0,-22-21 0,1-1 16,21 1-16,-21 20 0,0-20 16,0-1-16,0 22 0,-1-22 0,1 1 15,0-1-15,-21 1 16,21-1-16,-1-20 0,-20 41 16,21-41-16,21-22 0,-21 21 15,42-42 1,0 0-16,0 0 0,0 0 0,22-21 15,-1 0-15,0 0 0,43-64 16,-43 64-16,22-43 0,-22 22 16,1-21-16,-1-1 0,0 1 0,-21 20 15,1-20-15,-1-1 16,-21-20-16,0 41 0,0 1 0,-21 21 16,21-22-16,-43 22 15,22-21-15,0 21 0,0 0 0,0-1 16,-22-20-16,43 21 15,-21 21-15,21-21 16,21 21 0,0-21-1,1 21-15,-1 0 0,21-22 16,-21 22-16</inkml:trace>
  <inkml:trace contextRef="#ctx0" brushRef="#br0" timeOffset="20103.46">26776 974 0,'0'0'0,"0"-21"16,0-1-16,0 1 16,0 0-1,21 0-15,-21 0 0,21 21 16,0-21-16,0-1 0,-21 1 0,22 21 16,-1-21-16,0 0 0,0 21 15,-21-21-15,-21 21 47,0 21-47,0 0 0,-22 0 0,22 22 16,0-22-16,0 21 0,0-21 15,-1 22-15,1 20 16,0-42-16,21 22 0,0-22 16,0 0-16,0 0 0,0 0 15,21 0-15,0-21 0,1 0 16,-1 0-16,21 0 0,-21 0 0,22 0 15,-1 0-15,0-21 0,1 21 16,-1-21-16,0 0 0,-21 0 0,22 0 16,-1-22-16,0 22 0,22-42 15,-43 20-15,0-20 16,-21 42-16,0-1 0,0 1 16,-21 21-1,0 21 1,21 1-16,-21 20 15,21-21-15,0 0 0,0 22 16,0-22-16,0 21 0,0-21 0,0 0 16,0 22-16,0-22 15,21 0-15,-21 21 16,21-42-16,-21 22 16,0-44 15,-21 22-31,0-21 0,0 0 0,21 0 15,-22 21-15,1-21 16,0 21-16,0 0 31,0 0-31,21 21 0,0 0 16,0 0 0,21-21-16,0 0 0,0 21 15,22-21-15,-22 0 0,0 0 16,21 0-16,1 0 0,-22 0 15,21-21-15,-21 0 0,22 0 16,-1 0-16,0 0 0,1-1 0,-1 1 16,43-63-1,-43 62-15,-21-20 0,0 21 0,0-21 16,-21 20-16,0 1 16,0 0-16,-21 21 0,0 0 15,0 0-15,-21 42 16,20-20-16,22-1 0,-21 21 0,21-21 15,0 22-15,0 41 16,0-63-16,0 22 0,0-22 16,0 0-16,0 0 0,0 0 15,21-21 1,-42-21 15,21 0-15,-21 21-16,0-21 0,21 0 0,-21 0 15,21 42 32,21 0-47,-21 0 16,21-21-16,0 0 0,0 21 16,1-21-16,-1 0 0,21 0 15,-21 0-15,22 0 0,-22 0 0,21 0 16,0 0-16,1 0 0,-22-21 0,21 21 15,-21-21-15,22 0 16,-22 0-16,0-1 0,0 1 0,22 0 16,-22-21-16,0 21 0,-21-22 15,21 22-15,0 0 0,-21 0 16,0 0-16,0-1 0,0 44 31,0-1-31,-21 0 16,0 21-16,21-21 0,0 1 15,-21 20-15,0-21 0,21 21 16,0-20-16,0-1 0,0 0 0,0 0 16,0 21-16,0-20 15,21-22 1,0 0 0,0 0-16,0 0 0,22 0 15,-22 0-15,0-22 0,21 1 0,-21 21 16,1-21-16,-1 0 0,0 0 15,0 0-15,0-22 0,0 22 16,-21 0-16,0 0 0,22 0 0,-22-1 16,0 1-16,0 42 31,-22 1-31,1-1 16,21 0-16,-21 0 0,0 0 0,21 0 15,-21 22-15,21-22 16,0 0-16,0 0 0,0 0 15,0 1-15,0-1 16,21-21 0,0 0-16,0 0 15,-21-21-15,0-1 16,0 1-16,21 0 0,-21 0 16,0 0-16,0 0 0,0-22 0,0 22 15,0-21-15,0 21 0,0-22 16,0 22-16,0-21 0,0 21 0,22-1 15,-22 1-15,21 0 16,0 21-16,0 0 16,0 0-16,0 0 0,1 0 15,-1 0-15,0 0 0,0 21 0,0 0 16,0 1-16,1-1 0,-1 0 16,0 42-16,-21-41 0,0 20 15,0-21-15,0 0 0,0 0 16,0 22-16,0-22 0,0 0 15,0 0-15,0 0 32,-21-21-32,0 0 15,21-21 1,0 0 0,0 0-16,0 0 0,0 0 15,0-22-15,21 22 0,0 0 16,21-21-16,-21 20 0,22-20 15,-1 21-15,0-21 0,1 20 0,-1 1 16,0 21-16,1-21 0,-1 21 16,-21 0-16,22 0 0,-22 21 0,21 0 15,-21 1-15,-21 20 16,0 21-16,0-20 0,0-22 0,0 21 16,0 1-16,0-22 15,-21 42-15,0-42 0,0 1 16,0-22-16,21 21 0,-22-21 15,1 21-15,0-21 16,0 0 0,0-21-16,21 0 15,0-1-15,-21 1 0</inkml:trace>
  <inkml:trace contextRef="#ctx0" brushRef="#br0" timeOffset="20294.09">28829 656 0,'0'0'0,"-21"0"0,0 0 15,21-21-15,-22 21 0,1 0 16,42 0 15,1 0-31,20-21 0,-21 21 16,21 0-16,-20 0 0</inkml:trace>
  <inkml:trace contextRef="#ctx0" brushRef="#br0" timeOffset="20738.46">29824 339 0,'0'0'0,"63"-64"31,-42 64-31,22 0 0,-22-21 16,21 21-16,-21-21 0,22 21 0,-22 0 16,21 0-16,1 0 0,-1 0 15,0 0-15,-21 0 0,22 0 16,-22 21-16,0 0 0,0 0 0,-21 22 16,0-22-16,0 21 15,0-21-15,0 22 0,-21-1 16,0 0-16,0 1 0,0-1 15,21 22-15,-43 41 0,43-41 16,-21-1-16,21-20 0,-21 20 16,0-20-16,21 62 0,0-62 15,-43 41 1,43-41-16,-21-22 0,0 64 0,0-64 16,0 21-1,0 0-15,-1-42 0,1 22 0,-21-1 16,21-21-16,-22 0 0,-20 21 15,21-21-15,20 0 0,1 0 16,-21 0-16,0 0 16,20 0-16,1 0 0,0-21 15,0 21-15,0-21 0,0 21 16</inkml:trace>
  <inkml:trace contextRef="#ctx0" brushRef="#br1" timeOffset="31537.31">762 2794 0,'0'0'15,"0"21"32,0 0-31,0 1-16,0-1 15,21 0-15,-21 0 16,21-21-16,-21 21 0,21 0 16,1-21-16,-1 0 15,0 0-15,0 0 0,0 0 16,0-21-1,1 21-15,-1-21 0,0 0 0,0 0 16,0 0-16,0-1 0,1-20 16,-22 21-16,21-21 15,-21 20-15,0 1 0,0 0 0,0 0 16,0 0-16,0 0 16,-21 21-1,21 21-15,0 0 16,0 0-16,0 21 0,0-20 15,0-1-15,0 21 0,0-21 16,0 22-16,0-1 0,0-21 0,0 21 16,0 1-16,0-1 15,0 0-15,0 1 0,0-1 0,0 0 16,0 1-16,0 41 16,-22-62-16,22 20 0,-21-21 15,0 0-15,21 0 0,-21-21 16,0 22-16,0-22 0,-1 0 0,1 0 15,0 0-15,-21 0 0,-22-22 16,22 1-16,21 0 0,-22 0 16,22 0-16,0 0 0,-21-1 0,21 1 15,21 0-15,-22 0 16,22 0-16,0 0 16,22 21-16,-1-22 0,0 1 15,0 21-15,21-21 16,-20 21-16,20-21 0</inkml:trace>
  <inkml:trace contextRef="#ctx0" brushRef="#br1" timeOffset="31855.29">1630 2731 0,'0'0'0,"0"-22"0,-21 22 31,-1 0-15,1 0-16,21 22 0,0-1 0,-21 0 15,21 21-15,-21 1 0,0-22 16,21 21-16,0 0 0,-21 1 0,21-1 16,-22 22-16,1-22 0,21 0 15,0 1-15,-21-1 0,21 0 16,-21 22-16,21-43 0,0 0 15,0 0-15,21-21 16,0 0-16,0 0 16,1-21-16,-1-21 15,0 21-15,0-1 0,0-20 0</inkml:trace>
  <inkml:trace contextRef="#ctx0" brushRef="#br1" timeOffset="32068.99">1249 3027 0,'0'21'0,"0"-42"0,21 42 31,0-21-31,0 0 0,0 0 16,22 0-16,-1 0 0,-21 0 15,64 0-15,-43-21 16,1 21-16,-1 0 0,0 0 0,1-21 15,20 21-15,-42 0 16,0 0-16,22-21 0</inkml:trace>
  <inkml:trace contextRef="#ctx0" brushRef="#br1" timeOffset="32547.3">3006 2879 0,'0'-21'15,"0"42"16,0 0-31,0 0 0,0 0 16,-22 0-16,1 22 0,21-22 16,-21 0-16,21 0 0,-21 22 0,0-1 15,0 0-15,21-21 16,0 1-16,0-1 0,0 0 16,21-42 15,0 0-31,0-1 0,0 1 15,22 0-15</inkml:trace>
  <inkml:trace contextRef="#ctx0" brushRef="#br1" timeOffset="32879.15">3492 2836 0,'0'0'0,"22"0"0,-22-21 16,-22 21-16,1 0 15,0 0-15,0 0 0,-21 21 16,20 1-16,-20-22 0,21 21 15,0 0-15,0-21 0,-22 42 16,43-21-16,0 1 16,0-1-1,21-21-15,1 21 0,-1-21 0,21 21 16,-21-21-16,22 21 0,-22-21 16,21 21-16,0-21 0,-20 22 0,-1-22 15,0 21-15,0 0 0,-21 0 16,0 0-16,0 0 0,-21-21 15,0 22-15,0-1 0,-1-21 16,-62 21-16,63-21 16,-22 0-16,22 0 0,-21 0 0,21 0 15,-22-21-15,43 0 0,-21-1 16,21 1 0,-21 0-16,21 0 0,0 0 0</inkml:trace>
  <inkml:trace contextRef="#ctx0" brushRef="#br1" timeOffset="33051.46">3006 2731 0,'0'0'0,"-22"0"0,1 0 16,42 0 31,1 0-47,-1 0 15,0 0-15,0 21 0</inkml:trace>
  <inkml:trace contextRef="#ctx0" brushRef="#br1" timeOffset="34343.51">4614 2731 0,'0'0'0,"0"-43"0,0-20 15,0 20-15,0 22 16,0 0-16,0 42 31,0 0-31,0 1 16,0-1-16,-21 21 0,21 0 0,-21 1 16,21 84-1,-21-85-15,21 0 0,-21 1 16,21-1-16,-22 0 0,22 43 15,0-43-15,0-20 0,0 20 16,0-21-16,22-21 0,-1 0 16,0 0-16,0 0 0,0 0 0,0-21 15,22 0-15,-22 0 0,64-43 16,-43 22-16,0-1 0,1 22 16,-22-21-16,21-22 0,-21 22 0,22 0 15,-22-22-15,0 22 16,21-64-16,-42 64 0,0-1 15,0 22-15,0-21 0,0 21 16,0 0-16,0 42 16,0 0-1,-21 0-15,21 21 0,0 1 0,0-1 16,-21 0-16,21 1 0,-21-1 16,0 0-16,21 1 0,0-1 0,-22-21 15,22 22-15,-21 41 16,21-63-16,0 22 0,0-22 15,0 0-15,0 0 0,0 0 0,0 1 16,21-22-16,1 0 0,41 0 16,-42-22-16,22 1 0,-22 0 15,21 0-15,0 0 0,22-22 16,-43 1-16,21 21 0,22-43 16,-43 22-16,21 21 0,-20 0 15,-1 0-15,-21-1 16,0 1-16,-21 21 31,-1 0-31,22 21 0,-21 1 0,0-22 16,0 21-16,21 0 0,0 21 15,0 1-15,0-22 16,0 0-16,21 21 0,0-21 16,0 1-16,22-1 15,-43 0-15,42 21 16,-63-42 15,0 0-31,0 0 0,-1-21 16,1 21-16,0-21 0,0 0 0,0 21 15,0-21-15,-1-1 0,1 22 16,21-21-16,-21 21 0,0 0 16,21 21-1,0 1 1,0-1-16,21 0 15,0 0-15,0 0 0,1-21 0,-1 21 16,0-21-16,21 0 0,-21 22 16,106-22-16,-84 0 15,-1 0-15,0-22 0,1 1 16,-1 21-16,43-42 0,-43 21 16,-21 0-16,22-1 15,-22 1-15,0 0 0,0-21 0,0 21 16,-21-22-16,0 22 0,0-21 15,0 21-15,0-1 0,0 1 16,0 0-16,-21 21 16,0 0-16,0 0 0,0 21 15,-1 0-15,1 1 0,0-1 0,-21 42 16,42-42-16,0 22 16,0-22-16,0 0 0,0 21 0,0-20 15,0-1-15,0 0 0,0 0 0,21 0 16,0 0-16,0 1 0,0-1 15,22-21-15,-1 0 0,0 0 0,1 0 16,20 0-16,1 0 0,-1 0 16,85-21-16,-84-1 0,-1 1 15</inkml:trace>
  <inkml:trace contextRef="#ctx0" brushRef="#br1" timeOffset="34831.62">7133 2942 0,'0'0'0,"0"-21"0,0 0 16,0 0-16,0 0 0,-21-1 0,0-20 15,0 42-15,-1-21 0,1 0 16,-21 21-16,21 0 0,-22 0 0,22 0 16,-21 0-16,0 0 0,-1 21 15,-41 21-15,62-21 0,-20 22 16,21-22-16,0 21 0,0-21 0,-1 43 16,22-22-16,0 1 15,0-1-15,0-21 0,0 0 16,22 0-16,-22 1 0,21-22 15,21 0-15,-21 0 0,22 0 16,20 0-16,-21 0 0,1-22 16,-1 1-16,0 0 0,-20 0 15,20 0-15,21-64 0,-20 64 16,-22-21-16,0-1 0,0-20 16,0 20-16,1 1 0,-22-21 15,0 20-15,0-20 0,21-22 16,-21 43-16,0-1 0,0 22 0,0 0 15,-21 21 1,-1 42 0,1-20-16,21 20 0,-21 21 15,21-20-15,0 20 0,0-20 16,0-1-16,0 21 0,-21-20 0,21 41 16,0-41-16,0-1 0,0 0 15,0-20-15,0-1 0,21 42 16,0-42-16,0-21 15,1 0-15,20 0 0,-21 0 16,21-21-16,1 21 0,-1-21 0,0 0 16,22-21-16</inkml:trace>
  <inkml:trace contextRef="#ctx0" brushRef="#br1" timeOffset="35108.33">8318 2477 0,'22'-43'0,"-44"86"0,44-107 0,-1 22 15,-21 21-15,0-1 0,0 1 16,0 0-16,-21 21 16,-1 0-16,1 21 0,0 0 15,0 22-15,0-1 0,21 0 16,-21 1-16,-1 20 0,1 1 0,-21 20 16,21-20-16,0-22 15,-1 1-15,1-1 0,21 0 16,-21 22-16,0-43 0,21 0 15,0 0-15,0 0 0,0 1 16,0-1-16,21-21 0,0 0 16,0 0-16,22 0 0,-22 0 0,21-21 15,1-1-15,-1 1 0,0 0 16</inkml:trace>
  <inkml:trace contextRef="#ctx0" brushRef="#br1" timeOffset="35474.98">8721 2731 0,'0'0'0,"0"-22"0,0 1 15,0 0-15,-22 21 32,1 0-32,0 21 0,21 0 0,-21 1 15,0 20-15,0-21 0,21 0 16,-22 22-16,22-22 0,-21 21 0,21 22 16,0-43-16,0 0 15,0 0-15,0 0 0,0 0 0,21-21 16,1 22-16,20-22 0,-21 0 0,64 0 15,-43 0-15,0 0 16,64-22-16,-63 1 0,-1 0 16,21-21-16,-41 21 15,-1-1-15,0-20 0,-21 21 0,0-21 16,0 20-16,0-20 0,0 21 16,-21 0-16,0-22 0,-1 43 15,1-21-15,0 0 0,-21 21 0,-1 0 16,1 0-16,21 0 0,-21 0 15,-1 0-15,22 21 0,-21-21 0,21 21 16,-1 1-16,1-22 0,0 21 16,21 0-16,-21-21 15</inkml:trace>
  <inkml:trace contextRef="#ctx0" brushRef="#br1" timeOffset="35715.67">8064 2498 0,'0'0'0,"22"0"0,-1-21 15,0 21-15,21 0 0,1 0 16,20-22-16,-21 22 0,22 0 0,-1-21 16,1 21-16,-1-21 0,1 21 15,-1 0-15,-20 0 0,20 0 16,1 0-16,-22 0 0,0 0 0,1 0 15,-22 0-15,0 0 0,0 0 16,-21 21 0,-21-21-16,-21 21 15</inkml:trace>
  <inkml:trace contextRef="#ctx0" brushRef="#br1" timeOffset="37640.61">1164 4572 0,'0'-21'47,"0"0"-47,0 0 15,0-1-15,0 1 16,0 0-16,0 0 0,0 0 0,-21 0 16,0-1-16,0 1 0,-1 0 15,1 21-15,0-21 0,0 21 0,-21 0 16,20 0-16,1 0 0,-85 85 15,64-43-15,21 0 16,-21 1-16,-1-1 16,22 0-16,0 22 0,0-22 15,0 0-15,21 43 0,0-43 16,0 1-16,0-22 0,21 0 16,0-21-16,0 0 0,0 0 0,0 0 15,22 0-15,-1-21 0,-21 0 16,22 0-16,-1-22 0,-21 22 15,21-21-15,-20-1 0,41-20 16,-21 21-16,-20-1 0,-22 1 16,21 21-16,-21-22 0,0 1 0,0 21 15,0-21-15,0 20 0,0 1 16,0 42 0,0 1-1,0-1-15,0 21 0,-21-21 0,21 22 16,0-1-16,0 0 0,0-21 15,0 22-15,0-1 0,0 0 16,0 1-16,0-22 0,0 21 0,0-21 16,21 1-16,0-22 0,0 0 15,0 0-15,0 0 0,22 0 0,-22 0 16,42-43-16,-20 22 16,-1 0-16,-21-21 0,22 20 0,-22-20 15,21-21-15,-21 20 16,-21 1-16,0 21 0,0-22 15,0 22-15,0-21 16,0 21-16,0 0 0,-21 42 31,21 0-31,-21 0 0,21 0 16,0 22-16,0-22 0,-21 21 0,21 22 16,0-22-16,0-21 15,0 21-15,0-20 0,0-1 0,21 0 16,0 0-16,0 0 0,0-21 15,1 0-15,-1 0 0,21 0 0,-21 0 16,0-21-16,1 0 0,-1 0 16,21 0-16,-21-1 0,-21 1 15,21 0-15,1-42 16,-1 41-16,-21-20 0,21 0 0,-21 21 16,0-22-16,0 22 0,0-21 15,0 21-15,0-1 0,0 1 16,0 42-1,0 1-15,0 20 16,0-21-16,0 21 0,0-20 16,0 20-16,0-21 0,0 21 15,0-20-15,0 20 0,0-21 0,0 21 16,0-20-16,21-1 0,0 0 0,0 0 16,1-21-1,-1 0-15,0 0 0,0-21 16,0 0-16,0 0 0,1-1 15,20 1-15,-21-21 0,0 21 0,0-22 16,22 1-16,-22 0 0,0-22 16,21 22-16,-20-22 0,-1 1 0,-21-1 15,21 1-15,-21 21 0,0-1 16,0 1-16,0-22 0,0 43 16,0 0-16,0 42 15,-21 0 1,0 1-16,21 20 0,-22 0 0,1 22 15,21-22-15,-21 22 0,0-1 16,0-21-16,21 22 0,0-22 16,0 1-16,0-1 0,0 0 0,0 22 15,0-43-15,21 0 16,0 0-16,0 0 0,0-21 0,1 0 16,-1 0-16,21 0 0,22-21 15,-43 0-15,0 21 0,64-63 16,-64 41-16,21 1 15,0-42-15,-20 20 16,20 22-16,-21-42 0,-21 42 16,21-1-16,-21 44 31,0-1-31,-21 0 0,0 0 16,21 0-16,0 22 0,0-22 15,0 0-15,-21 21 0,21-21 16,0 1-16,0 20 0,0-21 0,0 0 15,0 0-15,21 1 0,0-22 16,0 21-16,0-21 0,1 0 0,-1 0 16,0 0-16,21 0 0,-21-21 15,22-1-15,-22 1 0,21 0 0,-21 0 16,22 0-16,-22 0 0,21-43 16,-42 22-16,0-1 0,0 22 15,0-21-15,0 0 0,0-1 16,-21 22-16,0 0 15,-43 21-15,43 0 0,0 0 16,-21 0-16,21 0 0,-22 21 16,-20 0-16,42 0 0,-22 1 15,22-1-15,0-21 0,21 21 16,0 0-16,-21-21 0</inkml:trace>
  <inkml:trace contextRef="#ctx0" brushRef="#br1" timeOffset="37820.1">2180 4360 0,'0'0'0,"0"-21"16,0 0 0,21 21-16,22 0 0,-22-21 15,21 21-15,0-21 0,1 21 16,-1 0-16,22-21 0,-1 21 0,-21 0 15,22-22-15,-1 22 0,-20 0 16,41-21-16</inkml:trace>
  <inkml:trace contextRef="#ctx0" brushRef="#br1" timeOffset="38734.51">3387 4466 0,'0'0'0,"0"-21"16,0 0-16,0 0 0,0 0 16,0-1-16,0 1 15,0 0-15,21 21 0,0 0 16,0-21-16,0 21 0,0 0 15,1 0-15,-1 0 0,0 0 16,0 21-16,0 0 0,0 0 0,1 43 16,-22-43-16,21 21 15,-21-20-15,0 20 0,0-21 0,0 43 16,0-43-16,-21 0 0,-1 0 16,22 0-16,0 0 0,-21 1 15,0-22 1,21-22-1,0 1-15,0 0 0,0 0 16,21 0-16,0 0 0,1-1 16,-22 1-16,21 0 0,0-21 0,0 21 15,0-22-15,22 22 16,-22 0-16,21-43 0,0 43 16,-20 21-16,41 0 0,-42 0 15,0 0-15,1 0 16,-1 21-16,0 1 0,0 62 15,-21-63-15,0 1 0,0-1 16,0 21-16,0-21 0,0 22 16,0-22-16,-21 0 0,0 0 15,21-42 17,0 0-32,0 0 15,0-1-15,0 1 16,0 0-16,0 0 0,21-21 0,0 20 15,0 1-15,0-21 0,1 21 16,-1 0-16,0-22 0,0 43 0,21-21 16,-20 0-16,20 21 0,0 0 15,-21 0-15,43 21 0,-22 0 16,-21 0-16,22 1 0,-22-1 16,-21 21-16,0-21 0,0 0 0,0 22 15,0-22-15,0 0 16,0 0-16,-21 0 0,0 22 0,-1-43 15,1 21-15,21 0 0,-21 0 16,42-21 0,0-21-1,1 21-15,20-21 0,-21 21 0,21-21 16</inkml:trace>
  <inkml:trace contextRef="#ctx0" brushRef="#br1" timeOffset="39684.92">5122 4424 0,'0'0'0,"21"-21"0,-21 0 0,0-1 16,0 1-16,0 0 0,0 0 16,0 0-16,-42 21 15,21 0-15,0 0 0,0 0 16,-22 0-16,22 21 0,-21 0 16,21 0-16,-22 22 0,22-22 0,-21 21 15,21-21-15,-1 22 0,1-1 16,0-21-16,21 21 0,0-20 15,0 20-15,0-21 0,0 21 16,0-20-16,21-22 0,0 0 16,1 0-16,-1 0 0,21 0 0,-21 0 15,22-22-15,-1 1 0,-21 0 16,21 0-16,-20 0 0,62-43 16,-63 22-16,1 21 15,-1-22-15,-21 22 0,0-21 0,21 21 16,-21-22-16,21 22 0,-21 0 15,0 0-15,0 42 32,0 0-32,-21 0 15,21 1-15,-21 20 0,21-21 0,0 0 16,0 22-16,0-22 0,0 21 0,0-21 16,0 22-16,0-22 0,0 0 15,0 0-15,0 0 0,21 0 16,0-21-16,0 0 0,0 0 15,1 0-15,-1 0 0,21 0 16,0-21-16,-20 0 0,20 0 16,0 0-16,-21 0 0,43-64 15,-22 64-15,-21-22 0,43-62 16,-43 62-16,0 1 0,-21-22 16,21 22-16,-21-21 0,22 20 15,-22 22-15,0-21 0,0 21 0,0-1 16,0 1-16,-22 21 15,1 21-15,21 1 16,-42 41-16,21-21 16,21 1-16,-21-1 0,-1 0 15,22 22-15,-21-22 0,21 1 0,0-1 16,0 0-16,0 1 0,0-1 16,0-21-16,0 43 0,0-43 15,0 21-15,21-42 0,1 21 16,-1 0-16,0-21 0,21 0 15,1 0-15,-1 0 0,0 0 0,64-21 16,-64 0-16,22 0 0,-22 0 16,1 0-16,-1-1 0,0 1 0,1-21 15,-22 21-15,21-22 0,0-20 16,-42 42-16,0-22 0,0 22 16,0 0-16,0 0 0,0 0 0,-21 21 15,0 0 1,0 0-16,0 0 0,0 21 15,-22 42-15,22-41 0,0-1 16,21 21-16,0-21 0,0 22 16,0-22-16,0 0 0,0 21 0,0-21 15,21 1-15,21 20 0,-20-42 16,-1 21-16,0-21 0,21 0 16,-21 0-16,64 0 15,-43 0-15,1 0 0,-22-21 0,21 21 16,1-21-16,-1 0 0,-21-1 15,0 1-15,64-63 16</inkml:trace>
  <inkml:trace contextRef="#ctx0" brushRef="#br1" timeOffset="39885.23">5651 4064 0,'-42'0'0,"84"0"0,-105 0 15,42 21-15,42-21 16,0 0 0,21 0-16,1 0 0,-1 0 15,22 0-15,-1 0 0,1 0 16,-22 0-16,21 0 0,1 0 0,-1 0 16,22-21-16</inkml:trace>
  <inkml:trace contextRef="#ctx0" brushRef="#br1" timeOffset="41891.44">8297 4170 0,'0'0'0,"0"-42"0,0-85 31,0 84-31,0 22 0,0 0 15,0 0-15,0 0 0,0-1 16,-21 22 0,0 0-16,0 0 0,-22 0 15,22 22-15,0-1 0,-64 42 16,64-20-16,-21 20 0,0-21 16,-1 22-16,22-22 0,-21 22 15,21-22-15,-22 0 0,43 22 0,-21 21 16,21-64-16,0 21 0,0 0 15,21-20-15,0-1 0,1 0 16,-1 0-16,21-21 0,-21 0 16,127 0-16,-105 0 15,20 0-15,-20 0 0,20-21 16,-21 0-16,64-22 0,-42 1 16,-1 21-16,-20-21 0,-1 20 15,0-20-15,1 0 0,-1-22 16,-21 22-16,0-22 0,-21 22 0,0-21 15,0-1-15,0 22 0,-21-22 0,0 22 16,-21 0-16,20 20 0,-62-41 16,41 42-16,1 21 0,0 0 15,-1 0-15,1 0 0,0 21 0,21 0 16,-22 0-16,1 22 0,0-1 0,20 0 16,-20 1-16,21 20 0,0 1 15,0-1-15,-1 1 0,22-1 16,0 43-16,0-64 0,22 1 15,-1-1-15,21-21 0,-21 21 16,22-20-16,-1-1 0,0 0 0,1-21 16,62 0-16,-62 0 15,20 0-15,-20-21 0,20 21 0,1-21 16,-1-1-16,1 1 0,-22-21 16,21 21-16,-20 0 0,-1-22 0,-21 1 15,22 0-15,-1-22 0,-21 43 16,-21-21-16,0 20 15,0 1-15,0 0 0,-21 21 16,0 21 0,0 0-16,-1 1 0,22-1 15,-21 21-15,0-21 0,21 0 0,-42 43 16,42-22-16,-21-21 0,21 1 16,-22-1-16,1 0 0,21 21 15,0-21-15,0 1 16,21-22-1,-21-22 1,22 1-16,-1 0 0,0 0 0,0 0 16,0 0-16,22-22 0,-22 22 15,0-21-15,0 21 0,0-22 16,0 22-16,1-21 0,-1 21 0,0 21 16,-21-22-16,21 22 0,-21 22 15,0-1 1,0 0-16,0 21 0,0-21 15,0 1-15,0 20 0,0 0 16,0-21-16,0 1 0,0 20 16,0-21-16,21 0 0,0-21 15,1 21-15,-1-21 0,0 0 16,0 0-16,0 0 0,22 0 0,-22 0 16,0-21-16,64-21 15,-43 0-15,-21 20 16,43-41-16,-22-1 0,-21 22 15,0 0-15,0-22 0,1 22 16,20-85-16,-42 85 0,0-1 16,0 1-16,0 21 0,0-22 15,0 22-15,0 0 0,-21 21 16,0 21 0,21 0-16,-22 22 0,1-22 15,21 42-15,-21-20 0,0-1 16,21 22-16,-21-22 0,21 21 15,0-20-15,0-1 0,-21 0 0,21 1 16,0-1-16,0 43 16,21-64-16,0 0 0,0-21 15,0 21-15,0-21 0,85 0 16,-63 0-16,-22 0 0,63-42 16,-41 21-16,20-22 15,-20 22-15,-22 0 0,21-42 16,-21 41-16,0 1 0,-21-21 15,0 21-15,0 0 16,-21 42 0,21 0-1,-21-21-15,21 21 0,-21 0 16,21 0-16,-21 1 0,21 20 0,0-21 16,0 0-16,0 0 0,0 1 15,0-1-15,0 0 16,42 0-16,-21 0 0,0-21 0,22 0 15,-22 0-15,21 0 0,1 0 16,-1 0-16,-21 0 0,21 0 0,1 0 0,-22-21 16,0 21-16,0-21 0,43-21 15,-43 20-15,-21 1 0,21-21 16,0 21-16,-21 0 0,21-22 16,-21 22-16,0 0 0,0 0 15,0 0-15,0-1 16,0 44 15,0-1-31,0 0 0,0 0 0,0 0 16,-21 22-16,21-22 0,0 21 0,-21 0 15,0 1-15,0-1 0,0 0 16,21 1-16,-22 20 0,1-20 16,0 20-16,0 1 0,21 41 0,-21-41 15,21-1-15,-21 1 0,21-22 16,0 22-16,0-1 0,0-20 15,0 20-15,0 1 0,-22 41 16,22-62-16,0-1 0,0 0 16,0 1-16,0-22 0,0 21 0,-21 1 15,21-22-15,-21-21 16,21-21 0,-21-1-16,21 1 0,-21 0 15,21-21-15,0-1 0,0 1 0,-43-64 16,43 64-16,0-22 0,-21 1 15,21-22-15,0 22 0,21-149 16,1 149-16,20-1 16,21-42-16,-20 43 15,-1 42-15,0-22 0,1 1 16,-1 21-16,43-22 0,-43 22 16,0 0-16,22 0 0,-22 0 15,-21 21-15</inkml:trace>
  <inkml:trace contextRef="#ctx0" brushRef="#br1" timeOffset="42917.79">1863 5398 0,'0'0'0,"0"-22"0,-22 1 0,22 0 0,0 0 15,-21 21 1,0 0-16,21 21 15,0 0-15,0 0 0,-21 1 16,0 20-16,21 0 0,-21 1 0,21-1 16,-22 21-16,1-20 0,21-1 15,0 22-15,-21-22 0,0 0 16,21-21-16,-21 22 0,21-22 0,0 0 16,0 0-16,21-21 31,0 0-31,0-21 15,-21 0-15,21-21 0,1 20 0,20 1 16,-21-21-16,0 21 0,0-22 16,22-20-16,-22 21 0,0 20 15,0 1-15,-21 0 0,21 21 16,1 21 0,-22 0-16,0 22 0,0-22 15,0 21-15,0 22 16,0-22-16,0-21 0,0 0 15,21 22-15,21 20 16,-21-63-16,0 0 0,22 21 16,-22-21-16,21 0 0,43-21 15,-43 21-15,1-21 0,-1 0 16,0 0-16,1-22 0,-1 22 0,43-63 16,-64 41-16,0 1 15,0 0-15,-21-1 0,0 1 0,-21-43 16,0 43-16,-22 21 15,22-22-15,-21 43 0,21-21 0,-22 21 16,-20 0-16,42 0 16,-22 21-16,22 1 0,0-1 0,-21 0 15,42 0-15,0 0 0,-21 22 16,21-22-16,0 21 0,0-21 16,0 22-16,21-22 0,0 0 15,0 0-15,0 0 0,22-21 0,-1 21 16,0-21-16,1 0 0,-1 0 0</inkml:trace>
  <inkml:trace contextRef="#ctx0" brushRef="#br1" timeOffset="43259.45">2794 5863 0,'0'0'0,"0"21"31,21-21-31,0 0 0,0 0 16,1-21-16,-1 21 0,0-21 15,0 0-15,0 0 0,22 0 0,-22-1 16,0 1-16,0 0 0,0 0 16,-21-21-16,21 20 0,-21 1 15,0 0-15,0 0 0,0 0 16,-21 21-16,0 0 0,-21 0 16,-1 0-16,22 21 15,0 0-15,0 0 0,0 22 16,-22-22-16,43 21 0,-21-21 0,0 22 15,21-22-15,0 42 16,0-42-16,0 22 0,0-22 0,21-21 16,0 21-16,1-21 0,20 0 15,-21 0-15,21 0 0,1 0 0,41 0 16,-41-21-16,-1 0 16,22 0-16,-22-1 0,0-20 0</inkml:trace>
  <inkml:trace contextRef="#ctx0" brushRef="#br1" timeOffset="43690.78">3641 5355 0,'0'0'0,"-43"-21"0,43 0 16,-21 0-16,0 0 0,0 21 15,0 0-15,21 21 16,0 0-16,-22 21 0,22 1 16,0-1-16,0-21 0,0 21 0,0 1 15,0 63 1,0-64-16,0 0 0,0 1 0,-21 20 15,0-21-15,21-20 0,0-1 16,0 0-16,0 0 0,-21 0 16,0-21-16,21-21 31,0 0-31,0 0 0,0 0 16,0-1-16,21-20 15,0 21-15,0-21 0,0-1 0,22 22 16,20-42-16,-20 41 15,-22 1-15,21 0 0,0 0 0,-20 21 16,41 0-16,-21 0 0,-20 21 16,-1 0-16,21 0 0,-42 1 15,21 20-15,-21-21 0,0 0 0,0 0 16,0 22-16,-21-22 0,0 0 16,-21 0-16,-1 0 0,22 1 0,-21-22 15,-1 21-15,-41 0 0,41-21 16,22 0-16,-21 0 15,21 0-15,21-21 0,21 0 16</inkml:trace>
  <inkml:trace contextRef="#ctx0" brushRef="#br1" timeOffset="44371">5080 5334 0,'0'0'16,"0"-21"-16,0 0 0,0 0 0,0-22 16,-21 43-1,21 21-15,0 1 0,-21-1 16,21 0-16,0 21 0,0 43 16,-22-43-16,22 22 0,-21-22 15,0 22-15,21-22 0,-21 0 0,21 1 16,0-1-16,-21 0 0,21-21 15,0 22-15,-21-22 0,21 0 16,0 0-16,0-42 31,0 0-31,0 0 16,0-22-16,21 22 0,0-21 0,0 21 16,-21-22-16,21 1 0,22 0 15,-22 21-15,0-22 0,0 22 0,21-21 16,-20 21-16,-1-1 15,21 22-15,-21 0 0,43 0 16,-22 0-16,0 0 0,-20 22 0,20-1 16,-21 0-16,21 0 0,-20 43 15,-22-22-15,0 21 16,0-20-16,-43-1 0,22-21 16,-21 22-16,-1-22 0,-20 0 0,21 0 15,-22 0-15,22 0 0,-1-21 0,-20 0 16,21 0-16,20 0 0,-20 0 15,21 0-15,0 0 0,0 0 0,21-21 16,0 0-16,0 0 16,21 21-16,0-21 15,21 0-15,-21 21 0,22-22 0,20 1 16,-20 21-16,-1-21 0,21 21 16</inkml:trace>
  <inkml:trace contextRef="#ctx0" brushRef="#br1" timeOffset="44859.44">6181 5567 0,'0'0'0,"0"-21"0,0-22 31,0 22-31,0 0 0,-22 0 0,1 21 0,0-21 16,0 21-16,0 0 0,-22 0 15,22 0-15,-21 0 0,21 0 16,-22 21-16,1 0 0,21 0 0,-106 64 15,85-64 1,20 21-16,-20 1 0,21-1 0,0 0 16,0 1-16,21-1 0,-22-21 0,22 22 15,0-22-15,0 0 0,0 0 16,85 21-16,-64-42 16,22 0-16,-1 0 0,0 0 0,-21 0 15,64-42 1,-43 21-16,1 0 0,41-43 15,-62 43-15,20-21 0,-21 21 0,0-22 16,0 1-16,-21-43 16,0 64-16,0 0 0,0 0 0,0 0 15,0-1-15,-21 22 16,0 22-16,0-22 16,0 21-16,21 21 0,-21-21 0,-1 22 15,22-22-15,-21 21 0,21-21 16,0 22-16,0-1 0,0-21 0,0 43 15,0-43-15,0 0 16,0 0-16,21-21 16,1 0-16,20 0 0,-21 0 0,0 0 15,22 0-15,-22-21 16,21 0-16</inkml:trace>
  <inkml:trace contextRef="#ctx0" brushRef="#br1" timeOffset="45224.45">6921 5461 0,'0'0'0,"0"-21"0,0 0 16,0 0-16,-21 21 16,0 0-16,-21 0 0,21 0 0,-22 0 15,1 0-15,21 21 0,-22 0 0,1 0 16,21 0-16,0 0 0,0 1 16,21-1-16,0 0 0,0 0 0,0 0 15,0 0-15,21 1 16,21-1-16,-21 0 0,22-21 15,-22 21-15,0 0 0,21-21 0,-21 21 16,1-21-16,-1 22 0,0-1 16,0 0-16,-21 0 15,-21-21-15,0 0 16,-22 21-16,22-21 0,-21 0 16,0 0-16,-1 0 0,1 0 0,0 0 15,-1 0-15,1 0 16,21-21-16,-22 21 0,22 0 0,0-21 15,0 0-15,21 0 16,21 21 0,21-22-16,-20 22 0,20 0 15,0 0-15,1 0 0</inkml:trace>
  <inkml:trace contextRef="#ctx0" brushRef="#br1" timeOffset="45535.38">7239 5736 0,'0'-21'16,"0"42"-16,21-42 0,0 0 0,-21 0 16,21 21-16,1-21 0,-22-1 15,0 1-15,21 21 0,0-21 16,-21 0-16,0 0 0,0 0 16,0-1-16,-21 22 31,0 0-31,-1 0 0,1 22 0,0-1 15,-21-21-15,21 42 0,-1-21 16,1 0-16,0 1 0,21 41 16,-21-42-16,21 22 0,0-22 0,0 0 15,0 0-15,0 0 0,21 0 16,0 1-16,0-1 0,1-21 0,20 0 16,-21 21-16,21-21 0,1 0 0,20 0 15,-20 0-15,-1 0 16,85-21-16</inkml:trace>
  <inkml:trace contextRef="#ctx0" brushRef="#br1" timeOffset="46020.48">8255 5652 0,'0'0'0,"21"-22"0,-21 1 0,0 0 16,0 0-16,0 0 0,-21 0 0,0 21 16,0-22-16,-22 1 0,22 21 0,-21 0 15,-22 0-15,22 0 16,21 0-16,-22 21 0,1 1 15,21-1-15,-21 0 0,-22 42 16,43-41-16,0 20 0,21-21 16,0 21-16,0-20 0,0 41 15,0-42-15,0 0 0,0 1 0,0-1 16,21 0-16,0-21 0,21 0 16,1 0-16,-22 0 0,21 0 15,-21 0-15,22 0 0,20-42 16,-20 20-16,-22 1 0,21 0 15,-21-21-15,22 21 0,-22-22 16,21-41-16,-21 20 0,0 22 16,1-1-16,-22 1 0,21-21 0,-21 20 15,0-20-15,0 20 16,0 22-16,0 0 0,0 0 16,-21 42-1,21 0-15,-22 22 0,22-22 0,-21 21 16,0 0-16,21 1 0,0 20 15,0-20-15,0-1 0,0 21 0,0-20 16,0-1-16,0 0 0,0-20 16,21 20-16,0-21 0,1 0 0,-1 0 15,21-21-15,-21 0 0,22 0 0,-1 0 16,-21 0-16,21 0 0,1 0 16,-1-21-16,0 0 0,1 0 0,-1 0 15,-21 0-15</inkml:trace>
  <inkml:trace contextRef="#ctx0" brushRef="#br1" timeOffset="46719.75">3895 6795 0,'0'0'0,"0"-22"15,0 1-15,0 0 16,-22 0 0,22 0-16,-21 21 0,0-21 0,0-1 15,0 22-15,-22 0 0,22 0 16,-21 0-16,21 0 0,-22 22 15,22-1-15,-21 0 0,0 0 0,20 21 16,-20-20-16,0 20 0,21-21 0,-1 21 16,1-20-16,0 20 0,21 0 15,0-21-15,0 1 0,0-1 0,21-21 16,0 0-16,22 0 16,-22 0-16,0 0 0,21 0 0,1-21 15,-22-1-15,21 1 16,1 0-16,-1 0 0,-21 0 0,21 0 15,22-43-15,-43 43 0,-21 0 16,0-22-16,0 22 0,0 0 16,0 0-16,-21 42 31,21 0-31,0 22 0,-21-22 16,21 0-16,0 0 0,0 21 0,0-20 15,0 20-15,0-21 16,21 0-16,42 0 15,-41-21-15,83 0 16,-62 0-16,-22 0 0,21-21 16,1 0-16,-1 0 0,21 0 15</inkml:trace>
  <inkml:trace contextRef="#ctx0" brushRef="#br1" timeOffset="46935.14">4381 6731 0,'0'-21'0,"0"42"0,0-63 15,-21 63 1,21 0-1,-21 0-15,21 0 0,-21 22 0,21-22 16,0 21-16,0 1 0,-21-1 16,21 0-16,-21 1 0,21 20 0,0-21 15,-22 22-15,1-1 0,0-20 16,0 20-16,21 1 0,-21-22 16,0 0-16,21 1 0,0-22 0,-22 21 15,22-21-15,22-42 31,-1 0-31,-21 0 0,21-21 0,0-1 16</inkml:trace>
  <inkml:trace contextRef="#ctx0" brushRef="#br1" timeOffset="47210.62">4318 6710 0,'0'0'15,"0"-21"-15,0 0 16,21 21-16,0 0 0,0 0 0,1 0 15,20 0-15,-21 0 0,0 0 0,22 0 16,-22 0-16,21 0 0,-21 21 16,22 0-16,-22 0 0,0 0 0,0 0 15,0 1-15,-21-1 0,0 0 0,0 21 16,-21-21-16,0 1 0,-21-1 16,20 0-16,-20 0 0,0-21 0,21 21 15,-85 0-15,63-21 16,22 22-16,42-44 31,1 1-31,-1 21 16,21-21-16,0 21 0</inkml:trace>
  <inkml:trace contextRef="#ctx0" brushRef="#br1" timeOffset="47458.39">5228 6625 0,'-42'43'16,"42"-22"0,-21 21-16,-1-21 0,22 22 15,-21-1-15,0 43 0,0-43 16,0 21-16,0 43 0,-1-42 16,1-1-16,0 1 0,0-22 15,0 22-15,0-22 0,-1 0 0,22-21 16,-21 22-16,21-22 0,-21 0 15,21 0-15,21-21 16,0-21-16,1 0 0,20-21 16,-21 20-16,0-20 0</inkml:trace>
  <inkml:trace contextRef="#ctx0" brushRef="#br1" timeOffset="48033.56">5165 6731 0,'0'-21'0,"0"42"0,0-63 15,0 21-15,21 21 0,0-22 16,0 22-16,0-21 0,0 21 16,1 0-16,-1 0 0,0 0 0,0 0 15,0 0-15,0 21 0,22 1 16,-22-22-16,0 21 0,0 0 16,0 0-16,1 21 0,-22-20 15,0-1-15,0 0 0,0 0 0,-22 0 16,1-21-16,-21 21 0,21-21 15,-22 0-15,22 22 0,-21-22 0,21 0 16,-22 0-16,1 0 0,21 0 16,-21 0-16,20 0 0,-20 0 15,63 0 17,0 21-32,1 0 0,-1-21 0,21 21 15,0-21-15,-20 0 0,20 0 0,43 21 16,-43-21-16,0 0 15,1 0-15,-1 0 0,0 0 0,1 0 16,-1-21-16,21 0 0,-20 21 0,-1-21 16,64-22-16,-85 22 15,21 0-15,-20-21 0,-1 21 16,0-22-16,21-41 0,-42 62 16,21-62-16,-21 63 15,0-1-15,0 1 0,-21 21 16,0 21-16,0 1 0,0-1 15,0 0-15,21 21 0,-22 1 16,1-22-16,0 21 0,21 22 16,-21-43-16,21 0 0,0 21 15,0-21-15,0 1 0,21-22 16,0 0-16,0 0 16,22 0-16,-22 0 0,0 0 0,21-22 15,1 22-15,-22-21 0,21 0 16</inkml:trace>
  <inkml:trace contextRef="#ctx0" brushRef="#br1" timeOffset="48439.33">6625 6435 0,'0'0'0,"0"-21"0,0-1 0,0 1 0,-21 21 32,0 21-17,21 22-15,0-22 0,0 21 0,0-21 16,0 22-16,0-22 0,0 21 0,0-21 15,0 22-15,0-22 16,0 0-16,0 0 0,0 0 0,0 1 16,0-1-16,0-42 31,0-1-15,0 1-16,0 0 0,0 0 0,0-21 15,21-1-15,0 22 0,0-21 16,22-1-16,-1-20 0,0 42 0,1-22 15,-1 1-15,21 21 0,-20 0 0,20 21 16,-20 0-16,-1 0 0,0 0 16,1 21-16,-22 0 0,21 0 0,-21 22 15,0-22-15,-21 21 0,0 0 16,0 1-16,0-1 0,0-21 16,-21 22-16,0-1 0,0-21 0,0 0 15,0 22-15,-1-22 0,1-21 0,0 21 16,0 0-16,0-21 0,0 0 15,-1 0-15,22-21 16,0 0-16</inkml:trace>
  <inkml:trace contextRef="#ctx0" brushRef="#br1" timeOffset="49495.72">13081 2752 0,'0'0'0,"-21"0"0,0 21 15,-1-21 1,22 21-16,0 0 16,22-21-1,-1 0 1,21 0-16,-21 0 15,22 0-15,-22-21 0,21 21 0,0-21 16,1 0-16,-1 0 0,0-1 0,1 1 16,-1 0-16,-21 0 0,0 0 15,1 0-15,-1-1 0,-21 1 0,0 0 16,0 0-16,-21 21 16,-1 0-16,1 0 15,0 0-15,0 0 0,0 63 16,0-41-16,-1 20 0,1 43 15,21-43-15,0 0 16,0 1-16,0-1 0,0 0 0,0 1 16,0 20-16,0-21 0,0-20 15,0 20-15,-21 0 0,0 1 16,0-22-16,0 42 0,-1-42 16,1 1-16,0-22 0,0 0 15,0 0-15,0 0 0,-1 0 16,1 0-16,-21-22 0,21 1 15,-22-42 1,22 42-16,21-1 0,0 1 0,0-21 16,0 21-16,0 0 0,0-1 0,0-20 15,21 21-15,22 0 0,20-43 16,1 43-16,-22-21 0,22 21 0</inkml:trace>
  <inkml:trace contextRef="#ctx0" brushRef="#br1" timeOffset="49707.6">13885 2582 0,'0'0'0,"0"22"0,0-1 16,0 21-16,0-21 0,0 22 15,0-22-15,0 21 0,-21 0 0,21 1 16,0-22-16,-21 21 0,0 1 16,0-22-16,21 21 0,-22-21 0,22 22 15,-21-22-15,21 0 0,-21 0 16,21 0-16,0 22 0,21-43 31,0 0-31,1-22 16,-1 1-16,0 0 0</inkml:trace>
  <inkml:trace contextRef="#ctx0" brushRef="#br1" timeOffset="49867.51">13610 2921 0,'42'0'31,"-20"0"-31,-1 0 0,0 0 0,21 0 16,64 0-16,-64 0 0,22-21 15,21 21-15,-22-21 16,22 21-16,63 0 0</inkml:trace>
  <inkml:trace contextRef="#ctx0" brushRef="#br1" timeOffset="50101.38">15071 2836 0,'0'-21'16,"0"42"15,-22 1-31,1-1 0,0 0 0,21 0 16,-21 0-16,21 0 0,-21 1 0,0-1 15,21 21-15,-43 22 16,43-43-16,-21 0 15,21 0-15,0 0 0,0 0 16,0 1-16,21-22 16,0 0-16,22-22 15,-22 1-15</inkml:trace>
  <inkml:trace contextRef="#ctx0" brushRef="#br1" timeOffset="50434.19">15579 2879 0,'0'0'0,"42"-21"0,-21-1 15,0 22-15,-21-21 0,0 0 16,-21 21 0,0 0-16,0 0 0,-22 21 0,1 0 15,21 1-15,-21-22 0,-1 21 16,22 0-16,0 0 0,0 0 0,21 0 16,0 1-16,21-1 15,0-21-15,0 21 0,43-21 16,-43 21-16,21-21 0,-21 0 15,1 21-15,-1 0 0,0-21 16,-21 22-16,21-1 0,-21 0 16,0 0-16,-21 0 15,0-21-15,0 0 0,-1 21 16,-20-21-16,21 0 0,-21 0 16,-1 0-16,22 0 0,-21 0 15,-1 0-15,22 0 0,-21 0 0,21-21 16,0 0-16,-1 0 0,22 0 15,0 0-15,-21-22 0</inkml:trace>
  <inkml:trace contextRef="#ctx0" brushRef="#br1" timeOffset="50591.1">15092 2519 0,'0'0'0,"0"-21"0,-21 21 0,21-21 0,-22 21 31,22 21-15,0 0-16,0 0 0,0 0 16,0 0-16,22-21 15</inkml:trace>
  <inkml:trace contextRef="#ctx0" brushRef="#br1" timeOffset="51884.35">16849 2879 0,'0'-21'0,"0"42"0,0-64 16,0 22-16,21-21 0,0 21 15,0-22-15,-21 22 0,21-21 0,-21 21 16,21-22-16,-21 22 16,22 21-16,-22 21 15,0 22 1,0-22-16,0 21 0,0 1 15,-22-1-15,1 0 0,0 1 16,21-1-16,-21 0 0,0 1 0,0 20 16,-1-21-16,22 1 0,0-1 0,0 0 15,0 1-15,0-22 0,0 0 16,0 21-16,22-42 0,41 22 16,-42-22-16,22 0 0,-1 0 15,0-22-15,1 1 0,20 0 16,-21 0-16,22-21 0,-1 20 0,1-20 15,-22 0-15,22-1 0,-22 1 16,0 0-16,-20-22 0,-1 22 0,21-22 16,-21-41-16,-21 41 0,0 22 15,0-1-15,0 1 0,0 21 16,0-21-16,0 63 16,-21 0-1,21 0-15,-21 21 0,0 1 0,0-1 16,21 22-16,-22-22 0,1 0 15,21 22-15,-21-22 0,21 0 16,0 1-16,0-1 0,0 0 16,0 1-16,0-22 0,0 21 0,0-21 15,0 1-15,21-1 0,0 0 0,1 0 16,-1-21-16,21 0 0,22 0 16,-22 0-16,-21-21 0,21 0 15,1 0-15,-1-1 0,22-41 16,-22 42-16,-21-22 0,21 22 15,-20-21-15,-1 21 0,-21-43 16,0 43-16,0 0 0,0 0 16,0 0-16,-21 21 31,21 21-31,0 0 0,-22 0 0,22 0 16,0 0-16,0 1 0,0-1 15,0 21-15,0-21 0,0 0 0,0 22 16,22-22-16,-22 0 0,0 0 15,21 22-15,-21-22 16,21 0-16,-21 0 0,-21-21 31,0-21-31,-1 21 16,22-21-16,-21 0 0,0-1 16,21 1-16,-21 0 0,21 0 0,-21 0 15,0 21 1,21 21 15,0 0-31,0 0 16,21 0-16,0-21 0,0 22 15,0-1-15,0 0 0,1-21 16,20 0-16,21 21 0,-41-21 0,20 0 16,0 0-16,22 0 0,-22 0 15,0-21-15,22 0 0,-22 0 16,1-1-16,-1 1 0,0 0 0,1 0 15,-22 0-15,21-43 16,-21 22-16,-21 21 0,0 0 16,0-22-16,0 22 0,0 0 0,0 0 15,0 0-15,-21 21 16,0 0-16,0 21 16,0-21-16,-1 42 0,1-21 0,0 0 15,21 1-15,-21 20 0,0 21 16,21-41-16,0 20 0,0-21 15,0 0-15,0 0 0,21 22 16,0-22-16,0 0 0,0-21 16,22 0-16,-1 21 0,0-21 15,1 0-15,-1 0 0,22 0 16,-1 0-16,1 0 0,-22 0 16,21-21-16,64 0 0</inkml:trace>
  <inkml:trace contextRef="#ctx0" brushRef="#br1" timeOffset="52385.07">19897 3027 0,'21'-42'0,"-42"84"0,63-106 16,-21 43-16,-21-21 16,0 21-16,-21 21 0,0-21 15,0 21-15,-22 0 16,1 0-16,21 21 0,-64 0 16,43 0-16,21 0 0,-22 22 15,1-22-15,21 0 0,-22 21 16,22-21-16,0 22 0,0-1 0,21-21 15,0 0-15,0 22 0,0-22 16,0 21-16,21-21 0,43 1 16,-43-22-16,21 0 15,-21 0-15,22 0 0,-22 0 0,21-22 16,0 22-16,-20-21 0,20 0 16,-21 0-16,21-21 0,-20 20 0,-1-20 15,21 0-15,-21-1 0,0 1 0,1 0 16,-1-64-1,0 42-15,-21 1 0,21-64 16,-21 63-16,0 22 0,0-21 16,0 20-16,0 22 0,0 0 0,0 0 15,0 0-15,0 42 16,0 0-16,-21 21 0,0 1 16,21-1-16,-21 21 0,21 1 15,-22-1-15,1 1 0,0-1 0,21 1 16,-21-1-16,21-20 0,-21 20 15,21-20-15,0-1 0,0 0 0,0 22 16,0-43-16,0 0 0,0 0 16,21-21-1,0 21-15,0-21 0,22 0 0,-22 0 0,0 0 16,21-21-16,-21 0 16,22 0-16,-1 0 0,22 0 0</inkml:trace>
  <inkml:trace contextRef="#ctx0" brushRef="#br1" timeOffset="52654.91">21399 2498 0,'0'0'0,"0"-21"0,0-1 16,0 1-16,0 0 0,0 0 16,-21 21-16,0 21 15,0 0-15,0 0 0,21 22 16,-21-1-16,-1 22 15,1-22-15,21 21 0,-21 1 0,0-22 16,0 22-16,0-22 0,-1 22 16,22-22-16,-21-21 0,21 21 0,-21 1 15,21-1-15,-21-21 0,21 0 16,0 22-16,0-22 0,21-21 16,0 0-16,0 0 15,22 0-15,-22-21 0,21 0 16</inkml:trace>
  <inkml:trace contextRef="#ctx0" brushRef="#br1" timeOffset="53028.7">21759 2900 0,'0'0'0,"-21"-21"32,0 21-32,0 0 0,0 21 0,-1 0 15,1 0-15,0 0 0,0 1 16,0-1-16,0 0 0,21 0 0,-22 43 15,22-43-15,0 0 16,0 0-16,0 0 0,22 0 0,-1 1 16,0-22-16,21 0 0,-21 21 15,64-21-15,-64 0 16,22 0-16,20-21 0,-21-1 16,22-20-16,-43 21 15,0 0-15,22-22 0,-43 22 16,21 0-16,-21-21 0,0 21 15,0-1-15,-21-20 16,-1 42-16,1-21 0,0 21 0,-21 0 16,21 0-16,-22 0 0,-20 0 15,20 21-15,22 0 0,0-21 16,0 21-16,0-21 0,0 22 16</inkml:trace>
  <inkml:trace contextRef="#ctx0" brushRef="#br1" timeOffset="53238.58">20976 2709 0,'0'0'0,"-21"0"0,21-21 16,21 21-16,0 0 15,0 0-15,22 0 0,-1 0 16,22 0-16,-22 0 0,0 0 0,22 0 15,-1 0-15,-20 21 16,20-21-16,-21 0 0,43 22 16,-64-22-16,0 0 0,1 0 0,-1 0 15</inkml:trace>
  <inkml:trace contextRef="#ctx0" brushRef="#br1" timeOffset="55090.52">23897 2963 0,'0'0'0,"21"0"0,0 0 16,-21-21-16,22 0 16,-22 0-16,21 0 0,-21 0 15,0-1-15,0 1 0,0 0 16,0 0-16,0-21 0,0 20 0,-21-20 15,-1 21-15,1 0 16,0 0-16,-21-1 0,-1 1 16,1 21-16,0 0 0,-1 0 15,1 21-15,0 1 0,-43 41 16,43-42-16,21 22 0,-22-1 0,1 0 16,21 1-16,0-1 0,-22 43 15,43-43-15,-21 0 0,21-21 16,0 22-16,0-22 0,0 21 15,21-21-15,0 1 0,1-22 0,20 0 16,-21 0-16,21 0 0,43 0 16,-43-22-16,22 1 0,-22 0 15,1 0-15,20 0 0,-21 0 16,43-43-16,-43 22 16,-20 21-16,-1-22 0,0 1 0,0 0 15,0-1-15,-21 1 0,0 21 16,0-22-16,0 22 0,0 0 15,0 42 1,-21 0 0,21 1-16,-21 20 0,21-21 15,-21 21-15,21-20 0,0-1 0,0 21 16,0-21-16,0 0 0,0 1 0,0-1 16,21 0-16,0 0 0,0 0 15,0-21-15,1 0 0,-1 0 0,0 0 16,21 0-16,-21 0 15,22 0-15,-22 0 0,21 0 0,-21-21 16,43-21-16,-22 21 16,-21-1-16,1 1 0,-1 0 0,0-21 15,0 21-15,0-22 0,0 1 0,-21 0 16,0 20-16,0 1 16,0 0-16,0-21 0,0 63 15,0 0 1,-21 0-16,0 0 0,0 1 0,21 20 15,-21-21-15,0 21 16,21-20-16,0 20 0,0-21 0,-22 0 16,22 0-16,0 1 0,0-1 0,0 0 15,0 0-15,22 0 16,-1-21-16,0 0 0,21 0 16,-21 0-16,22 0 0,20 0 15,-20-21-15,-1 0 0,21-21 16,-20 20-16,-1 1 15,-21 0-15,0-21 0,1 21 0,-1-1 16,0-20-16,-21 21 0,0 0 0,21 0 16,-21 42 15,-21 0-15,0 21-16,21-21 0,-21 1 0,21 20 15,-22-21-15,22 0 0,0 0 16,0 22-16,0-22 0,0 0 0,0 0 15,0 0-15,43 1 0,-1-1 16,0-21-16,1 0 16,-1 0-16,0 0 0,22 0 0,21 0 15,-43-21-15,21-1 16,-20 1-16,41-63 16,-62 41-16,-1 1 15,0 0-15,0-1 0,0-20 0,0-43 16,-21 42-16,22 1 15,-22 21-15,0 20 0,21-20 0,-21 21 16,0 0-16,0 42 16,0 0-16,-21 21 15,-1-20-15,22 20 0,-21 21 0,0-20 16,0-1-16,0 22 0,0-22 16,-1 0-16,22 1 0,-21-1 15,0 0-15,21 1 0,-21-1 0,21-21 16,0 21-16,0-20 0,0-1 0,0 0 15,0 0-15,0 0 16,21-21-16,0 0 0,0 0 0,22 0 16,-22 0-16,21 0 0,1 0 0,-1-21 15,0 21-15,1-21 0,-1 0 16,21 0-16,-20-22 0,-1 22 0,-21 0 16,22-21-16,-22 20 0,42-41 15,-42 42-15,-21 0 16,0-1-16,-21 44 15,0-1 1,0-21-16,0 21 0,0 0 16,-1 0-16,1 0 0,0 1 0,21 20 15,0-21-15,0 0 0,0 0 16,0 1-16,0-1 0,0 0 16,21 0-16,0-21 0,1 0 15,20 0-15,-21 0 0,21 0 16,1 0-16,41 0 0,-62 0 15,20-21-15,0 0 0,-21 0 16,1-1-16,-1 1 0,0 0 0,0-21 16,0 21-16,0-22 0,-21 1 15,0 0-15,0 20 0,0-20 0,-21 21 16,0-21-16,0 20 0,0 22 0,0-21 16,-22 21-16,1 0 0,21 0 15,-22 0-15,1 0 0,0 0 16,21 21-16,-22 1 0,22-22 15,-21 21-15,21-21 0,-1 21 0,-20 0 16,42 0 0,-21-21-16</inkml:trace>
  <inkml:trace contextRef="#ctx0" brushRef="#br1" timeOffset="55284.41">25463 2709 0,'0'0'0,"22"-21"31,-1 21-31,0 0 0,0 0 16,21 0-16,1 0 0,-1 0 0,0 0 16,22 0-16,-22 0 0,22 0 15,-22 0-15,22 0 0,-22 0 0,64 0 16</inkml:trace>
  <inkml:trace contextRef="#ctx0" brushRef="#br1" timeOffset="56067.96">26776 2858 0,'0'-22'15,"0"1"-15,0 0 16,0 0-16,21 0 16,0 0-16,0-1 15,0 22-15,22 0 0,-1 0 16,-21 0-16,22 0 0,-22 0 16,0 0-16,0 22 0,21 20 15,-42-21-15,0 21 0,0-20 16,0-1-16,0 0 0,0 21 15,0-21-15,0 1 0,0-1 0,0 0 16,-21 0-16,0-21 0,21 21 16,-21 0-16,0-21 15,0 0-15,21-21 32,0 0-32,0 0 15,0 0-15,0 0 0,21-1 16,0 1-16,0 0 0,0-21 0,0 21 15,43-43 1,-22 43-16,-21-21 0,64-1 16,-64 22-16,43 0 15,-22 21-15,-21 0 0,0 21 0,1 0 16,-1 0-16,-21 22 16,21-1-16,-21-21 0,0 22 0,0-22 15,0 21-15,0-21 0,0 0 16,0 1-16,0-1 0,0 0 0,0 0 15,-21-21 1,21-21 15,0 0-15,0 0-16,0-1 0,0 1 16,0 0-16,0 0 0,21 0 15,0-22-15,0 22 0,0-21 0,22 21 16,-22-22-16,21 22 0,1-21 15,-1 21-15,43 0 16,-43 21-16,0 0 0,1 0 16,-22 21-16,21-21 0,-21 21 0,0 42 15,-21-41-15,22 62 16,-22-63-16,0 1 0,0 41 16,-22-42-16,22 22 15,-21-43-15,21 21 0,-21-21 0,21 21 16,21-21 15,0 0-31</inkml:trace>
  <inkml:trace contextRef="#ctx0" brushRef="#br1" timeOffset="57034.4">28935 2815 0,'0'0'0,"21"-42"0,-21 21 0,0 0 16,0-1-16,0 1 15,-21 0-15,-43-42 16,43 41-16,0 22 0,-21 0 16,20 0-16,-20 22 0,-21 20 15,41-21-15,-20 21 0,0-20 16,-1 20-16,22 0 0,-21 1 0,21-22 16,0 21-16,21-21 0,0 0 0,0 22 15,0-22-15,0 0 0,0 0 16,21 0-16,0-21 0,0 0 15,0 0-15,0 0 0,1 0 16,41 0-16,-42 0 0,0-21 16,22 0-16,-22 0 15,0 0-15,0 0 0,0-22 0,22 22 16,-22-21-16,0 21 0,0-22 16,-21 1-16,21 21 0,-21 0 0,22-1 15,-44 44 16,1-1-31,21 0 0,0 21 0,-21-21 16,21 22-16,-21-22 0,21 0 16,0 21-16,0-20 0,0-1 0,0 0 15,0 0-15,21 0 0,0 0 16,-21 1-16,21-22 0,1 0 0,20 0 16,-21 0-16,0 0 15,0 0-15,22 0 0,-22 0 0,42-43 16,-20 22-16,20-42 15,-20 41-15,-22-20 0,21-21 16,0-1-16,-20 1 0,20-1 16,21-84-16,-20 84 0,-22 22 15,21-64-15,-42 64 16,0 0-16,0 20 0,-21 22 31,0 22-31,0 20 0,0-21 0,-1 43 16,1-22-16,-21 21 0,21-20 15,0 20-15,-1 1 0,22-22 16,0 22-16,0-22 0,0 0 16,0 1-16,0-1 0,0 21 15,22-41-15,20-1 16,-21 0-16,0-21 0,22 0 0,-1 0 16,-21 0-16,21 0 0,43 0 15,-64-21-15,22 0 0,-1-1 16,0 1-16,1 0 0,-1 0 0,0-21 15,1 20-15,-22-20 16,21 0-16,-42-1 0,0 22 16,0 0-16,-21 21 15,0 0-15,-22 21 0,22 0 16,-21 22-16,21-1 16,0-21-16,-1 43 0,22-43 15,0 21-15,0-21 0,0 1 16,0-1-16,22 0 0,-1 0 0,0-21 15,0 21-15,21 0 16,1-21-16,-1 0 0,43 0 16,-43 0-16,0 0 0,1 0 15,-1 0-15,0 0 0,1-21 0,-1 0 16,0 0-16,1 0 0,-22 0 0,0-1 16,0 1-16,0 0 0,-21-21 0,0 21 15,0-22-15,-21 1 16</inkml:trace>
  <inkml:trace contextRef="#ctx0" brushRef="#br1" timeOffset="57289.26">29273 2371 0,'-21'0'16,"42"0"-16,-63 0 0,63 0 15,22 0-15,-1 0 0,0 0 16,22 0-16,-22 0 0,22 0 15,-1 0-15,43 0 16,-43 0-16,-20-21 0,20 21 0,-20 0 16,-1 0-16,43-22 15,-64 22-15,21 0 0,-21 0 16,0-21-16,1 21 0,-44 0 47,1 0-47,0 21 0</inkml:trace>
  <inkml:trace contextRef="#ctx0" brushRef="#br1" timeOffset="58867.54">13250 4657 0,'0'0'0,"21"0"31,1 0-31,-1 0 0,0 0 16,0 0-16,21-21 0,1-22 15,-22 22-15,0 21 0,0-21 16,0 0-16,1 0 0,-22-43 16,0 43-16,0 0 0,0-22 15,-22 22-15,-62-42 16,41 42-16,1 21 0,0 0 15,-1 0-15,1 0 0,-21 21 16,-22 21-16,43-21 0,20 0 16,-41 64-16,21-64 0,-1 64 15,43-43-15,0 1 16,0 41-16,0-41 0,0-22 16,0 21-16,0-21 0,43 0 15,-22 1-15,0-1 0,21-21 0,-21 0 16,22 0-16,-1 0 15,0 0-15,107-43 16,-107 22-16,0-21 0,22-22 16,-22 43-16,-21-21 0,0 21 15,1-22-15,-1 1 0,-21-43 16,0 43-16,0 0 0,0 21 16,0-22-16,0 22 0,0 0 0,0 0 15,0 0-15,-21 21 0,21 21 16,0 0-16,-22 0 15,22 0-15,0 22 0,0-22 0,-21 21 16,21 0-16,0-20 0,0 20 16,0 0-16,0-21 0,0 22 0,0-22 15,0 0-15,21 21 0,1-20 16,-1-1-16,0 0 0,0 0 16,21-21-16,1 0 15,-22 0-15,0 0 0,0-21 16,22 0-16,-22 0 0,21-22 15,0 22-15,1-42 16,-22 20-16,0 22 0,0-21 0,0-1 16,1-20-16,-1-85 15,0 105-15,-21 1 16,21 0-16,-21 21 0,0-1 0,0 1 16,-21 42-1,0 1-15,0 20 0,21-21 16,-22 21-16,1 1 0,21 20 15,-21-20-15,21-1 0,0 85 16,0-85-16,0 1 16,0-1-16,0-21 0,0 21 15,42 1-15,-20-22 0,-1-21 16,21 21-16,-21-21 0,0 0 16,22 0-16,-22-21 0,21 0 15,1 0-15,20-22 16,-21 22-16,1-21 0,-1-1 0,0 22 15,-20-42-15,20 20 0,-21 1 0,0-21 16,0 20-16,1 1 16,-1 0-16,-21-1 0,0-20 15,0 42-15,0 42 16,-21 0 0,-1 21-16,22-21 0,-21 22 0,0-1 15,21 0-15,-21 1 0,21-1 16,0 0-16,-21-20 0,21 20 0,-21 0 15,21-21-15,0 1 0,0 41 16,0-42-16,0 0 0,0 1 16,21-1-16,0-21 0,0 0 15,0 0-15,22 0 16,-22 0-16,21 0 0,-21-21 0</inkml:trace>
  <inkml:trace contextRef="#ctx0" brushRef="#br1" timeOffset="59953.4">15346 4805 0,'0'0'0,"0"21"16,21-42 15,0 0-31,0 0 16,0-1-16,1 1 0,-1 0 0,21 0 15,-21 0-15,0-22 0,22 1 16,-22 21-16,0-21 0,0-22 0,0 22 16,1-1-16,-1-20 0,0 21 15,0-43-15,-21 64 0,0 0 16,0-1-16,0 1 0,-21 21 16,0 21-16,0 1 15,21 20-15,-22-21 0,1 21 16,0 1-16,0 63 15,0-64-15,0 0 0,21 1 0,-22-1 16,22 0-16,0-21 0,0 22 16,0-1-16,0-21 0,22 43 15,-1-43-15,0 0 0,21-21 16,-21 21-16,22-21 0,-1 0 0,0 0 16,-20 0-16,20-21 0,43 0 15,-43-21-15,0 20 0,1 1 16,20-42-16,22-64 15,-64 84-15,0-20 16,-21 21-16,0-1 0,21-20 0,-21 42 16,0-22-16,0 1 0,0 21 15,0 0-15,0 42 16,0 0 0,-21 21-16,0-21 0,21 22 15,0-1-15,-21 0 0,0 1 0,-1-1 16,22 0-16,-21 22 0,21-22 15,-21-21-15,21 22 16,-21-22-16,21 0 0,0 21 0,0-20 16,0-1-16,21-42 31,-21-1-15,21 1-16,0 0 0,1 0 0,-22 0 15,21 0-15,0-1 0,0-20 16,0 21-16,0 0 0,1 0 15,-1 21-15,0-22 0,0 1 0,0 21 16,-21 21 0,0 1-16,0-1 15,0 0-15,0 0 0,0 0 16,0 22-16,0-22 0,0 0 16,0 0-16,0 0 0,0 0 0,0 1 15,21-1-15,1 0 0,-1 0 16,85 0-1,-64-21-15,0 0 0,1 0 0,-1 0 16,0-21-16,1 21 0,-1-21 16,-21 0-16,21 0 0,22-22 15,-43 1-15,0 21 0,0-22 16,-21 22-16,0-21 0,22-22 16,-22 22-16,0 0 0,0 21 15,0-1-15,-22 22 0,1 0 16,0 0-16,0 22 15,21-1-15,-21 0 0,0 21 16,21-21-16,0 22 0,0-22 0,0 21 16,0-21-16,0 22 0,0-22 15,0 21-15,0-21 0,21 1 16,-21-1-16,21 0 0,0-21 0,0 21 16,43-21-16,-22 0 15,0 0-15,1 0 0,-1 0 0,0-21 16,1 0-16,-1 0 0,-21-1 15,22 1-15,-22 0 0,0 0 0,0 0 16,0 0-16,-21-43 16</inkml:trace>
  <inkml:trace contextRef="#ctx0" brushRef="#br1" timeOffset="60143.44">15748 4297 0,'0'0'0,"-191"85"32,213-85-17,20 0-15,-21 0 16,21 0-16,1 0 0,-1 0 0,0 0 16,22-22-16,-22 22 0,1-21 15,20 0-15</inkml:trace>
  <inkml:trace contextRef="#ctx0" brushRef="#br1" timeOffset="60867.41">18944 4741 0,'0'0'0,"21"0"31,-21-21-31,21 0 0,1 21 16,-1-21-16,0 0 0,21 0 16,-21-1-16,1 1 0,-1 0 15,0 0-15,0-21 0,0 20 0,-21-62 16,0 41-16,0-41 16,0 41-16,0 1 0,-42 0 15,21 21-15,0 21 0,-22 0 16,1 0-16,21 0 0,-22 21 15,1 21-15,-21-21 0,20 22 0,1-1 16,0 0-16,-1-21 0,1 43 16,21-43-16,0 21 0,-1 1 15,22-1-15,0 22 0,0-22 16,22 0-16,-1-21 0,21 1 16,-21-1-16,43-21 0,-22 0 15,0 0-15,1 0 0,-1-21 16,0-1-16,1 22 0,-1-21 0,0 0 15,22-21 1,-22-1-16,-21 22 0,22-42 16,-22 42-16,-21-22 0,0 22 15,0-21-15,0 21 0,0-1 16,-21 22 0,0 22-16,21 20 15,0-21-15,-22 0 0,1 22 0,21-22 16,-21 0-16,21 21 0,0-21 15,0 1-15,0-1 0,0 0 0,0 0 16,21 0-16,0 0 0,1-21 16,20 22-16,-21-22 0,21 0 0,22 0 15,-22 0-15,22 0 0,-22 0 16,22-22-16,-22 22 0</inkml:trace>
  <inkml:trace contextRef="#ctx0" brushRef="#br1" timeOffset="61164.43">20024 4466 0,'0'-42'0,"0"84"0,0-105 0,0 42 0,0-1 16,0 1-16,-22 42 31,22 1-31,-21 20 16,21-21-16,-21 0 0,21 22 0,0-1 16,0 0-16,-21 1 0,0-1 15,21 21-15,-21 1 0,-1-1 16,1 1-16,0-1 0,0 1 0,-43 63 15,43-64-15,-21-20 16,21 20-16,-22-20 0,22-1 0,-42 43 16,42-64-16,-1 0 0,1 0 15,21 0-15,0 0 0,0-42 32,21 0-32,1 0 0,-22 0 15,21-22-15,21 22 0,-21-21 0,0 0 16,1-1-16,20 1 0</inkml:trace>
  <inkml:trace contextRef="#ctx0" brushRef="#br1" timeOffset="61451.45">19812 4551 0,'0'0'16,"0"-21"-16,0-22 0,0 22 0,0 0 0,0 0 16,0-21-16,21 42 0,0-22 15,0 1-15,1 21 0,-1 0 0,42 0 16,-20 0-16,-22 0 0,21 21 15,-21 1-15,22 20 0,-22-21 16,0 21-16,-21-20 0,0 20 0,0 21 16,0-41-16,-21 20 15,0-21-15,-1 0 0,1 0 16,-21 22-16,21-22 0,-22 0 0,22-21 16,-42 21-16,42-21 15,-1 0-15,1 0 0,21-21 31,21 0-31,1 0 16,-1 21-16,21-21 0,0-1 16</inkml:trace>
  <inkml:trace contextRef="#ctx0" brushRef="#br1" timeOffset="61753.19">20786 4403 0,'0'0'0,"0"-21"0,-22 21 16,1 0-16,0 0 0,0 0 16,0 21-16,21 0 0,-21 0 0,-1 21 15,1-20-15,21 20 0,-21-21 16,0 21-16,21 1 0,-21-1 0,21 22 16,-21-1-16,-1-21 0,1 22 15,0-1-15,0 1 0,21-1 0,-21-20 16,0-1-16,-1 22 0,1-22 0,0-21 15,0 21-15,21-20 16,0-1-16,-21 0 0,21 0 0,21-42 31,-21 0-31,21 21 16,0-43-16,0 22 0,1 0 0,20-21 16,-21-1-16</inkml:trace>
  <inkml:trace contextRef="#ctx0" brushRef="#br1" timeOffset="62387.39">20659 4509 0,'0'-43'0,"0"86"0,0-107 0,0 43 0,0 0 15,0 0-15,0-1 0,21 1 16,0 21-16,0-21 0,0 21 16,64 0-16,-43 0 15,-21 21-15,22 0 0,-22 1 16,0-1-16,21 21 0,-42 0 15,0-20-15,0-1 0,0 0 16,0 21-16,0-21 0,-21-21 0,0 22 16,0-1-16,-21-21 0,20 0 15,-20 21-15,-64-21 16,64 0-16,21 0 0,-22 0 0,1 0 16,21-21-16,0 21 0,0 0 15,-1 0-15,22-21 0,-21 21 16,21 21 15,21 0-31,-21 0 16,22-21-16,-1 21 0,21 0 0,-21-21 15,22 22-15,-1-1 0,0-21 16,43 21-16,-43-21 16,1 0-16,-1 0 0,0 0 0,1 0 15,84-21-15,-85 0 16,-21-1-16,21 1 0,-20 0 15,20-21-15,21-22 16,-41 22-16,20 0 0,0-64 0,-21 63 16,1 1-16,-1 0 15,0-1-15,-21 1 0,0 0 16,0 21-16,-42 21 16,20 21-16,1 0 0,0 0 15,0 21-15,0-20 0,0 20 16,-1 0-16,22 1 0,-21-22 0,21 63 15,0-62-15,0-1 0,0 21 16,0-21-16,0 0 0,43 1 16,-43-1-16,21-21 0,0 0 15,0 0-15,0 0 0,0 0 16,1 0-16,-1 0 0,0 0 16,21-21-16,-21-1 0,22 22 0,-22-21 15</inkml:trace>
  <inkml:trace contextRef="#ctx0" brushRef="#br1" timeOffset="62895.42">22204 3916 0,'0'0'0,"-21"0"15,-1 21-15,22 0 16,-21 0-16,21 22 15,-21-22-15,21 21 0,0-21 0,0 22 16,-21-22-16,21 21 0,-21-21 16,21 1-16,0-1 0,0 0 0,0 0 15,0 0-15,0 0 0,-21-21 16,21 22-16,-22-22 31,22-22-31,0 1 16,0 0-16,0 0 0,0 0 15,0 0-15,22-22 0,-1 1 16,-21 0-16,42-22 16,-21 22-16,22-1 0,41-62 15,-41 83-15,-1 1 16,0 21-16,-21 0 0,22 0 0,-1 0 16,-21 0-16,0 21 0,1 1 15,-22 20-15,0-21 0,0 43 0,0-22 16,0 21-16,-22-20 0,1 20 0,0-20 15,0-1-15,0 0 0,0 1 16,21-22-16,-22 21 0,1-21 16,0 0-16,21 1 0,0-44 62</inkml:trace>
  <inkml:trace contextRef="#ctx0" brushRef="#br1" timeOffset="70543.44">571 8996 0,'0'0'16,"-42"0"-16,21 0 0,0 0 0,-22 0 16,22 0-16,0 0 0,0 0 15,0 0 1,42 0 15,0 0-31,21 0 16,1 0-16,20 0 0,-20-21 0,41 21 15,-20-21-15,20 21 0,-20-22 16,21 22-16,-1-21 0,1 21 16,-22-21-16,22 21 0,-21 0 0,-1 0 15,43-21-15,-64 21 0,-21 0 16,1 0-16,-1 0 15,-21-21 17,-21 21-32,-1 0 0,1 0 15,0-21-15,0-1 0,0 22 16,-22-21-16,22 21 0,-21-21 16,21 21-16,-22-21 0,22 21 0,0-21 15,-21 21-15,21 0 0,-1 0 16,22-21-16,-21 21 0,42 21 47,1-21-47,-1 0 15,21 21-15,-21 0 0,22-21 16,-1 0-16,0 0 0,1 0 16,-1 0-16,0 0 0,-21 0 15,22 0-15,-22 0 0,0 21 0,0-21 16,0 0-16,-21 21 15,0 1-15,0-1 0,-21-21 0,0 42 16,0-21-16,-21 0 0,-1 22 16,1-1-16,0-21 0,-1 22 15,-20-1-15,20-21 0,1 21 16,0-20-16,-1-1 0,1 0 0,21 0 16,0 0-16,21 0 0,42-21 15,0 0-15,1-21 16,-1 0-16,22 0 15</inkml:trace>
  <inkml:trace contextRef="#ctx0" brushRef="#br1" timeOffset="71047.38">2476 8890 0,'0'0'0,"0"-21"32,0 0-17,0 0-15,0-1 0,22 1 16,-1 0-16,-21 0 0,21 0 16,0 0-16,-21-1 0,21 1 0,-21 0 15,0 0-15,0 0 0,0 0 16,0-1-16,-21 22 15,0 22 1,0-1-16,21 0 0,-21 0 16,21 21-16,-22 1 0,22-1 0,0 0 15,0 1-15,0-1 16,0 64-16,0-64 0,0 1 16,22-22-16,-22 21 0,21 0 15,-21-20-15,0 20 0,0-21 0,0 0 16,0 0-16,0 1 0,0-1 15,-21 0-15,-43 0 0,22-21 16,21 0-16,-64 0 16,64 0-16,-64 0 0,43 0 15,-1 0-15,22-21 0,0 0 16,0 21-16,21-21 0,0-1 16,0 1-16,0 0 0,0 0 0,21 0 15,0 0-15,22-1 16,-1-20-16,0 21 0,1-21 0,20 20 15</inkml:trace>
  <inkml:trace contextRef="#ctx0" brushRef="#br1" timeOffset="71307.33">3069 8573 0,'0'0'0,"0"21"31,-21 0-16,21 21-15,0-21 0,0 22 0,-21-1 16,21 43 0,0-43-16,-21 0 0,-1 1 15,22-1-15,-21 0 0,21 1 0,0 20 16,0-20-16,-21-22 0,21 0 16,0 0-16,0 0 15,21-21 1,0-21-16,-21 0 0,22 0 15,-1 0-15,0-1 0,-21-20 0</inkml:trace>
  <inkml:trace contextRef="#ctx0" brushRef="#br1" timeOffset="71475.37">2921 8911 0,'0'0'0,"-21"0"0,0 0 15,42 0 16,21 0-31,-21-21 0,0 21 16,1-21-16,41 21 0,-42-21 16,0 21-16,22-21 15,-22 21-15,21-22 0,-21 22 0</inkml:trace>
  <inkml:trace contextRef="#ctx0" brushRef="#br1" timeOffset="72950.03">5016 8890 0,'0'-21'16,"22"0"-16,-1 0 15,0-1-15,0 1 0,0 0 16,0 0-16,1 0 0,-1 0 0,21-22 15,-21 22-15,0 0 0,22-21 16,-22 20-16,-21 1 0,0-21 16,0 21-16,-21 21 15,0 0-15,-22 0 0,22 0 16,-42 0-16,20 0 0,1 0 16,-43 42-16,64-42 15,-21 21-15,-1 22 0,22-22 16,21 0-16,0 0 0,0 21 0,0-20 15,0-1-15,21 21 0,1-21 16,-1 22-16,0-22 0,0 0 0,0 21 16,0-21-16,22 22 15,-22-22-15,0 0 0,0 21 0,0-20 16,-21-1-16,0 0 0,0 21 16,0 1-16,-21-22 0,0 0 15,0-21-15,-21 21 0,-1 0 0,-41-21 16,41 0-16,1 0 0,-22 0 15,22 0-15,-21 0 0,20-21 16,1 0-16,0 0 0,-1 0 0,22-22 16,-21 22-16,21-21 0,-1-1 0,1 1 15,0 0-15,0-22 0,0 22 16,21 21-16,0-22 0,0 22 0,0 0 16,0 0-16,0 0 0,21 21 15,0 0-15,0 0 0,0 21 16,22 21-16,-22-21 15,21 22-15,-21-1 0,1 0 0,-1 1 16,42 20-16,-42-20 16,22-1-16,-22-21 0,0 21 15,0-20-15,22-1 0,-1 21 16,0-21-16,-21-21 0,43 0 16,-22 0-16,-21 0 0,22 0 15,-1 0-15,0 0 0,43-42 16,-43 21-16,1 0 0,-1-22 0,0 22 15,1 0-15,-22-21 0,21-1 16,-21 22-16,-21-21 0,22-1 0,-22 22 16,0-42-16,0 42 15,0-1-15,-22 22 16,1 0-16,0 22 16,0-1-16,0 0 15,21 0-15,-21 21 0,21-20 0,-22 20 16,22-21-16,0 21 0,0-20 0,0-1 15,0 42-15,0-42 16,22 1-16,-1-1 0,0-21 16,0 0-16,0 0 0,22 0 15,-22 0-15,21 0 0,-21-21 0,22 21 16,-1-22-16,-21 1 0,21 0 16,1 0-16,-1 0 0,-21-22 15,22 22-15,-22 0 0,0 0 0,21-43 16,-42 43-16,21 0 0,-21 0 15,0 0 1,-21 21 0,0 21-16,0 0 0,0 0 0,21 0 15,0 22-15,0-22 0,0 0 16,0 0-16,0 22 0,0-22 0,0 0 16,0 0-16,0 0 15,21 0-15,0-21 0,0 0 0,0 0 16,22 0-16,-22 0 0,0 0 15,43-21-15,-22 21 16,-21-21-16,0 0 0,22 0 0,-22-22 16,0 22-16,21-21 15,-42 0-15,0 20 0,21-20 0,-21 21 16,0 0-16,0 0 0,0-22 16,-21 43-1,21 21 1,-21 1-16,21 20 0,-21-21 0,21 21 15,0 1-15,0-1 0,-21 0 16,21 22-16,-21-22 0,-1 22 16,1 42-16,21-43 0,-21 1 0,-21 84 15,21-85-15,-1 1 16,1-1-16,21 1 0,-21-1 16,0-20-16,21-1 0,-21 0 0,21-21 15,0 1-15,21-22 31,0-22-31,0-20 0,0 21 0,1-21 16,-1-1-16,0-20 0,0 20 0</inkml:trace>
  <inkml:trace contextRef="#ctx0" brushRef="#br1" timeOffset="73232.42">6392 8869 0,'0'-21'0,"0"42"0,0-63 0,21 20 15,1 1-15,-1 21 16,0 0-16,0 0 0,21 0 0,-20 0 16,-1 21-16,21-21 0,-21 22 15,22 20-15,-22 0 0,-21-21 16,0 1-16,0 20 0,0-21 16,-21 0-16,-1 22 0,1-22 0,0 0 15,-21 0-15,-1 0 0,22 0 0,-21-21 16,21 22-16,0-22 15,-22 0-15,22 0 0,42 0 32,0 0-32,1-22 0,-1 1 15,21 0-15,-21 0 0,22 0 0</inkml:trace>
  <inkml:trace contextRef="#ctx0" brushRef="#br1" timeOffset="73514.97">7091 8721 0,'0'0'0,"0"-21"0,-21 21 32,-1 21-32,22 0 0,-21 0 15,0 21-15,0 1 0,21-1 0,0 0 16,-21 1-16,0 20 16,21 1-16,-22-22 0,22 22 0,-21-1 15,0 1-15,0-1 0,0 1 0,0-1 16,-1 22-16,1-22 0,0 1 15,0-22-15,-21 22 0,42-22 0,-22 0 16,1 1-16,0-1 16,21-21-16,21-42 15,0-21 1,1 20-16,-1-20 0,0 0 16,21-1-16,-21 1 0,22-21 0,-22 20 15</inkml:trace>
  <inkml:trace contextRef="#ctx0" brushRef="#br1" timeOffset="73801.95">7006 8911 0,'0'0'0,"0"-42"0,0 21 0,0-22 15,0 22-15,0 0 0,0 0 0,0 0 16,42-22-16,-20 43 0,-1 0 16,0-21-16,21 21 0,-21 0 15,1 0-15,20 21 0,-21 1 0,0-1 16,0 0-16,1 0 0,-22 21 0,0-20 15,0 20-15,0 0 0,0 1 16,-22-22-16,1 21 0,-21-21 16,21 0-16,-22 22 0,1-22 15,21 0-15,-21-21 0,-1 21 0,22-21 16,0 0-16,0 0 0,42 0 16,21 0-1,-21 0-15,1-21 0,41 0 16,-21 0-16,-20 0 0,20-1 15,-21 1-15</inkml:trace>
  <inkml:trace contextRef="#ctx0" brushRef="#br1" timeOffset="74179.25">7641 8721 0,'0'0'0,"0"-21"16,-21 21-1,0 0-15,0 0 16,-1 0-16,1 21 0,21 0 15,-21 21-15,0-21 0,0 22 0,21-1 16,-21-21-16,21 22 0,-22-1 0,22-21 16,0 21-16,0-20 15,0-1-15,0 0 0,0 0 0,22 0 16,-1 0-16,0-21 0,0 0 0,43 0 16,-22 0-16,0 0 15,1-21-15,-1 0 0,-21 0 0,64-21 16,-43 20-16,-21-20 0,22 0 15,-43-1-15,0 1 16,0 0-16,0 21 0,0-22 0,-22 22 16,1-21-16,0 21 0,0-1 0,-21 1 15,20 21-15,-20 0 0,0 0 16,21 0-16,-22 0 0,22 0 0,-21 21 16,-1 22-16,22-22 0,21 0 15,0 0-15,0 0 16,0 1-16,0-1 0,21 0 0,22 0 15,-1-21-15,-21 0 0</inkml:trace>
  <inkml:trace contextRef="#ctx0" brushRef="#br1" timeOffset="74563.89">8170 8805 0,'0'0'16,"0"-21"-16,-21 0 0,21 0 0,-21 0 15,21 0-15,0-1 0,0 1 16,21 0-16,0 21 16,0 0-16,1 0 0,-1 0 15,21 0-15,-21 21 0,0 0 16,1-21-16,20 22 0,-21 20 0,0-21 16,0 43-16,-21-43 15,22 21-15,-22-21 0,0 0 0,0 22 16,-22 20-16,1-42 15,0 1-15,0-22 16,21 21-16,-21-21 0,21-21 16,0-1-1,0 1-15,0 0 16,0 0-16,0 0 0,0 0 16,0-1-16,0 1 0,21 0 0,0-42 15,0 41-15,0 1 16,1 0-16,-1 0 0,0 0 0,21 0 15,-21-1-15,22 1 0,20 0 16</inkml:trace>
  <inkml:trace contextRef="#ctx0" brushRef="#br1" timeOffset="74820.42">9250 8297 0,'0'-42'31,"-21"42"-31,-1 0 15,1 0-15,21 21 0,-21 0 16,-21 64 0,21-43-16,-1-20 0,1 20 0,21 0 15,-21 1-15,0-1 0,0 0 16,0 1-16,-1-1 0,1-21 0,21 21 16,-21 1-16,21-22 0,-21 21 15,21-21-15,0 1 0,0-1 16,21-21-16,21 0 0,1 0 15,-1 0-15,0 0 0,1 0 0,-1-21 16,0-1-16,1 1 0</inkml:trace>
  <inkml:trace contextRef="#ctx0" brushRef="#br1" timeOffset="75153.23">9715 8615 0,'0'0'0,"22"-21"0,-22 0 0,0-1 15,0 1-15,-22 21 0,1 0 16,-21 0-16,21 0 0,0 0 15,-1 0-15,-20 21 0,21 1 16,0-1-16,0-21 0,21 21 16,0 0-16,0 0 0,0 0 0,0 1 15,0-1-15,21 0 0,0 0 16,0 0-16,0 0 0,22 1 16,-1-1-16,-21-21 0,0 21 0,22 0 15,-22 0-15,0-21 16,-21 21-16,0 1 0,0-1 15,-21-21-15,0 0 0,-22 0 16,22 21-16,0-21 0,-21 0 16,20 0-16,-20 0 0,21 0 0,-43 0 15,22 0-15,21 0 16,0-21-16,21 0 16,0-1-16,0 1 15,21 0-15,-21-21 0,21 21 0</inkml:trace>
  <inkml:trace contextRef="#ctx0" brushRef="#br1" timeOffset="75400.05">9144 8276 0,'0'0'15,"21"-21"1,0 21-16,22-21 0,-22 21 0,63-21 15,-20 21-15,21-21 16,-43 21-16,21-22 0,-20 22 16,-1 0-16,0 0 0,1 0 0,20 0 15,-42 0-15,1 0 16,-1 0-16,-42 0 31,-1 22-31,-20-22 0,21 0 0</inkml:trace>
  <inkml:trace contextRef="#ctx0" brushRef="#br1" timeOffset="77520.99">2053 10287 0,'0'0'16,"0"-21"-16,-21 0 0,0 0 16,0 21-16,-1 0 31,22 21-31,0 0 16,-21 0-16,21 21 0,0 1 0,0-1 15,0 0-15,0 1 0,0-1 16,0-21-16,0 22 0,0-1 0,0-21 15,-21 0-15,21 0 0,0 1 16,0-1-16,-21-21 16,21-21-1,0-1-15,0 1 0,0 0 16,0-21-16,0 21 0,0-22 16,0 1-16,0 0 0,21-1 15,0 1-15,0 0 0,1-1 0,-1 1 16,0 21-16,0 0 0,43-22 15,-22 43-15,-21 0 0,21 0 16,-20 0-16,20 21 0,-21 1 16,0-1-16,0 0 0,1 21 0,-1-21 15,0 22-15,-21-1 0,0 0 16,0 1-16,0-1 0,0-21 0,0 22 16,0-1-16,0-21 15,0 0-15,-21-21 0,21-21 31,0 0-31,0 0 0,0-22 16,21 22-16,0-63 16,0 41-16,0 1 0,1 21 15,-1-22-15,21 1 0,0 0 16,1 21-16,-22-1 0,21 1 16,-21 21-16,22 0 0,-1 0 15,-21 0-15,0 0 0,1 64 16,-1-43-16,-21 21 0,0-21 15,0 22-15,0-1 0,0 0 0,0 43 16,-21-64-16,21 22 16,-22-22-16,22 0 0,0 0 0,0 0 15,22-21 17,-1 0-32,0 0 0,0-21 0,0 0 15,22-21-15,-22 20 0,0-20 0,21 21 16,-21-21-16,22-1 0,-22 1 15,21 21-15,1-64 0,-22 64 16,-21 0-16,0 0 0,0-1 16,21 22-16,-42 22 31,0-1-31,-1 0 0,22 0 16,-21 21-16,0 1 0,21-1 0,0 0 15,0 1-15,-21-22 0,21 21 16,0 1-16,0-1 0,0-21 15,0 0-15,0 0 0,21 1 0,0-22 16,0 0-16,1 0 0,-1 0 16,0 0-16,21 0 0,1-22 0,-22 1 15,21 0-15,0 0 0,1-21 16,-22 20-16,21-20 0,-21 21 16,22-21-16,-22 20 0,0-20 0,-21 0 15,0 21-15,21-22 0,-21 22 0,0 0 16,0-21-1,0 63 1,-21-21 0,21 42-16,0-21 0,-21 0 0,0 22 15,21-1-15,-21 0 0,21-20 0,0 20 16,-22 0-16,22 1 0,0-22 16,0 21-16,0-21 0,0 0 0,0 1 15,22-1-15,-1 0 0,0-21 16,0 0-16,0 0 0,22 0 15,-1 0-15,-21-21 0,43-22 16,-22 22-16,0 0 0,-21 0 16,22-21-16,-22-1 0,0 22 0,43-64 15,-43 22-15,-21 21 16,21-1-16,-21 1 0,21 0 16,-21-22-16,0 43 0,0-21 15,0 20-15,0 1 0,0 42 31,-21 1-15,21-1-16,-21 21 0,21 0 16,0-20-16,0 20 0,-21 21 0,21-20 15,0-1-15,-22 64 16,22-64-16,0 1 0,0-1 16,0-21-16,0 21 0,0 1 15,22-22-15,-1-21 0,21 0 0,-21 0 16,22 0-16,-22 0 0,21 0 15,0 0-15,1-21 0,-1 21 0,0-21 16,1-22-16,20 22 0,-20-21 0,62-22 16,-62 22-16,-1 0 15,-21-1-15,22 1 0,-22-22 0,21-20 16,-42 41-16,21 1 0,-21 0 16,0 21-16,0-22 0,0 22 15,0-21-15,-21 42 16,0 0-16,21 21 15,-21-21-15,21 21 0,-21 21 16,21-20-16,0 62 16,-22-63-16,22 43 0,-21-22 0,21 1 15,0-1-15,-21 64 16,21-64-16,0 64 16,0-85-16,0 0 0,0 0 0,21 1 15,0-22-15,1 0 0,20 0 16,-21 0-16,21 0 0,-20-22 0,20 22 15,-21-21-15,21 0 0,1 0 0,-22-21 16,21 20-16,-21-20 0,22-43 16,-22 43-16,0 21 15,0-21-15,-21 20 0,0-20 0,0 21 0,0 0 16,-21 42 15,0 0-31,21 21 0,-21-20 16,21-1-16,0 21 0,0-21 15,0 0-15,0 22 0,0-22 0,0 0 16,21 21-16,0-20 16,0-22-16,0 0 15,1 0-15,20 0 0,-21 0 16,0-22-16,22 1 0,-1-21 16,0 21-16,-21-22 0,1-20 15,-1 21-15</inkml:trace>
  <inkml:trace contextRef="#ctx0" brushRef="#br1" timeOffset="77682.99">5567 9991 0,'0'0'0,"-21"0"0,-1-21 0,1 21 15,0 0 1,21 21 15,0 0-15,21-21-16,-21 21 15</inkml:trace>
  <inkml:trace contextRef="#ctx0" brushRef="#br1" timeOffset="77867.25">4805 10245 0,'-21'21'16,"42"-42"-16,-85 63 0,43-42 0,21 21 15,21-21 1,22 0-16,-22 0 0,42 0 16,-20 0-16,20 0 0,1-21 15,-1 21-15,1-21 0,-1 21 0,1-21 16,-1 21-16,1 0 0</inkml:trace>
  <inkml:trace contextRef="#ctx0" brushRef="#br1" timeOffset="78127.42">5715 10224 0,'0'0'0,"0"21"0,-21 0 16,21 0-16,-21 0 16,21 0-16,-22 22 0,22-22 0,-21 21 15,21 1-15,0 20 0,0-21 16,-21 22-16,21-1 0,-21 43 16,21-42-16,0 20 0,-21-20 15,21-1-15,0 22 0,-43 127 16,22-149-16,0-20 0,0 62 15,21-62-15,-21-22 16,21 0-16,0 0 0,-21-21 0,21-21 16,21 0-1,0-21-15,0 20 0,0-20 0,22-21 16,-22 20-16,0-20 0,21-22 16,-21 22-16</inkml:trace>
  <inkml:trace contextRef="#ctx0" brushRef="#br1" timeOffset="78397.32">5757 10499 0,'0'0'0,"0"-43"0,0 22 16,0 0-16,0 0 0,0 0 16,0 0-16,21 21 0,1-22 0,-1 22 15,0-21-15,0 21 0,0 0 16,0 0-16,22 0 0,20 0 16,-42 21-16,1 1 0,20 20 15,-21 0-15,-21-21 0,0 1 16,0 20-16,0-21 0,-42 64 15,21-64-15,-22 0 0,1 0 16,0-21-16,20 21 0,-20-21 16,0 0-16,21 0 0,-1 0 0,1 0 15,0 0-15,21-21 16,0 0-16,21 0 0,22 0 16,-22 0-16,0-1 0,21-20 15,-21 0-15,22 21 0</inkml:trace>
  <inkml:trace contextRef="#ctx0" brushRef="#br1" timeOffset="78607.75">6308 10075 0,'0'0'16,"21"0"-16,0-21 0,0 0 0,0 21 15,-21 21 17,0 0-32,0 1 0,0 20 0,-21-21 15,0 21-15,21 1 0,0-22 0,-21 21 16,0 1-16,21-1 0,-22 0 15,22 1-15,0-22 0,0 21 0,0 0 16,0-20-16,0-1 0,0 0 16,22-21-16,-1 0 15,0 0-15,0-21 0,21 0 0,-20-1 16</inkml:trace>
  <inkml:trace contextRef="#ctx0" brushRef="#br1" timeOffset="78947.41">6562 10351 0,'0'0'0,"-22"0"16,1 0 0,21 21-16,21-21 15,1 0 1,-1 0-16,0 0 0,21 0 0,-21 0 16,1 0-16,20-21 0,-21-1 15,21 22-15,-20-21 0,-1 0 0,21 21 16,-42-21-16,21 0 0,-21 0 15,-21 21 1,0-22-16,0 22 0,0 0 0,-22 0 16,22 22-16,-21-1 0,21-21 0,-22 21 15,22 21-15,-21-21 16,21 22-16,-1-22 0,22 21 0,0-21 16,0 22-16,0-22 0,0 0 0,0 0 15,64 22-15,-22-43 0,1 0 16,-1 0-16,0 0 0,1 0 15,-1 0-15,64-43 0,-64 22 16,22 0-16,20-21 0</inkml:trace>
  <inkml:trace contextRef="#ctx0" brushRef="#br1" timeOffset="79783.39">825 11451 0,'0'0'0,"0"-21"15,0 0-15,0 0 0,0 0 0,0-1 16,0 1-16,0 0 0,0 42 31,0 0-31,0 22 0,0 20 16,-21-20-16,21 20 0,-21 1 0,21-22 15,-21 43-15,21-22 0,0 1 16,0-1-16,-21-21 0,21 22 16,-21-1-16,21-20 0,0-1 15,0 0-15,0-20 0,-22 41 16,22-42-16,0-42 31,22 0-31,-22 0 0,21-22 16,-21 22-16</inkml:trace>
  <inkml:trace contextRef="#ctx0" brushRef="#br1" timeOffset="80099.5">656 11684 0,'0'0'15,"-21"-42"-15,0-1 0,0 1 0,-1 0 16,22-1-16,-21 1 0,21 0 16,0-43-16,21 43 0,22 21 15,-22-22-15,21 22 0,1 0 16,41-21-16,-41 20 15,-1 22-15,21 0 0,-20 22 16,20-1-16,43 42 0,-64 1 16,-20-22-16,-1 22 0,-21-22 0,0 21 15,-21 1-15,-1-22 16,-20 22-16,0-22 0,-1 0 0,1 1 16,0-1-16,-1-21 0,-20 22 15,42-22-15,0-21 0,-1 0 16,1 0-16,21-21 15,21-1 1,1 1-16,20 21 0,-21-21 16,21 0-16,-20 0 0,20 21 0,0-21 15,-21-1-15</inkml:trace>
  <inkml:trace contextRef="#ctx0" brushRef="#br1" timeOffset="80487.05">1312 11959 0,'0'0'0,"-21"0"0,0 0 16,0 0-16,0 0 0,-1 0 15,22-21-15,0 0 0,0 0 16,0 0-16,0-1 0,0 1 16,22 0-16,-1 0 0,0 0 0,0 0 15,21-1-15,22 1 16,-22 21-16,1 0 0,41 0 15,-63 0-15,22 0 0,-22 21 16,21 1-16,-21-1 0,-21 0 0,0 0 16,0 0-16,0 22 0,0-22 15,0 0-15,0 0 0,0 0 16,-21 0-16,0 1 0,21-1 16,-21-21-16,0 0 15,21-21 1,0-1-16,0 1 0,0 0 15,0 0-15,21 0 0,0-22 16,-21 22-16,21 0 0,0 0 0,22-21 16,-22 20-16,0 1 15,21 0-15,-20 0 0,41-21 0,-21 20 16,-20 1-16</inkml:trace>
  <inkml:trace contextRef="#ctx0" brushRef="#br1" timeOffset="80822.39">2138 11599 0,'0'0'0,"0"22"0,0 20 15,-21 0-15,-1-21 0,22 1 16,-21-1-16,0 63 16,0-41-16,21-22 0,0 0 15,0 0-15,0 0 16,21-21-16,21 0 0,-20 0 16,20 0-16,-21 0 0,106-63 15,-106 42-15,22 0 16,-1-1-16,-21 1 0,0 0 15,22-21-15,-43 21 16,0-1-16,0-41 0,-22 42 16,1 0-16,-21-22 15,21 22-15,-22 0 0,-20 21 16,42 0-16,-22 0 0,22 21 16,0 0-16,0 0 0,-21 22 15,20-22-15,22 0 0,0 0 16,0 22-16,0-22 0,0 0 0,22 21 15,20-42-15,-21 0 16,21 21-16,1-21 0,20 0 0</inkml:trace>
  <inkml:trace contextRef="#ctx0" brushRef="#br1" timeOffset="81435.45">3238 11599 0,'0'0'0,"0"-21"0,0 0 0,-21 21 15,0 0-15,0-21 0,0 21 0,-22 0 16,1 0-16,21 21 0,-21 0 16,-1 0-16,1 1 0,0-1 0,-1 0 15,22 0-15,-21 21 16,21-20-16,-1 20 0,1-21 0,21 0 16,0 0-16,0 1 0,0-1 0,21-21 15,22 0-15,-22 21 0,64-21 16,-43 0-16,0 0 0,1-21 15,-1 0-15,0 21 0,-21-22 16,22 1-16,-22 0 0,21 0 0,-21 0 16,-21 0-16,0-1 15,22 1-15,-22 0 0,0 0 16,0 0-16,-22 21 16,1 0-16,21 21 15,0 0-15,0 0 0,0 0 16,0 22-16,0-1 0,0 0 15,0 1-15,0 20 0,0 1 0,0-1 16,0 22-16,0-22 0,0 22 16,21-21-16,1 20 0,-22 1 15,0 0-15,21-1 0,0 107 16,-21-107-16,0 1 0,0 63 16,0-63-16,0-22 15,0 1-15,-21-22 0,0 22 0,-22 20 16,22-62-16,0 20 0,0-42 15,0 0-15,-1 0 0,-20 0 16,21-21-16,0-22 0,-22 22 0,-20-85 16,42 64-16,0-21 15,-1-1-15,22-21 0,0 1 0,0-86 16,0 86-16,22-1 0,-1 0 16,0 1-16,0-1 15,21 0-15,1 22 0,-1-22 0,0 1 16,1 20-16,20 1 0,-20-1 15,20 1-15,1 20 0,-22 1 0,21 0 16</inkml:trace>
  <inkml:trace contextRef="#ctx0" brushRef="#br1" timeOffset="81830.69">3471 11748 0,'0'0'0,"-21"0"0,0 0 0,-21 0 16,20-22-16,1 1 15,21 0-15,-21 0 0,21 0 16,0 0-16,21-1 16,0 1-16,1 0 0,20 21 0,0-21 15,1 21-15,-1 0 0,0 0 0,1 0 16,-1 0-16,0 0 0,64 42 16,-85-21-16,22 1 0,-1-1 15,-21 0-15,0 0 0,-21 21 0,0 1 16,0-22-1,0 0-15,0 0 0,-21 0 0,0 1 16,0-1-16,-22-21 16,22 0-16,0 0 0,0 0 15,21-21-15,0-22 16,0 22-16,0-21 16,0 21-16,21-1 0,0-41 15,0 42-15,1 0 0,-1-1 16,0 1-16,0 0 0,21 21 0,-20-21 15,20 21-15,-21 0 0,43 0 16,-22 0-16,-21 0 0,21 0 16</inkml:trace>
  <inkml:trace contextRef="#ctx0" brushRef="#br1" timeOffset="84381.4">4487 11769 0,'0'0'0,"21"21"0,1-21 0,-1 0 0,0 0 16,21 0-16,-21 0 15,22-21-15,-22 0 0,0-1 0,0 22 16,-21-21-16,21-21 0,-21 21 16,0-22-16,0 22 0,0 0 15,-21 0-15,0-21 0,0 20 0,0 1 16,-22 0-16,22 21 0,-21 0 16,0 0-16,20 0 0,-20 0 15,0 0-15,-1 21 0,22 0 0,-42 22 16,42-1-16,-1-21 0,1 22 15,0-1-15,21-21 0,0 43 16,0-22-16,0-21 0,21 43 16,0-43-16,1-21 15,-1 21-15,21-21 0,0 21 0,22-21 16,-22 0-16,1-21 0,-1 0 16,0 21-16,-21-21 0,22-1 15,20-20-15,-42 0 16,1 21-16,-1-1 0,0-20 0,-21 21 0,0 0 15,0-22-15,0 22 0,0 0 16,0 0-16,-21 0 16,0 21-16,-1 0 0,1 0 15,0 21-15,21 0 0,0 0 16,-21 0-16,21 1 0,0 20 16,0-21-16,0 0 0,0 0 0,21 22 15,-21-22-15,21 0 0,43 21 16,-43-20-16,0-22 0,21 21 0,1-21 15,-1 0-15,0 0 0,1 0 16,-1 0-16,0 0 0,-20-21 0,20-1 16,-21 22-16,21-21 0,-20 0 0,-1 0 15,-21 0-15,0 0 0,21-22 16,-21 22-16,0 0 0,0 0 16,0-43-16,0 43 15,-21 21-15,21 21 16,-21-21-16,21 21 15,-22 1-15,22-1 0,0 21 0,0-21 16,0 0-16,-21 1 0,21-1 16,0 0-16,-21 0 0,21 0 0,0 0 15,0 1-15,0-44 32,0 1-17,21 0-15,-21 0 0,21 0 16,-21 0-16,0-1 0,22 1 15,-22-21-15,21 21 0,0 0 0,-21-43 16,21 43-16,0 0 0,-21 0 16,21 21-16,1 0 15,-1 0-15,-21 21 0,0 0 16,0 0-16,21 0 0,-21 0 0,0 43 16,21-43-16,-21 0 15,0 0-15,0 1 0,0-1 16,0 21-16,0-21 0,0 0 15,0-42 17,21 0-32,0 21 0,-21-21 15,0 0-15,22 0 0,-1-1 16,0-20-16,0 21 0,0 0 16,0-22-16,1 22 0,-1-21 0,42 0 15,-42 20-15,1 1 0,-1 0 16,0 21-16,0 0 0,0 0 15,-21 21-15,21 22 16,-21-22-16,0 63 16,0-62-16,0 20 0,0 0 15,22-21-15,-1 1 0,0 20 16,0-21-16,0 0 16,22-21-16,-22 21 0,21-21 15,-21 0-15,22 0 0,-1 0 0,0 0 16,1 0-16,-1 0 0,0-21 0,1 0 15,-1 0-15,-21 21 0,21-21 16,-20 0-16,20-1 0,-21-20 0,0 21 16,0 0-16,-21-43 15,0 43-15,0-21 0,0 21 16,0-1-16,-21 22 16,0 0-16,21 22 15,-21-1-15,0 0 0,21 0 16,0 21-16,-21-20 0,21-1 0,-22 0 15,22 0-15,-21 21 0,21-20 0,-21 20 16,21-21-16,-21-21 16,21 21-16,0 0 0,0-42 31,0 0-15,0 0-16,21 0 0,-21 0 15,21-1-15,0 1 0,1 0 0,-1 0 16,21-43-16,-21 43 0,22-21 15,-22 21-15,0 0 0,0-1 16,21 22-16,-20 0 0,-1 0 16,0 0-16,21 0 0,-42 22 15,21-1-15,-21 0 16,0 21-16,0-21 0,0 22 16,0-22-16,0 21 0,0-21 15,0 1-15,0-1 0,22 0 16,-22 0-16,21-21 0,0 0 0,0 0 15,0 0-15,22 0 16,-22 0-16,0-21 16,0 21-16,0-21 0,-21 0 0,21-1 15,1 1-15,-1 0 0,0 0 0,0 0 16,0-22-16,0 22 16,22-21-16,-43 21 0,21 0 15,-21-1-15,21 22 0,0 0 31,-21 22-31,0-1 0,0 0 0,0 0 16,0 0-16,0 22 16,0-22-16,0 21 0,0-21 0,0 0 15,0 1-15,0-1 0,0 0 16,21-21-16,1 21 0,-1 0 16,21-21-16,-21 0 0,0 0 0,22 0 15,-22 0-15,42 0 16,-20 0-16,-22 0 0,21-21 0,22 0 15,-43 0-15,0 0 0,0-1 16,0 1-16,1-21 0,-1 21 16,-21 0-16,21-1 0,-21 1 0,0-21 15,0 63 17,0 0-32,-21 0 0,0 1 15,21-1-15,-22 0 0,22 0 0,0 0 16,-21 0-16,21 1 15,0-1-15,-21-21 0,21 21 0,0 0 0,0 0 16,21-21 0,0 0-16,1 0 15,-1 0-15,0 0 0,0-21 16,0 0-16,0 0 0,22 0 16,-22-1-16,0-20 0,0 21 15,0 0-15,1 0 0,41-22 16,-42 22-16,-21 0 0,21 0 0,1 21 15,-1 0-15,0 21 16,-21 0 0,0 0-16,0 0 0,0 1 15,0 20-15,0-21 16,21 0-16,-21 0 0,0 1 0,21-22 16,22 42-16,-22-21 0,0-21 15,0 21-15,21-21 0,1 0 16,41 0-16,-41 0 0,20 0 15,-20 0-15,20 0 0,-21 0 0,22-21 16,-1 0-16,-20 21 0,-1-21 16,85-43-16,-85 22 15,1 21-15,-43 0 0,21-22 16,-21 1-16,0-22 16,0 43-16,-21 0 0,0 0 0,-1 0 15,1 0-15,-21 21 0,-64 0 16,64 21-16,-22 21 15,43-21-15,0 0 0,0 1 16,0 20-16,21-21 0,0 0 0,0 0 16,0 1-16,0-1 0,0 0 15,21 0-15,0 0 0,0 0 16,0-21-16,0 0 0,1 22 0,-1-22 16,0 0-16,0 0 15,0 21-15,-21 0 16,0 0-16,0 0 15,0 0 1,-21 1-16,0-1 0,0 21 0,0-21 16,-1 22-16,1 41 0,0-41 15,0-1-15,0 0 0,0 22 16,-1-22-16,1 0 0,0 22 16,21-22-16,-21 64 0,21 0 15,0-64-15,0 1 0,0-1 16,0 0-16,0 1 0,0-1 0,0-21 15,0 21-15,-64 1 16,64-64 15,0-1-31,0 1 16,0 0-16,0 0 0,0-21 0,0 20 16,0-20-16,0 0 0</inkml:trace>
  <inkml:trace contextRef="#ctx0" brushRef="#br1" timeOffset="84598.83">8128 11218 0,'0'0'0,"-21"0"0,0-21 0,-1 21 15,22-21-15,0 0 0,0 0 16,0 42 15</inkml:trace>
  <inkml:trace contextRef="#ctx0" brushRef="#br1" timeOffset="86679.36">4762 12721 0,'0'-127'32,"22"106"-32,-22-21 0,21 21 0,-21-1 15,0 1-15,0 0 0,0 0 16,0 42 0,-21 0-16,-1 0 15,22 22-15,-21-22 0,0 21 16,0 1-16,21 20 0,-42-21 15,20 22-15,1-22 0,0 1 0,-21-1 16,-1 21-16,22-41 0,-42 41 16,20-21-16,22-20 0,0-22 15,0 21-15,0-21 0,0 0 0,-1 0 16,22-21 0,0-1-16,0 1 0,0 0 15,0-21-15,0 21 0,0-22 16,0 1-16,22-43 0,-1 43 15,0-64-15,0 85 16,-21 0-16,21 21 16,0 21-16,-21 0 15,0 0-15,22 22 0,-1-1 16,0 0-16,-21 1 0,21-1 16,-21 0-16,21 1 0,0-1 0,1-21 15,-1 21-15,0-20 0,42 20 16,-20-21-16,-22 0 0,64-21 15,-43 0-15,21 0 0,-20-21 16,-1 21-16,22-21 0,-22 0 0,0-22 16,22 22-16,-22 0 0,0-21 15,-20-1-15,20 22 0,0-106 16,-42 85-16,0 0 16,0-43-16,-21 64 0,-21-22 15,21 22-15,-1 21 16,-41 0-16,42 0 15,0 0-15,-43 43 0,43-22 16,0 21-16,-22 43 0,22-43 16,21 0-16,-21 43 0,21-43 15,0-20-15,0 20 0,0-21 16,0 0-16,0 22 16,21-43-16,0 0 0,1 0 0,-1 0 15,21 0-15,22-43 16,-43 22-16,21 0 0,-21 0 0,22 0 15,-22-22-15,0 22 0,21-42 16,-21 20-16,-21 1 0,0 21 16,0-22-16,0 22 0,0 0 0,0-21 15,-21 63 1,21 0 0,0 0-16,0 22 0,0-22 0,0 21 15,0-21-15,0 22 0,0-22 16,0 21-16,0-21 0,0 0 0,21 22 15,1-22-15,-1 0 16,0-21-16,0 0 0,0 0 16,22 0-16,-22 0 0,0 0 0,21 0 15,-21-21-15,22 0 0,-1 0 16,-21-1-16,43-41 16,-43 42-16,0-22 0,-21 22 0,0-21 15,0 21-15,0 0 0,0-43 16,0 43-16,0 42 15,0 0-15,-21-21 16,0 43-16,21-22 0,-21 0 16,21 21-16,0-21 0,-22 22 0,22-22 15,-21 0-15,21 21 0,-21-20 0,21-1 16,0 0-16,0 0 16,0-42 15,0 0-31,21 0 0,0-1 15,1 1-15,-1 0 0,-21-21 0,21 21 16,0-22-16,0 22 0,0-21 16,22 21-16,-1-43 0,0 43 15,-20 0-15,41 0 16,-21 21-16,-20 0 0,-1 0 16,0 21-16,0 0 0,-21 0 0,0 0 15,0 0-15,0 22 0,0 20 16,0-42-16,0 22 0,0-22 15,0 21-15,0-21 0,0 1 0,0 20 16,21-21-16,0 0 0,1-21 16,20 0-16,-21 0 0,43 0 15,-1 0-15,-21 0 0,1 0 16,20-21-16,-20 0 0,20 0 0,-21 0 16,22-1-16,-22 1 15,1 0-15,-1-21 0,0 21 0,-21-22 16,1 1-16,-1-22 0,-21 43 0,0-21 15,0 21-15,0 0 16,-21-1-16,-22 22 0,1 0 16,21 0-16,-22 0 0,1 0 0,21 0 15,-21 22-15,-1-1 16,22 0-16,-106 106 16,106-106-16,21 21 0,0-20 15,0-1-15,0 42 16,21-63-16,21 0 0,-20 0 15,-1 0-15,21 0 0,0 0 16,1 0-16,-22-21 0,21 0 0,1 0 16,-22 21-16,0-21 0,42-43 15,-63 43 1,0-21-16,0 20 0,0 1 16,-21 21-1,0 21 1,21 1-16,0-1 0,0 0 15,-21 0-15,21 21 0,-21-20 0,21 20 16,0 0-16,-21 1 0,21-1 16,-43 106-16,43-106 15,-21 1-15,21 20 0,0-20 16,0 20-16,0 1 0,0-1 16,0-21-16,0 149 15,0-149-15,0 1 0,0 20 0,0-42 16,-21 22-16,0-22 0,0 21 15,-22-21-15,22-21 0,0 0 16,0 0-16,-22 0 0,-41-42 16,41 21-16,22 0 0,0-22 15,0 22-15,0-21 0,0-22 16,-1 22-16,22 0 0,0-22 16,0 22-16,0-1 0,0 22 15,22-21-15,-1 21 0,0-22 16,0 22-16,21-21 0,1 21 15,-1-22-15,22 1 0</inkml:trace>
  <inkml:trace contextRef="#ctx0" brushRef="#br1" timeOffset="88171.86">7429 12679 0,'0'0'0,"0"-21"0,0 0 0,-21 21 31,21 21-15,-21 0-16,21 0 0,0 0 0,0 22 16,-21-22-16,21 21 0,0 0 15,0 1-15,0-22 0,0 21 16,21 22-16,-21-43 0,21 0 16,0 0-16,1-21 0,-1 21 15,21-21-15,-21 0 16,0 0-16,22-21 0,-1 0 0,-21 21 15,0-21-15,1 0 0,-1-22 16,0 22-16,0-21 0,0 21 0,-21-22 16,21 1-16,-21 21 0,22-21 15,-22 20-15,21 1 0,-21 0 0,0 0 16,0 42 0,0 0-1,0 0-15,0 1 0,0-1 16,0 0-16,0 21 0,0-21 0,0 1 15,0 20-15,0-21 0,0 0 0,0 0 16,21 22-16,0-43 0,0 21 16,0 0-16,1-21 0,20 0 0,-21 21 15,21-21-15,1 0 0,-1 0 0,0 0 16,1 0-16,-1-21 0,0 21 16,-20-21-16,20 0 0,-21 0 15,43-43-15,-43 22 0,-21-1 16,0 22-16,21-21 0,-21 0 0,0-1 15,0-20-15,-21 42 0,-22-22 16,1 43 0,21 0-16,0 0 0,0 0 15,-22 0-15,22 21 0,0-21 16,0 22-16,-22-1 0,22 21 0,0-21 0,21 22 16,-21-1-16,21-21 0,-21 21 15,21-20-15,0 20 0,0 0 16,0 1-16,21-22 0,0-21 0,0 21 15,0-21-15,22 0 16,-22 0-16,21 0 0,-21 0 0,1 0 16,-1 0-16,0-21 0,0 0 15,0-1-15,0 1 0,1 0 0,-22 0 16,0 0-16,21-22 0,0-41 16,0 63-16,-21-22 15,0 22-15,0 0 0,0 0 16,0 42-1,0 0 1,0 21-16,-21-20 16,21-1-16,0 21 0,0-21 0,0 22 15,0-22-15,0 0 0,0 21 16,0-21-16,21 1 0,-21-1 16,21 0-16,22-21 0,20 21 15,-21-21-15,22 0 0,-22 0 16,22 0-16,-1 0 0,-20 0 0,20 0 15,43-42-15,42-43 16,-106 64-16,1-21 16,-1-1-16,-21 1 0,0 0 0,22-22 15,-43 22-15,0 21 0,0-1 16,0 1-16,0 0 0,-21 21 16,-22-21-16,1 21 0,21 0 15,-64 21-15,43-21 0,-1 21 16,-20 22-16,42-22 15,-43 42-15,43-42 0,21 22 16,0-1-16,0 0 16,0-20-16,21-1 0,0-21 15,1 21-15,-1 0 0,42-21 16,-42 0-16,22 0 0,-22 0 16,0 0-16,21-21 0,-20 0 0,-1 21 15,0-21-15,0-1 0,0 1 0,0 0 16,-21-21-16,0 21 0,22-22 15,-1 22-15,-21 0 16,0 0-16,0 0 16,0 42-1,0 0 1,0 0-16,0 21 0,0-20 16,0-1-16,0 21 0,0 0 15,-21 1-15,21-1 0,-22-21 16,1 22-16,0 20 0,21-21 0,-21 1 15,21-1-15,-21 0 0,21 1 0,-21 20 16,21-20-16,0 20 0,0 1 16,0-1-16,0-21 0,0 22 0,21-1 15,-21-20-15,21 41 0,-21-41 16,0-1-16,0-21 0,0 22 16,0-22-16,0 21 15,-21-42-15,0 0 0,-1 0 16,1 0-16,0 0 0,0-21 15,21 0-15,-21 0 0,21-22 16,0 22-16,0-21 0,0 21 0,21-85 16,0 63-16,-21-20 0,42-43 15,-20 43-15,-1-1 16,0 1-16,0 20 0,0-20 0,22-43 16,-1 64-16,-21-22 0,43-21 15,-43 64-15,0-21 16,42-22-16,-41 43 15,20 0-15</inkml:trace>
  <inkml:trace contextRef="#ctx0" brushRef="#br1" timeOffset="88529.28">10075 12785 0,'21'0'16,"1"0"-16,-1 0 15,0-21-15,0 21 0,0-22 0,0 1 16,1 21-16,-22-21 0,21 0 16,0 0-16,0 0 0,21-1 15,-42 1-15,0 0 0,22 0 16,-22 0-16,0 0 16,-22 21-16,1 0 15,0 0-15,0 0 0,-21 0 0,20 21 16,-41 21-16,42-21 15,0 0-15,-1 22 0,22-22 0,0 0 16,0 21-16,0-20 0,0-1 0,22 0 16,-22 0-16,21 0 0,21 0 15,-21 1-15,22-22 16,-22 21-16,21-21 0,0 0 16,-20 0-16,-1 0 0,0 0 0,0-21 15,0-1-15,0 22 0</inkml:trace>
  <inkml:trace contextRef="#ctx0" brushRef="#br1" timeOffset="88687.42">10562 12848 0,'0'-21'78,"-21"21"-62</inkml:trace>
  <inkml:trace contextRef="#ctx0" brushRef="#br1" timeOffset="89731.36">12488 8255 0,'0'0'0,"-42"0"15,0 0-15,-1 21 0,22-21 0,-21 0 16,21 0-16,-1 0 0,1 0 16,42-21-1,1 0 1,20 21-16,0 0 0,1 0 15,20-21-15,1 21 0,20 0 0,1-21 16,0-1-16,20 22 0,1-21 16,0 21-16,63-21 0,-84 21 15,-21 0-15,20-21 0,-41 21 16,-22 0-16,0 0 16,-21-21-16,-21 21 0,0 0 15,-1 0-15,-20-21 0,0 21 16,-22 0-16,22 0 0,0 0 15,-1 0-15,1 0 0,0 0 0,-1-22 16,22 22-16,0 0 0,42-21 31,0 21-31,22 0 0,-22 0 0,21 0 16,0 0-16,1 0 0,-1 0 16,0 21-16,-20-21 0,-1 22 0,0-1 15,-21 0-15,0 21 0,0-21 16,0 22-16,-21-1 15,-64 22-15,43-43 0,21 0 16,-1 0-16,-20 0 16,21-21-16,21 21 0,21-21 15,21 0 1</inkml:trace>
  <inkml:trace contextRef="#ctx0" brushRef="#br1" timeOffset="90179.92">14245 8107 0,'0'-85'32,"0"64"-32,0 0 0,0 0 0,21 0 15,-21-22-15,0 22 0,21 0 16,1-21-16,-1 20 0,-21 1 15,0 0-15,-21 42 32,-1 0-17,22 1-15,0-1 0,-21 21 0,21-21 16,-21 22-16,21 20 0,0-21 16,0 22-16,0-22 0,0 1 15,0 20-15,0-21 0,0 1 0,0 41 16,0-41-16,-21-22 15,0 21-15,0-21 0,-1 1 0,1-1 16,0 0-16,0-21 0,0 21 0,-43-21 16,43 0-16,0 0 0,0 0 15,0 0-15,-1-21 0,1 0 16,0 0-16,21-1 0,0-20 16,0 21-16,0 0 0,0-22 15,0 22-15,21-21 0,0 0 16,1 20-16,20-20 0,-21 0 0,21 21 15,22-22-15,-22 1 0</inkml:trace>
  <inkml:trace contextRef="#ctx0" brushRef="#br1" timeOffset="90383.74">14668 7789 0,'0'0'16,"22"-21"-16,-1 21 0,0 0 16,-21 21-16,0 1 15,0 20-15,-21-21 0,21 21 16,-21 1-16,21-1 0,-22 64 15,22-43-15,-21-20 0,21-1 16,-21 0-16,21 1 0,-21 41 16,21-62-16,0 20 0,0-21 15,0 0-15,0 0 0,21-21 32,0-21-32</inkml:trace>
  <inkml:trace contextRef="#ctx0" brushRef="#br1" timeOffset="90563.27">14478 8192 0,'0'0'0,"0"-22"16,21 22-16,0 0 16,0 0-16,22-21 0,-22 21 15,0 0-15,21-21 0,-20 21 0,20-21 16,0 21-16,1-21 0,-22 21 15,21-21-15,0-1 0,1 22 0</inkml:trace>
  <inkml:trace contextRef="#ctx0" brushRef="#br1" timeOffset="91687.2">16595 8022 0,'-43'0'0,"86"0"0,-107 0 0,43 0 0,0 0 15,0 0-15,-1 0 16,22-21-1,22 21 1,-1-21-16,0 0 0,0 0 16,21-1-16,1 1 0,84-42 15,-85 42-15,-21-1 16,22 1-16,-22 0 0,-21-42 16,-43 63-1,22-22-15,-21 22 0,0 0 0,-43 0 16,21 22-16,22-22 15,-43 42-15,43-21 0,21 0 16,0 22-16,0-22 0,21 21 16,0 0-16,21 22 0,0-22 15,21 1-15,1 62 0,-1-62 16,-21-1-16,21 0 0,-20 1 16,-1-22-16,0 64 15,-21-64-15,0 21 0,0-21 0,-42 0 16,20 1-16,-20-1 0,0 0 15,-1 0-15,-20-21 0,-22 0 16,43 0-16,0 0 0,20 0 0,-20-21 16,21 0-16,0 0 0,-22-22 15,43 1-15,0 0 0,0-22 16,0 1-16,0 20 16,22-63-16,-1 64 0,0 0 15,0-1-15,0 1 0,0 21 0,-21 0 16,22 21-16,-1 0 15,0 0-15,-21 21 0,21 21 0,0-21 16,-21 64-16,0-43 16,21 64-16,-21-63 15,22-1-15,-22 0 0,0-21 16,21 22-16,0-1 0,-21-21 16,21 0-16,0 1 0,0-1 0,1-21 15,-1 0-15,21 21 0,43-21 16,-43 0-16,-21-21 0,22 0 15,-1 21-15,0-22 0,22-20 16,-22 21-16,-21-21 0,0 20 0,1 1 16,-1-21-16,21-22 15,-42 43-15,21 0 0,-21 0 0,0 0 16,0 42 15,-21 0-31,0-21 0,0 42 16,21-20-16,0-1 0,-21 0 15,-1 21-15,22 1 0,0-22 16,0 0-16,0 0 0,22 0 16,-1-21-16,0 0 15,0 0-15,0 0 0,0 0 0,1 0 16,-1 0-16,21-21 0,-21 21 16,22-21-16,-22 0 0,21 0 15,-21-1-15,0 1 0,22-21 16,-22 21-16,-21 0 0,0-22 15,0 22-15,-21 21 32,0 21-32,-1-21 15,22 21-15,-21 1 0,21-1 0,0 0 16,0 0-16,0 0 0,0 0 0,0 22 16,21-22-16,1 0 15,-1-21-15,21 0 0,-21 21 0,0-21 16,22 0-16,-1 0 0,-21 0 0,22 0 15,-1-21-15,0 21 16,-21-21-16</inkml:trace>
  <inkml:trace contextRef="#ctx0" brushRef="#br1" timeOffset="91944.82">17886 8255 0,'0'-42'0,"0"84"0,0-105 0,0 41 16,0 1-16,0 0 0,-21 21 15,21 21 1,-22 0-16,22 22 0,-21-1 15,21 0-15,-21 1 0,21-1 16,-21 0-16,21 22 0,-21-22 0,0 22 16,21-1-16,-22 22 0,-20 42 15,21-42-15,0-22 16,0 1-16,-1-1 0,1 1 0,21-22 16,-21 64-16,0-85 0,21 21 15,0-21-15,21-21 16,0 0-1,-21-21-15,21 0 0,1-21 0,-1-1 16,21-41-16</inkml:trace>
  <inkml:trace contextRef="#ctx0" brushRef="#br1" timeOffset="92212.66">17780 8361 0,'0'0'15,"0"-21"-15,21-22 0,0-20 16,0 42-16,1 0 0,-1-1 0,21 22 15,-21-21-15,22 21 0,-22 0 16,21 0-16,-21 0 0,22 21 0,20 22 16,-42-22-16,0 21 0,-21-21 15,0 1-15,0 20 0,0-21 16,-21 0-16,0 0 0,-21 1 0,21-1 16,-22 0-16,22-21 0,-21 21 0,21-21 15,-22 0-15,22 0 0,0 0 16,0 0-16,42 0 31,0-21-31,0 0 0,22 21 16,20-43-16</inkml:trace>
  <inkml:trace contextRef="#ctx0" brushRef="#br1" timeOffset="92456.36">18478 8192 0,'0'0'0,"0"21"31,0 0-31,-21 21 0,21-21 0,-21 22 16,21-1-16,0 0 0,-21 1 16,0-1-16,0 0 0,21 85 15,-22-63-15,1-1 0,0 1 16,-42 63-16,41-64 16,1 1-16,0-22 0,0 22 0,0-22 15,0 22-15,-1-22 0,22-21 16,-21-21-16,21 21 0,21-42 31,1 0-31,20 0 0,-21-22 0,0 1 16,22 0-16</inkml:trace>
  <inkml:trace contextRef="#ctx0" brushRef="#br1" timeOffset="92723.49">18351 8446 0,'0'-43'0,"0"86"0,0-107 0,0 22 16,0-1-16,0 22 0,22 0 15,-1-21-15,0 21 0,0-1 0,21 1 16,-20 0-16,20 0 0,0 21 16,1 0-16,-22 0 0,21 0 0,0 21 15,-20 0-15,20 0 0,-21 1 0,0 20 16,-21-21-16,0 0 0,0 22 16,0-22-16,-21 0 0,0 21 0,-85 22 15,85-43-15,-21-21 16,-1 21-16,1-21 0,21 0 15,-43 21-15,43-21 16,42 0 0,0-21-16,1 21 15,20-21-15,0 21 0</inkml:trace>
  <inkml:trace contextRef="#ctx0" brushRef="#br1" timeOffset="93095.28">19304 8149 0,'0'0'0,"-21"0"16,0 0-16,-1 0 0,-20 0 0,21 0 16,0 21-16,-22 1 0,22-1 0,-21 0 15,21 0-15,-64 85 16,64-85-16,0 0 16,21 43-16,0-43 0,0 0 15,21 0-15,0 0 0,0-21 16,0 22-16,22-22 0,-1 0 0,64 0 15,-64 0-15,1 0 16,-1-22-16,0 1 0,1 21 16,-22-21-16,42-42 0,-63 41 15,0 1-15,0-21 0,0 21 16,0-85 0,-42 64-16,21 20 0,0 1 0,-22 0 15,22 21-15,-21 0 0,21 0 16,-1 0-16,-20 0 0,21 0 0,21 21 15,0 0-15,-21 1 0,21-1 0,0 0 16,0 0-16,21 0 0,21 0 16,1 1-16,-22-1 0,21 0 15</inkml:trace>
  <inkml:trace contextRef="#ctx0" brushRef="#br1" timeOffset="93428.43">19600 8403 0,'0'-21'0,"0"-85"31,0 85-31,0 0 0,0-21 16,43-1-16,-22 22 16,0-21-16,0 42 0,21-21 15,-20-1-15,20 22 0,-21 0 0,21 0 16,-20 0-16,-1 22 0,21-1 16,-21 21-16,-21-21 0,21 22 15,-21-22-15,22 21 0,-22 0 0,0 22 16,0-43-16,0 21 0,-22-20 15,1-1-15,21 0 0,-42 0 16,21-21-16,0 0 16,21-21-1,0 0-15,0 0 16,0-1-16,21-20 16,0 21-16,0 0 0,0 0 15,0-22-15,1 1 0,-1 21 0,0-22 16,21 1-16,-21 0 0,22-1 15,63-20-15</inkml:trace>
  <inkml:trace contextRef="#ctx0" brushRef="#br1" timeOffset="93896.04">20955 7747 0,'0'0'16,"-21"0"-16,0 0 16,-1 21-16,-20-21 15,21 21-15,-21 1 0,20 20 0,-20-21 16,0 21-16,21 1 0,-43 41 15,43-41-15,0-1 0,0 0 16,-1 1-16,22-1 0,0-21 0,0 22 16,0-22-16,0 21 0,0-21 0,0 0 15,0 1-15,22-1 0,20 0 16,0-21-16,1 0 0,-22 0 16,21 0-16,0 0 0,1 0 15,-1 0-15,0-21 0,1 0 0,-1-1 16,0 1-16,1 0 0,-22 0 15,21-21-15,-21 20 0,1-20 0,-1 21 16,-21-21-16,0 20 0,0 1 16,0 0-16,0 0 0,0 0 0,-21 21 15,-1 0-15,1 0 16,0 0-16,-21 21 0,21 0 16,-1 21-16,22-20 0,0-1 0,0 21 15,0-21-15,0 22 0,43-1 16,-22-21-16,0 21 0,0-20 15,0-1-15,-21 0 0,22 0 16,-22 0-16,0 0 16,-22-21-16,1 0 0,0 0 15,0 0-15,0 0 16,0 0-16,-1 0 0,22-21 0,-42-21 16,42 21-16,0 0 15,-21-1-15</inkml:trace>
  <inkml:trace contextRef="#ctx0" brushRef="#br1" timeOffset="94091.86">20489 7874 0,'148'-21'32,"-105"21"-17,20-21-15,-20 21 0,20 0 16,1-21-16,-1 21 0,43-22 15,-64 22-15,1-21 0,-1 21 16,0 0-16,-21 0 0,1 0 0,-1 0 16,-42 21-16,-1 1 15</inkml:trace>
  <inkml:trace contextRef="#ctx0" brushRef="#br1" timeOffset="94767.61">13356 9567 0,'0'0'0,"0"-42"0,0 21 0,0 0 16,0 0-16,0-1 0,0 1 15,-21-21-15,0 42 0,0 0 16,-1 0-16,-20 0 0,21 0 0,-21 0 15,20 0-15,-20 21 0,0 0 16,-1 22-16,22-1 0,-21 0 0,21 22 16,-43 42-16,43-43 0,0 1 15,0-22-15,21 21 0,0-20 16,0-1-16,0 43 0,21-64 16,0 21-16,64 1 15,-22-43-15,1 0 0,-1 0 16,22 0-16,0 0 0,84-43 15,-84 22-15,-22 0 0,22-21 0,63-43 16,-106 43-16,22-1 16,-22 1-16,-21-22 0,0 1 0,-21-43 15,0 43-15,-42-1 0,21 22 16,-21-22-16,-1 22 0,-41-22 16,41 43-16,-20 21 15,-43 0-15,42 0 0,1 0 16,-64 64-16,63-43 15,1 21-15,-22 64 0,43-42 16,0 105-16,42-106 16,0 1-16,21-22 0,0 1 15,21-1-15,64 21 0,-42-41 16,20 20-16,43-21 0,-42-21 16,-22 0-16,1 0 0,-1 0 15,22-21-15</inkml:trace>
  <inkml:trace contextRef="#ctx0" brushRef="#br1" timeOffset="95935.66">14436 9779 0,'0'0'0,"0"-21"0,-22 21 15,1 0 1,0 0-16,0 0 0,0 21 16,21 0-16,-21 0 0,-1 1 0,1 20 15,0-21-15,0 21 0,21-20 0,-42 41 16,42-42-16,0 0 15,-22 1-15,1-1 0,21 0 16,0-42 15,21 0-31,1 21 0,-1-22 0,0-20 16,0 21-16,0 0 0,22-22 0,-22 22 16,0-21-16,0 0 15,0 20-15,0-20 0,1 21 0,-22 0 16,21 0-16,0 21 15,-21 21-15,0 0 0,0 0 16,0 0-16,0 22 0,0-22 0,0 42 16,0-20-16,0-22 0,0 21 15,0-21-15,0 0 0,21 22 16,0-22-16,0 0 0,1-21 16,-1 0-16,21 0 0,-21 0 15,0 0-15,22 0 0,-22-21 16,21 21-16,1-21 0,-22 0 0,21-22 15,22-20-15,-22 20 16,-21 1-16,0 0 0,0-22 16,1 22-16,-1-22 0,0 1 0,-21 21 15,21-1-15,-21-41 0,0 62 16,0-20-16,0 63 31,0 0-31,0 1 0,-21 20 16,21 0-16,-21 1 0,21 20 0,-21-21 15,21 22-15,0-22 0,-22 64 16,22-85-16,0 22 0,0-1 16,0-21-16,0 21 0,0-20 0,22-22 15,-22 21-15,42 0 0,-21-21 0,21 0 16,-20 0-16,41 0 16,22 0-16,-43-21 0,0 0 15,43-22-15,-64 22 0,0 0 16,22 0-16,-22-22 0,-21 22 15,21-42-15,0 42 0,-21-1 16,0 1-16,0 42 31,0 1-31,0-1 16,0 0-16,0 0 0,0 0 16,0 0-16,0 1 0,0-1 15,21-21-15,-21 21 0,22-21 16,-1 0-16,0 0 0,0 0 0,0 0 15,22 0-15,-22 0 0,42 0 16,-20-21-16,20-22 16,-42 22-16,0 0 15,-21 0-15,0 0 0,22 0 0,-22-1 16,0 1-16,21 21 0,-21 21 31,-21 1-15,-1 20-16,22-21 0,-21 0 15,0 22-15,21-1 0,-21 0 0,0 1 16,21-1-16,0 0 0,-21 22 16,-1-1-16,22 1 0,-21-1 0,21 1 15,0 20-15,0 65 16,0-86-16,0 22 0,0-1 0,0 1 16,-21 0-16,0-1 0,0 86 15,21-107-15,0 1 0,-21-1 16,-1 22-16,22-43 0,-21 1 15,0-43-15,0 0 16,21-22-16,-21-20 0,0-43 16,21 43-16,-22-21 0,22-86 15,0 65-15,0-1 0,0 0 0,0 1 16,0-1-16,22 0 16,-1 1-16,21 20 0,-21-20 0,22-1 15,-1 21-15,0 1 0,1 21 0,20-1 16,-21 1-16,22 0 0,-1 20 15,-20 1-15,20 0 0,-20 21 0,-1 0 16</inkml:trace>
  <inkml:trace contextRef="#ctx0" brushRef="#br1" timeOffset="96362.89">16595 10753 0,'21'-21'0,"-42"42"0,63-64 0,-21 22 0,0 0 15,0 21-15,1 0 16,-1 0-16,0 42 0,0-20 16,0-1-16,0 21 0,1 0 0,-1 1 15,-21-1-15,21 22 0,-21-22 0,21 0 16,-21 1-16,0 84 15,0-85-15,0-21 0,0 0 16,0 0-16,0 1 0,0-1 16,0-42-1,0-1-15,21 1 16,0-21-16,1 21 0</inkml:trace>
  <inkml:trace contextRef="#ctx0" brushRef="#br1" timeOffset="96578.74">17335 10795 0,'0'0'0,"22"-21"15,-1-21-15,21-1 0,-63 64 32,0 1-32,0-1 0,-1 21 15,1-21-15,-21 22 0,21-1 16,0 0-16,-22 1 0,22-1 16,0 0-16,0 1 0,-22 20 15,22-21-15,0-20 0,21-1 16,0 0-16,0 0 0,0 0 15,21-21-15,0 0 16,1-21-16,20 0 0,-21 21 16,21-42-16</inkml:trace>
  <inkml:trace contextRef="#ctx0" brushRef="#br1" timeOffset="96748.64">17505 10986 0,'0'0'0,"-21"0"15,42 0 17,0 0-32,0 0 0,0 0 15,0 0-15,22 0 0,-22 0 0,21 0 16,-21 0-16,1 0 0,20 0 0,-21 0 16</inkml:trace>
  <inkml:trace contextRef="#ctx0" brushRef="#br1" timeOffset="96982.43">18351 10710 0,'-21'0'16,"0"22"0,21 20-16,-21-21 0,0 0 0,0 22 15,21-1-15,-22-21 0,1 21 16,0-20-16,21 20 0,-21 0 0,0-21 15,21 22-15,0-22 0,0 21 0,-21-21 16,21 1-16,0-1 0,21-21 31,0 0-31,0-21 0,0-1 16</inkml:trace>
  <inkml:trace contextRef="#ctx0" brushRef="#br1" timeOffset="97419.3">18330 10795 0,'0'0'0,"0"-21"0,0 0 16,0 0-16,0-1 0,0 1 0,0 0 16,0 0-16,0 0 0,21 21 15,1 0-15,-1 0 0,0 0 16,0 0-16,0 0 0,22 0 0,20 42 16,-42-21-16,0 22 15,1-22-15,-22 0 0,0 21 0,0-21 16,0 1-16,0 20 0,-22-21 0,1 0 15,-42 22-15,42-43 16,-22 21-16,1 0 0,21-21 16,-22 0-16,22 0 0,0 0 0,0 0 15,42 0 1,0-21-16,0 21 16,1 0-16,-1-21 0,21 21 15,-21 0-15,22 0 0,20 0 16,-42 0-16,0 21 0,22-21 15,-22 21-15,0 0 0,0 0 0,0 22 16,-21-22-16,0 21 0,0-21 0,0 0 16,-21 22-16,0-22 0,-21 0 15,-1 0-15,1 0 0,-43 1 16,43-22-16,0 0 0,-1 0 16,22 0-16,-21 0 0,21 0 15,0 0-15,-1 0 0,1 0 0,21-22 16,0-20-16,0 21 0,21 0 15</inkml:trace>
  <inkml:trace contextRef="#ctx0" brushRef="#br1" timeOffset="98035.39">19621 10901 0,'22'0'15,"-1"0"-15,21-21 16,-21 0-16,0-1 16,22 1-16,-1 0 0,0-21 15,-20 21-15,-1-1 0,-21 1 0,0-21 16,0 21-16,0 0 0,0-1 16,0 1-16,-21 21 0,-22-21 15,1 21-15,0 0 0,20 0 16,-20 21-16,0-21 0,-22 43 15,43-22-15,0 21 0,0 0 16,21 1-16,0-22 0,0 21 16,21-21-16,0 22 0,21 20 15,1-42-15,-22 1 0,0 20 16,0-21-16,0 21 0,1 1 16,-22-22-16,21 21 0,-21-21 0,0 22 15,-43-1-15,1-21 0,-43 0 16,43-21-16,-21 22 15,20-22-15,1 0 0,-22 0 0,22-22 16,-43 1-16,64 0 0,-21-21 16,21 21-16,0-1 0,21 1 15,0-85-15,0 85 16,21 0-16,0 0 0,21 0 16,-21 0-16,64-1 15,-21 22-15,-22-21 0,85 0 16,-85 21-16,22 0 0</inkml:trace>
  <inkml:trace contextRef="#ctx0" brushRef="#br1" timeOffset="98946.4">20278 10859 0,'0'0'0,"21"0"0,-21-22 0,-21 22 31,-1 0-31,1 0 0,0 22 16,-21-22-16,21 21 0,-1 0 15,1 0-15,0 0 0,0 0 0,21 1 16,-42 20-16,42-21 16,-22 0-16,22 43 0,0-43 15,0 0-15,0 21 0,22-20 16,-1-22-16,21 0 16,-21 0-16,22 0 0,-22 0 15,42-22-15,-20 22 0,-1-21 0,0 0 16,22 0-16,-22 0 0,43-22 15,-43 22-15,-21 0 0,0-21 0,-21 21 16,0-1-16,0-20 16,0 21-16,-21 21 0,-21-21 15,21 21-15,0 0 0,-22 0 0,-20 0 16,20 21-16,22-21 0,0 21 16,0 0-16,0 0 0,0 43 15,21-43-15,0 0 16,42 22-16,-21-22 0,0 0 15,0-21-15,22 21 0,-22-21 16,42 0-16,-41 0 0,-1 0 16,0 0-16,0 0 0,0 0 0,0 0 15,1 0-15,-1 0 16,-21-21 0,21 21-1,-21-21-15,21 0 16,-21-1-16,21 1 15,0 0-15,1 0 16,-1 21-16,0 0 16,-21 21 15,0 0-31,0 0 0,0 1 16,0-1-16,0 0 15,0 0-15,21-21 63,-21-21-16,0 0-32,21 21-15,-21-21 16,0-1-16,0 1 15,21 0-15,-21 0 0,0 0 16,22 21 0,-22-21-1,0 42 17,0 0-17,0 0-15,0 0 0,-22-21 16,22 21-16,0 1 15</inkml:trace>
  <inkml:trace contextRef="#ctx0" brushRef="#br1" timeOffset="99117.17">20976 10795 0,'0'0'0,"-21"0"15,21-21-15,-21 21 16,21-21 0,0 42-1,21 0 1</inkml:trace>
  <inkml:trace contextRef="#ctx0" brushRef="#br1" timeOffset="99632.37">21188 11049 0,'0'-21'16,"0"-21"-1,0 20-15,-21 22 16,-1 0 0,22 22-16,0-1 0,-21 21 15,0-21-15,21 22 0,-21-1 0,0 0 16,21 22-16,-21-1 0,-1 1 16,1-1-16,-21 64 15,21-63-15,0-1 0,-43 85 16,43-84-16,0-1 0,-22 1 15,22-1-15,0 1 0,0-22 0,0 1 16,0-22-16,-1 0 0,22 0 16,0-42-1,22 0-15,20 0 0,-21-1 0,21-20 16,-20 0-16,20-22 0,0 22 0,1-22 16,-1 1-16,-21-1 0</inkml:trace>
  <inkml:trace contextRef="#ctx0" brushRef="#br1" timeOffset="99895.55">21145 11176 0,'0'-106'0,"-21"508"0,42-846 16,-21 592-16,0-338 0,0 147 0,0 22 16,22-64-16,-1 64 15,0 21-15,0-21 0,21 21 0,-20 0 16,20 0-16,0 0 0,-21 21 16,22 0-16,-22 1 0,21 20 15,-21-21-15,1 21 0,-1-20 0,-21 20 16,0 0-16,-43 64 15,1-85-15,21 0 0,-21 1 0,-1-1 16,1-21-16,21 0 0,-22 0 16,22 0-16,0 0 0,0 0 15,21-21-15,0-1 0,0 1 16,0 0-16,0 0 0,21-21 16,0 20-16,0 1 0,22-21 0,-22 21 15,21-22-15</inkml:trace>
  <inkml:trace contextRef="#ctx0" brushRef="#br1" timeOffset="100977.76">21759 10478 0,'21'-22'0,"-42"44"0,64-86 0,-22 43 16,-21 0-16,0 0 0,0 42 31,0 0-31,0 0 0,-21 21 16,-1 1-16,1-1 0,0 22 15,-21-22-15,21 0 0,-1 1 0,1-1 16,0 0-16,0 1 0,0-1 15,21 0-15,0-21 0,0 22 0,0-22 16,0 21-16,0-21 0,42 22 16,-21-22-16,0-21 0,22 0 15,-1 0-15,-21 0 0,22 0 0,41-21 16,-63 0-16,22-1 16,-1 1-16,-21 0 0,0 0 0,22-21 15,-22 20-15,0 1 16,-21-21-16,0 21 0,0 0 15,-21 21 1,0 21 0,0 0-16,21 0 15,-22 0-15,22 0 0,0 1 0,0-1 16,0 0-16,0 21 0,0-21 16,22 1-16,-1-1 0,0 0 15,0 0-15,43-21 16,-22 0-16,-21 0 0,21 0 15,-20 0-15,20-21 0,21 0 16,-41 0-16,20-1 0,-21-20 16,0 21-16,-21 0 0,21 0 15,-21-1-15,-21 22 32,0 0-32,0 0 0,21 22 0,-21-22 15,0 21-15,21 0 0,-22-21 16,1 21-16,21 0 0,-21-21 15,42 0 17,0 0-17,1-21-15,-1 21 0,0-21 16,0 0-16,0 21 0,0-21 0,1-1 16,-22 1-16,21 21 0,0-21 15,-21 42 16,0 0-31,0 1 16,0-1-16,0 0 0,0 0 16,0 0-16,0 0 15,0 1-15,21-1 0,0 0 0,22 0 16,-22-21-16,21 21 0,64-21 16,-64 0-16,1 0 0,-1 0 15,0 0-15,1 0 0,-1-21 0,0 21 16,1-21-16,-22 0 0,0-22 15,0 22-15,0 0 0,-21 0 16,0-85-16,0 64 16,0 21-16,0-1 0,-21 1 15,0 0-15,0 0 0,0 21 0,-1 0 16,-20 0-16,0 0 0,21 21 16,-22 0-16,-20 43 0,42-43 15,-22 21-15,1 43 16,21-22-16,0-20 0,21 20 0,0-20 15,0 20-15,0 1 0,0 41 16,0-41-16,0-22 0,0 64 16,0-42-16,0-22 0,0 21 15,-22-20-15,1 20 0,-42 43 16,20-64-16,1 1 0,0-1 16,-1 0-16,1-20 0,-21-1 15,-22 21-15,43-42 0,-1 0 16,-20 0-16,20 0 0,22-21 0,-21 0 15,0 0-15,20-22 0,1 1 16,21 0-16,0-1 0,0 1 0,0-22 16,21 1-16,1 21 0,-1-43 0,21 21 15,43-84-15</inkml:trace>
  <inkml:trace contextRef="#ctx0" brushRef="#br1" timeOffset="101175.43">22775 10456 0,'0'0'0,"-42"-21"0,21 21 0,-43 0 16,43 0-16,0 0 16,0 0-1</inkml:trace>
  <inkml:trace contextRef="#ctx0" brushRef="#br1" timeOffset="101382.66">21865 10647 0,'0'21'0,"148"-21"31,-127 0-31,22 0 0,-1 0 16,0 0-16,1 0 0,-1-21 0,0 21 15,-20 0-15,20 0 0,0 0 16,-21 0-16,1 0 0,-1 0 16,0 0-16</inkml:trace>
  <inkml:trace contextRef="#ctx0" brushRef="#br1" timeOffset="104295.18">614 15007 0,'0'-21'16,"-21"21"0,-1 0-16,1 0 0,0 0 15,0 0-15,-21 0 0,20 0 16,-20 0-16,21 0 0,0 0 0,-22 0 16,22 0-16,-21 0 0,21 0 15,-22 0-15,1 21 16,21-21-16,0 0 0,0 0 0,42 0 31,0 0-31,21 0 16,1 0-16,20 0 0,1 0 15,-1 0-15,1 0 0,20 0 16,-20 0-16,20-21 0,-20 21 16,21 0-16,-22 0 0,1 0 15,-1 0-15,1 0 0,-1 0 0,-21 0 16,22 0-16,-22 0 0,-21 0 15,22 0-15,-22 0 0,0-21 0,-21 0 32,-21 21-17,0 0-15,0-21 0,-1-1 16,-20 22-16,21 0 0,-21-21 16,20 21-16,-20-21 0,0 0 0,21 21 15,-22-21-15,1 21 16,21 0-16,-22 0 0,22-21 0,0 21 15,0 0-15,0 0 0,0 0 16,42 0 15,0 0-31,0 0 0,0 0 16,22 0-16,-1 0 0,-21 0 16,21 0-16,22 0 0,-22 0 15,1 0-15,-1 21 0,0-21 0,-21 0 16,22 21-16,-22 0 0,0-21 15,-21 21-15,0 0 0,0 1 16,0-1-16,-21 21 0,0 0 16,0-20-16,-22 20 0,1 0 0,0 1 15,-64 41-15,42-41 16,1-1-16,20 0 0,-20 1 16,21-22-16,-1 0 0,22 0 15,0 0-15,21 0 0,21-21 16,21 0-16,1-21 15</inkml:trace>
  <inkml:trace contextRef="#ctx0" brushRef="#br1" timeOffset="104859.37">2053 14944 0,'0'0'0,"-21"0"15,21-21 1,0-1-16,0 1 15,21 0-15,0 0 0,0 0 16,1 0-16,20-43 16,-21 43-16,0-21 0,0 20 0,1 1 15,-22-21-15,0 21 0,0 0 16,-22 42 0,22 0-1,-21 21-15,0 1 0,0-22 0,0 169 31,21-126-31,0-22 0,0 22 16,0 41-16,0-62 16,0-1-16,21 43 0,-21-43 15,0-21-15,0 0 0,0 1 16,0-1-16,-42 0 0,20-21 16,1 0-16,-21 0 0,21 0 15,-22 0-15,-20-42 16,21 20-16,20 1 0,-20 0 15,21 0-15,0-21 0,21 20 0,0-20 16,0 21-16,0-21 0,0-1 0,42 22 16,-21-21-16,0 21 0,22-22 15,-1 1-15,0 21 0,22-22 16,-1 22-16</inkml:trace>
  <inkml:trace contextRef="#ctx0" brushRef="#br1" timeOffset="105078.74">2773 14542 0,'0'0'0,"0"21"16,0 0-16,-21 0 16,21 21-16,-22-20 0,1 20 0,0 0 15,21 1-15,-21-1 0,0 0 16,21 1-16,-21 20 0,-1-21 0,1 1 16,0-1-16,21 0 15,0 1-15,-21-1 0,21 22 16,0-43-16,0 0 15,21-21-15,0 0 0,0 0 16,1-21-16,-1 0 0,0-1 16,0 1-16</inkml:trace>
  <inkml:trace contextRef="#ctx0" brushRef="#br1" timeOffset="105249.11">2434 14986 0,'0'0'0,"-21"0"0,21-21 16,0 0-1,21 21-15,0 0 0,22 0 16,-22 0-16,0-21 0,21 21 16,1-22-16,-1 22 0,21 0 0,-20 0 15,20-21-15,-20 21 0,20 0 16,-21-21-16,22 21 0,-1-21 0,1 21 16</inkml:trace>
  <inkml:trace contextRef="#ctx0" brushRef="#br1" timeOffset="105475.39">3916 14774 0,'-21'0'16,"-1"22"0,1-1-16,0 0 15,21 0-15,-21 21 0,0-20 0,21-1 16,-21 21-16,21-21 0,0 0 15,-22 22-15,1-22 0,21 0 0,-21 0 16,21 0-16,0 1 0,0-1 16,42-21-1,-20 0-15,-1 0 0</inkml:trace>
  <inkml:trace contextRef="#ctx0" brushRef="#br1" timeOffset="105812.09">4276 14817 0,'0'0'0,"0"-21"16,-22 21 0,1 0-16,0 0 0,0 0 0,-21 0 15,20 0-15,1 21 0,0-21 16,0 21-16,0 0 0,21 0 16,0 0-16,0 1 15,21-1-15,0-21 16,21 0-16,-20 0 0,-1 21 0,0 0 15,0-21-15,0 0 0,0 21 0,-21 0 16,22 1 0,-22-1-16,0 0 0,0 0 0,0 0 15,-22-21-15,1 21 0,0 1 16,0-1-16,-43-21 0,22 21 16,0-21-16,21 0 15,-22 0-15,22 0 0,0 0 0,0 0 16,0-21-16,21 0 0,-22 21 0,22-22 15,0-20-15,0 21 0,0-21 16</inkml:trace>
  <inkml:trace contextRef="#ctx0" brushRef="#br1" timeOffset="105978.4">3916 14478 0,'-43'-21'15,"22"21"-15,21-21 0,21 21 47,1 0-47,-1 0 0</inkml:trace>
  <inkml:trace contextRef="#ctx0" brushRef="#br1" timeOffset="106695.72">5588 14986 0,'0'0'15,"-21"0"-15,0 0 0,21 21 0,-22-21 0,1 0 16,21-21-1,0 0 1,0 0-16,43 0 16,-22-1-16,21 1 0,0-21 15,22 21-15,-22-22 0,22 1 0,-1 0 16,-20-22-16,20 22 0,-21 0 16,-20-1-16,-1 1 0,0 0 0,-21-1 15,0 22-15,0 0 16,0 0-16,-21 21 0,-22 0 0,22 0 15,-21 0-15,-22 0 0,22 21 0,-64 64 16,64-43-16,-43 64 16,43-43-16,0 1 0,-1-1 15,1 22-15,21-22 0,-22 22 16,22 21-16,0-21 0,0-1 0,0 1 16,-22 105-16,43-105 0,0 21 15,0 0-15,-21-22 0,0 22 16,21-21-16,-21 21 0,0-22 0,21-20 15,0 105-15,-21-105 16,21-1-16,0-20 0,0 20 0,0-21 16,0-20-16,21-1 0,-21 0 0,21-21 15,0 0-15,21-21 16,-20-22-16,20 22 0,0-21 0,22 0 0,-1-22 16,43-42-16,-42 43 15,-1-22-15,1 22 0,-22-22 16,-21 0-16,21 1 0,-42-1 0,0 0 15,0 22-15,-21-22 0,0 22 16,-21-1-16,-1 1 0,1 20 0,-21 1 16,20 0-16,-20-1 0,20 22 15,1 0-15,0 0 0,-1 0 0,-20-1 16,42 22-16,0-21 0,-1 21 16,22-21-1,0 0-15,22 21 0,-1 0 16,21-21-16,-21 21 0,22-21 15,-1 21-15,0-22 0,22 1 16,-22 21-16,22-21 0,-22 21 0</inkml:trace>
  <inkml:trace contextRef="#ctx0" brushRef="#br1" timeOffset="107076.7">6054 15007 0,'-22'0'0,"-41"-42"16,42 42-16,21-21 15,-21 21-15,21-21 0,0-1 16,0 1-16,21 21 16,0-21-16,0 21 0,21-21 15,1 21-15,-22 0 0,42 0 16,-41 0-16,-1 0 16,0 21-16,0 0 0,43 64 15,-64-64-15,0 21 16,0-20-16,0-1 0,0 0 15,-43 42-15,43-41 0,-21-22 16,0 21-16,0-21 16,21-21-1,0-1-15,0 1 16,0 0-16,0 0 0,21 0 16,-21 0-16,21-1 0,0 1 15,0 0-15,1 0 16,-1 0-16,21 0 0,-21-1 15,0 22-15,1 0 0,20-21 0,-21 21 16,0 0-16,43 0 16</inkml:trace>
  <inkml:trace contextRef="#ctx0" brushRef="#br1" timeOffset="107615.37">6689 15071 0,'0'21'0,"0"-42"0,0 63 0,0-21 16,21-21-1,0 0-15,0 0 16,0-21-16,-21 0 0,43 21 16,-43-21-16,42 0 0,-21-1 0,0 22 15,0-21-15,-21 0 0,22 0 16,-1 0-16,-21 0 0,0-1 0,0 1 16,0 0-16,0 0 0,-21 21 15,-1 0-15,1 0 16,0 0-16,0 0 0,0 0 15,0 21-15,-1 0 0,1-21 16,21 21-16,0 1 0,0 20 0,0-21 16,0 0-16,0 0 0,0 1 0,0-1 15,21 21-15,-21-21 16,22-21-16,-1 21 0,21 1 0,-21-1 16,0-21-16,22 0 0,-22 0 15,21 0-15,-21 0 0,22 0 0,-22 0 16,64-21-16,-43-1 0,-21 1 15,21 0-15,1 0 0,-22 0 16,42-22-16,-41 1 0,-1 21 16,0-21-16,-21-1 15,0 22-15,0 0 0,0 0 0,0 0 16,-21 21-16,0 0 16,-1 0-16,1 21 15,0 0-15,0 0 0,0 0 16,21 0-16,0 1 0,-21 20 0,21-21 15,0 0-15,0 0 0,0 22 16,0-22-16,0 0 0,21-21 0,-21 21 16,21 0-16,0-21 0,21 0 15,-20 0-15,-1 0 0,63 0 16,-20-21-16</inkml:trace>
  <inkml:trace contextRef="#ctx0" brushRef="#br1" timeOffset="108201.04">9144 14520 0,'0'0'16,"-21"0"-16,0-21 0,-1 0 0,-20 21 0,0 0 16,-1 0-16,22 0 0,-21 0 15,0 0-15,-1 21 0,1 0 16,0 1-16,-1-1 0,1 0 15,21 0-15,-22 21 0,22-20 0,0-1 16,0 0-16,21 0 0,0 0 0,0 0 16,0 1-16,0-1 0,42 0 15,1-21-15,-22 0 0,63 0 16,-41 0-16,41 0 16,-41 0-16,-1 0 0,0 0 15,-20 0-15,-1 0 0,-42 0 31,-1 0-31,-20 0 0,0 0 16,-1 0-16,1 0 0,0 0 16,-1 21-16,1-21 0,0 21 0,-1 0 15,-20 1-15,42-1 0,0-21 16,-1 21-16,22 0 0,0 0 16,22-21-1,-1 0-15,21 0 0,-21 0 16,22 0-16,-1 0 0,0 0 15,1 0-15,-1 0 0,21 0 16,-41 0-16,20 0 0,-21 0 16,-21 21-1,0 1-15,-21-22 0,21 21 16,-42 0-16,20 0 0,1 21 16,-21-20-16,21-1 0,0 21 0,-22-21 15,22 0-15,0 22 0,-21-22 0,20 0 16,1 0-16,0 0 0,0 1 15,21-1-15,-21 0 0,0-21 0,-1 0 16,1 21-16,0-21 0,0 0 16</inkml:trace>
  <inkml:trace contextRef="#ctx0" brushRef="#br1" timeOffset="108896.01">1714 16383 0,'-21'0'0,"0"0"16,0 0-1,-21 0-15,20 21 0,1 0 0,-21-21 16,0 22-16,20-1 0,-20 21 16,0-21-16,21 22 0,-22-22 15,22 21-15,0 0 0,0 1 0,21-1 16,0 0-16,0 1 0,0-22 16,0 21-16,21-21 0,0 1 15,21-1-15,-20-21 0,20 0 0,0 0 16,1 0-16,-1 0 0,21-21 15,1-1-15,-22 1 0,22-21 0,-1 0 16,-20-1-16,20 1 16,-21 0-16,1 20 0,-1-20 0,-21 0 15,-21-1-15,0 22 0,0-21 16,0 21-16,-63-43 0,20 64 16,1-21-16,0 21 0,-22 0 15,1 0-15,20 0 0,-20 21 0,21-21 16,-22 21-16,22 1 15,-1-1-15,22 0 0,0 21 0,0-21 16,21 1-16,0 20 0,0 0 16,21 1-16,64-22 15,-43 0-15,0-21 0,22 0 16,-1 0-16,1-21 0,84-22 16,-84 22-16,20-21 0,-20 21 15,-1 0-15</inkml:trace>
  <inkml:trace contextRef="#ctx0" brushRef="#br1" timeOffset="109160.04">2434 16404 0,'0'-21'32,"-21"85"-32,21-128 0,21 85 0,-63-21 0,21 21 15,-1 1-15,1 20 0,0-21 0,0 43 16,0-22-16,-22 21 16,22 1-16,0-1 0,21 22 0,-21 0 15,0-1-15,-22 86 0,43-64 16,0-1-16,-21 22 15,21-21-15,-21 0 0,21 21 0,0-21 16,-21 0-16,0 0 0,0-1 16,21-20-16,0 0 0,-22-22 15,22 1-15,-21-22 0,21 0 0,0-20 16,0-44 0,0 1-16,21-21 0,1-22 0,-22 1 15,21-1-15,0-20 0,0-1 16,21 0-16</inkml:trace>
  <inkml:trace contextRef="#ctx0" brushRef="#br1" timeOffset="109476.48">2201 16785 0,'0'0'16,"0"-63"-16,-21 20 0,21 1 0,-21 0 16,21-1-16,0 1 0,0 21 0,21-21 15,0 20-15,0 1 0,1 0 16,20 0-16,0 21 0,22 0 15,-22 0-15,22 0 0,41 0 16,-62 21-16,-1 0 0,0 22 16,-20-22-16,-22 0 0,0 21 0,0-21 15,0 22-15,-22-22 0,-20 21 16,0-21-16,-1 22 0,-62-1 16,62-21-16,-20 0 0,20 1 15,1-22-15,0 0 0,21 21 16,-1-21-16,1 0 0,0 0 15,21-21 1,21 21-16,0-22 16,1 1-16,20 0 0,-21 0 0,21 0 15,1 0-15</inkml:trace>
  <inkml:trace contextRef="#ctx0" brushRef="#br1" timeOffset="110163.67">2815 16701 0,'21'21'0,"-211"-64"0,359 65 0,-127-1 15,-20-21-15,-1 0 0,0 0 16,0 0-16,0 0 0,0 0 16,22-21-16,-22-1 0,21 1 15,-21 0-15,22 0 0,-22 0 16,-21 0-16,21-1 0,0-20 16,-21 21-16,0 0 0,0 0 15,-21-1-15,0 22 0,0 0 16,0 0-16,-1 0 15,1 22-15,0-22 0,0 21 0,21 0 16,0 21-16,-21-21 16,21 1-16,-21 20 0,21-21 0,0 21 15,0 1-15,0-22 0,0 21 16,0-21-16,42 22 0,-21-22 16,0-21-16,0 0 0,1 21 15,-1-21-15,21 0 16,-21-21-16,22 0 0,-22 0 15,0-1-15,0 1 0,21-42 16,-20 42-16,-1-22 0,0 22 0,0 0 16,-21-21-16,0 20 0,0-20 15,0 63 17,0 0-32,0 1 0,0-1 15,0 0-15,0 0 0,0 21 16,0-20-16,0-1 0,0 0 0,0 0 15,0 0-15,-21 0 0,21 1 16,-21-1-16,0-21 16,21-21-1,0-1 1,0 1-16,0 0 0,0-21 16,21 21-16,0-22 0,0 22 0,0-21 15,0 21-15,1-1 0,20 1 16,-21 0-16,21 0 0,-20 21 15,20 0-15,-21 0 0,21 0 16,-20 0-16,-1 21 0,0 0 0,0 0 16,0 22-16,-21-22 0,0 0 15,0 21-15,0 1 0,0-22 0,-21 21 16,0-21-16,0 22 0,0-22 16,-1 0-16,1 0 0,0-21 0</inkml:trace>
  <inkml:trace contextRef="#ctx0" brushRef="#br1" timeOffset="112479.36">4678 16468 0,'0'0'0,"-21"21"0,-1-21 0,1 0 16,0 0-16,21-21 47,21 0-47,0 21 0,1-22 0,-1 1 15,21-21-15,-21 21 0,22 0 16,-22-1-16,21-20 0,-21 21 0,0-21 15,1 20-15,-22 1 0,0-21 0,0 21 16,-22 21-16,1-21 0,0 21 16,-21 0-16,-1 0 0,1 0 0,0 0 15,-1 21-15,-20-21 0,42 21 16,-22 0-16,1 0 0,21 22 0,0-22 16,0 0-16,21 21 0,0 1 15,0-22-15,0 21 0,0-21 16,21 22-16,0-22 0,0 21 15,21-21-15,-20 22 0,-1-22 0,21 21 16,-21-21-16,0 22 0,1-22 0,-1 21 16,-21-21-16,0 0 0,0 1 15,0-1-15,-21 0 0,-1-21 0,1 21 16,-21-21-16,21 0 0,-43 0 16,22 0-16,0-21 0,20 21 15,-20-21-15,21 0 0,0-22 16,0 22-16,-1-21 0,1 21 15,21-22-15,-21 1 0,21 0 0,0-22 16,0 22-16,21-22 16,0 64-1,1 0-15,-1 0 0,0 0 16,0 21-16,-21 1 0,21-1 0,0 0 16,22 42-16,-43-41 15,21 20-15,0-21 0,0 21 16,-21-20-16,21 20 0,1-21 15,-1 0-15,0 22 0,0-22 0,0-21 16,0 21-16,1-21 0,-1 0 16,0 0-16,21 0 0,22 0 15,-43 0-15,21-21 0,-21 0 0,22-1 16,-1-20-16,-21 21 0,43-43 16,-22 43-16,-21 0 15,0-21-15,1 21 0,-1-1 0,-21 1 16,0-21-16,21 21 0,-42 21 31,0 21-15,-1 0-16,1 0 15,21 0-15,0 1 0,0-1 0,0 21 16,0-21-16,0 0 16,0 1-16,0-1 0,21 0 0,-21 0 15,22 0-15,-1-21 0,0 21 16,0-21-16,0 0 0,43 0 15,-43 0-15,0 0 0,21 0 16,-20-21-16,20 0 0,-21 21 0,21-21 16,-20 0-16,-1 0 0,0-22 0,-21 22 15,0-21-15,0-1 16,0 22-16,-21-21 0,0 21 0,-22-43 16,1 43-16,21 0 0,0 21 15,-22 0-15,22 0 0,-21 0 16,21 0-16,-22 0 0,22 21 15,21 0-15,-42 64 16,42-64-16,0 0 16,0 22-16,0-22 0,0 21 15,0-21-15,21 43 0,0-43 16,0 0-16,22 0 0,-22-21 16,0 21-16,21-21 0,-21 0 0,22 0 15,-22 0-15,64 0 16,-64-21-16,42-21 15,-20 21-15,-22 0 0,0-1 0,21-20 16,-21 21-16,1 0 0,-1-22 16,-21 22-16,21-21 0,-21 21 0,21-43 15,-21 43-15,0 0 16,0 42 0,0 0-1,0 22-15,0-22 16,0 0-16,0 0 0,0 0 0,0 0 15,0 22-15,0-22 0,0 0 16,0 0-16,0 0 0,21 1 0,0-1 16,1 0-16,-1 0 0,0-21 15,0 0-15,21 0 0,-20 0 16,-1 0-16,0 0 0,0-21 0,21 0 16,-20 0-16,-1-1 0,0 1 15,0 0-15,0 0 0,0-21 16,-21 20-16,0 1 0,0-21 15,0 21-15,0 0 0,0-22 0,0 22 16,0 0-16,0 0 0,0 42 31,0 0-31,0 0 16,0 0-16,0 1 0,0-1 16,0 0-16,0 0 0,0 0 0,0 0 15,0 1-15,22-1 0,-22 0 0,21 0 16,0-21-16,-21 21 15,21-21-15,0 0 16,0 0-16,1 0 16,-1 0-16,0 0 0,0-21 15,0 0-15,-21 0 16,21 0-16,-21-1 0,22-20 0,-22 21 16,21 0-16,0 0 0,-21-1 0,21 1 15,0 0-15,0 21 16,1 0-16,-22 21 15,0 0-15,0 1 16,0-1-16,0 0 0,21 0 16,-21 0-16,0 0 0,21 1 0,-21-1 15,0 0-15,21-21 0,21 21 16,-20-21-16,-1 0 0,0 21 16,0-21-16,0 0 0,0 0 15,1 0-15,-1-21 0,0 0 16,0 0-16,0 21 0,-21-21 0,21-1 15,1 1-15,-1 0 0,-21-21 16,21 21-16,0-1 0,0 1 0,-21-21 16,21 0-16,1 42 15,-22-22-15,0 1 0,0 42 47,0 1-31,0-1-1,0-42 32,0-1-47,0 1 16,-22 0 0,1 21-1,21 21 1,-21 0-16,21 1 0,0-1 15,0 0-15,-21 0 0,21 0 16,-21 0-16,21 1 0,-21 20 16,21-21-16,0 0 0,0 0 0,0 22 15,0-22-15,0 0 0,0 0 0,0 0 16,21-21-16,0 0 16,0 0-16,0 0 0,0 0 15,22 0-15,-22 0 0,0-21 16,21 21-16,22-42 0,-43 21 15,0 0-15,0-1 0,1 1 16,-1-21-16,0 21 0,0-22 16,-21 22-16,0-21 0,0 21 0,0-43 15,0 43 1,0 42 0,-21 0-16,0 1 0,21-1 0,-21 21 15,21-21-15,0 22 0,0-22 16,0 0-16,0 0 0,0 21 0,0-20 15,0-1-15,0 0 16,21 0-16,0-21 0,0 0 16,0 0-16,0 0 0,1 0 15,-1 0-15,21 0 0,-21 0 0</inkml:trace>
  <inkml:trace contextRef="#ctx0" brushRef="#br1" timeOffset="112855.67">9229 15960 0,'-22'-21'15,"-62"21"1,63 0-16,-22 0 16,22 0-16,0 21 0,-21 21 15,20-21-15,1 22 0,-21-1 0,21 0 16,0 22-16,-1-22 0,1 22 16,0-22-16,0 43 0,21-43 15,-21 0-15,21 1 16,0-1-16,0 43 0,0-64 15,0 0-15,21-21 16,0 0-16,0 0 0,0 0 16,1 0-16,-22-21 0,0 0 0,0-1 15,0 1-15,0 0 16</inkml:trace>
  <inkml:trace contextRef="#ctx0" brushRef="#br1" timeOffset="113659.38">8509 16362 0,'-21'0'16,"211"106"-16,-401-233 0,253 148 0,-106-42 0,43 21 0,21-21 31,21 21-31,22 0 0,-22 0 16,21 0-16,1 0 0,-1 0 0,21 0 15,1 0-15,21-22 16,-22 22-16,85-21 0,-63 21 16,-22 0-16,22 0 0,-43-21 0,22 21 15,-22 0-15,-21 0 16,22 0-16,-43 21 0,0 0 15,0 1-15,0-1 0,-21-21 16,-1 21-16,-20 0 0,0 21 16,21-20-16,-22-1 0,22 0 15,0 0-15,21 0 0,0 0 16,0 1-16,0-1 0,21-21 16,0 0-16,22 0 15,-22 0-15,21 0 0,-21 0 0,0 0 16,22 0-16,-22 0 0,21 0 0,-21-21 15,1 21-15,-1-22 16,21 1-16,-42 0 0,0 0 16,0 0-16,0-22 0,0 22 15,-21 0-15,0 0 0,-43-21 16,43 20-16,0 22 0,-21-21 0,20 21 16,1-21-16,21 0 15,21 21 1,1 0-16,-1 0 15,21 0-15,0-21 0,1 21 16,-1 0-16,0 0 0,1 0 0,41 0 16,-41 0-16,20 21 15,-20 0-15,-22-21 0,-21 42 16,0-20-16,0-1 0,0 0 16,-21 0-16,-43 43 15,43-43-15,0 0 0,0 0 16,-1-21-16,22 21 0,0 0 15,0 1-15,0-1 16,22-21-16,-1 0 0,0 0 16,0 0-16,0 0 0,0 0 15,1 0-15,20-21 0,-21 21 0,-21-22 16,21 1-16,0 21 0,-21-21 16,0 0-16,0 0 0,0 0 15,0-1-15,-21 1 0,-21-42 16,0 42-16,20 21 0,1-22 15,-21 1-15,21 21 0,0 0 0,-1 0 16,1 0-16,0 0 0,42 0 31,0 0-31,1 0 0,-1 0 0,21 0 16,-21 0-16,22 0 0,41 0 16,-41 0-16,-1-21 0,-21 21 15,21-21-15,1 0 0,-1 0 16,-21-22-16</inkml:trace>
  <inkml:trace contextRef="#ctx0" brushRef="#br1" timeOffset="113898.46">10499 15960 0,'0'-191'31,"0"382"-31,-22-382 16,-20 234-16,21-22 16,0 21-16,-22 43 0,22-43 15,0 0-15,0 22 16,0-22-16,0 22 0,21-22 0,-22 0 15,1 1-15,21-1 0,0 0 0,0 1 16,0-22-16,0 0 0,0 21 16,0-20-16,0-1 0,21 0 0,1-21 15,-1 0-15,0 0 16,0 0-16,21 0 0,-20 0 0,41-42 16,-42 20-16,22 1 0,-22 0 15,21-21-15,0 21 0</inkml:trace>
  <inkml:trace contextRef="#ctx0" brushRef="#br1" timeOffset="114575.56">12319 14563 0,'0'0'0,"21"0"32,0 0-32,0 0 0,1 0 0,20 0 15,0 0-15,43-21 0,-43-1 16,22 22-16,-1-21 0,22 0 15,-22 21-15,22-21 0,-21 21 16,20-21-16,-41 0 0,20 21 0,-42 0 16,22 0-16,-22-22 0,-42 22 15,-1 0 1,-20 0-16,0 0 0,-1 0 16,1 0-16,0 0 0,-1-21 0,1 21 15,21 0-15,-21 0 0,42-21 16,21 21-1,0 0-15,0 0 16,21 0-16,-20 0 0,20 0 0,0 0 16,-21 21-16,22-21 0,-22 21 0,0 22 15,-21-22-15,0 21 0,0-21 16,-42 64-16,-1-64 0,1 22 16,0-22-16,-1 21 0,1-21 15,0 0-15,-1 1 0,1-1 16,21 0-16,0-21 0,0 0 15,21 21-15,21-42 16,0 21-16,21-21 16</inkml:trace>
  <inkml:trace contextRef="#ctx0" brushRef="#br1" timeOffset="114979.5">13906 14266 0,'0'0'0,"22"0"16,-22-21-16,0 0 0,21 21 0,-21-21 15,21 21-15,0-21 0,-21 0 16,21-1-16,22-20 0,-43 21 16,21 0-16,-21 0 0,-21 21 31,-1 21-31,1 0 15,21 0-15,-21 21 0,0 1 16,0-1-16,21 22 0,0-22 16,0 21-16,-21 1 0,21-22 0,0 22 15,0-22-15,-22 43 16,22-43-16,0 0 0,0-20 0,-42 41 16,21-42-16,21 0 0,-21-21 15,0 22-15,-1-22 0,1 0 16,0 0-16,0 0 0,0 0 0,0 0 15,-22-22-15,43 1 16,0-21-16,0 21 0,0 0 16,0-64-16,0 43 0,21-1 15,1-20-15,20-1 0</inkml:trace>
  <inkml:trace contextRef="#ctx0" brushRef="#br1" timeOffset="115194.89">14457 14012 0,'0'0'0,"21"85"16,-21-64-16,0 22 16,-21-1-16,0 0 0,-1 64 15,1-42-15,0-22 0,0 43 16,21-43-16,-21 0 0,21-21 16,-21 22-16,21-22 0,0 0 0,0 0 15,0 0-15,0 1 0,21-22 16,0 0-1,0 0-15,0 0 0,0 0 0,-21-22 16,22 1-16</inkml:trace>
  <inkml:trace contextRef="#ctx0" brushRef="#br1" timeOffset="115363.8">14182 14478 0,'0'0'0,"-22"0"16,1 0-16,42 0 31,1 0-31,-1 0 0,0 0 16,21 0-16,1 0 0,20 0 15,-21 0-15,1 0 0,20-21 0,43 21 16,-42-21-16</inkml:trace>
  <inkml:trace contextRef="#ctx0" brushRef="#br1" timeOffset="115610.67">15748 14288 0,'0'0'0,"0"21"16,0 0 0,0 0-16,-21 0 0,0 22 15,21-22-15,-22 21 0,22 0 16,-21-20-16,21 20 0,-21 0 0,0-21 15,0 1-15,21 20 0,0-21 0,-21 0 16,-1 0-16,22 1 16,22-22-1,-1 0-15,0 0 16</inkml:trace>
  <inkml:trace contextRef="#ctx0" brushRef="#br1" timeOffset="115967.32">16298 14436 0,'21'-21'16,"-42"42"-16,64-64 0,-22 22 0,-42 21 16,-1 0-1,1 0-15,-21 0 0,21 21 0,-22 1 16,1-1-16,0-21 0,21 21 16,-1 0-16,1 21 0,21-20 15,0-1-15,21 0 16,22-21-1,-1 0-15,-21 21 0,43-21 16,-22 21-16,-21 0 0,22 1 16,-22-1-16,0-21 0,0 42 15,-21-21-15,0 0 16,-21 1-16,0-22 0,0 21 16,-22-21-16,22 21 0,-21-21 0,-43 0 15,64 0-15,-21 0 0,-1 0 16,22 0-16,-21 0 0,21 0 15,-1 0-15,1 0 0,21-21 16,0 0-16,0-1 16,0-20-16,0 21 0,0 0 15</inkml:trace>
  <inkml:trace contextRef="#ctx0" brushRef="#br1" timeOffset="116266.6">15769 14076 0,'-21'0'0,"42"0"0,-63 0 0,21 0 16,-1 21-16,22 0 0,0 0 15,0 1-15,0-1 16,22-21-16,-1 0 16,0 0-16,0 0 0,21 0 0,-20 0 15,-1 0-15,0-21 0,21-1 16,-42 1-16,0 0 0,0 0 15,0 0 1,0 0-16,-21 21 0,0-22 0,-43 22 16,43 0-16,0 0 15,-21 0-15,21 22 16,-22 20-16,43-21 16,0 0-16,0 0 15</inkml:trace>
  <inkml:trace contextRef="#ctx0" brushRef="#br1" timeOffset="116825.66">17716 14266 0,'-21'0'0,"0"0"16,21-21-16,-21 21 0,21-21 15,0 42 1,0 0 0,-21 22-16,21-1 0,-21 0 15,21 22-15,0-1 0,0 1 0,-22 21 16,1-22-16,21 22 0,-21-1 0,0 1 15,21 21-15,-21-21 16,-22 105-16,22-105 0,0 21 16,-21 63-16,21-84 0,-22-1 15,1 43-15,21-63 16,-22 63-16,43-106 16,-21 0-16,21 0 0,0-42 15,0 0 1,21 0-16,22-64 0,-22 43 15,0-22-15,0 1 0,0-1 16,1-20-16,-1 20 0,21-21 0</inkml:trace>
  <inkml:trace contextRef="#ctx0" brushRef="#br1" timeOffset="117142.47">17589 14690 0,'0'-43'0,"0"86"0,0-128 15,0 64-15,0-21 0,0-1 16,0 1-16,0 0 0,0 20 15,0 1-15,43-21 0,-22 21 16,21 0-16,1 21 0,-1-22 0,0 1 16,1 21-16,-1 0 0,0 0 0,1 0 15,-22 21-15,21 22 0,-21-22 16,-21 106-16,0-64 16,-21-20-16,0-1 15,-21 0-15,20-20 0,-20 20 0,0-21 16,-1 0-16,-20 22 15,21-22-15,20-21 0,-41 0 16,42 0-16,42-21 31,0 21-31,0-22 0,0 22 0,22-21 16,-1 0-16,-21 0 0,43 21 0,-22-21 16,0 0-16</inkml:trace>
  <inkml:trace contextRef="#ctx0" brushRef="#br1" timeOffset="118451.4">18732 14351 0,'0'-21'0,"0"42"0,0-63 15,-21 21-15,0 21 0,0 0 16,0-22-16,-43 22 0,22 0 16,0 0-16,-1 0 0,22 22 15,-21-1-15,-22 21 0,22 0 16,21 1-16,0-22 0,-1 21 15,1 1-15,0-1 0,21 0 16,-21-21-16,21 22 0,0-22 0,0 0 16,0 0-16,0 0 0,0 1 15,21-22-15,0 0 0,22 0 0,-22 0 16,0 0-16,21 0 0,43-22 16,-43 1-16,-21 21 0,64-63 15,-64 42-15,22-1 0,-22-20 16,0 21-16,-21-21 0,0 20 15,0-41-15,0 42 0,0-22 16,-21 65 15,21-1-31,-21 0 0,21 21 16,0-21-16,0 22 0,0-22 16,0 21-16,0-21 0,0 1 15,0 20-15,21-21 0,-21 0 0,21 0 16,0-21-16,21 22 15,-20-22-15,-1 0 0,21 0 16,-21 0-16,0 0 0,22 0 16,-22-22-16,0 1 0,21-21 15,-20 21-15,-1 0 0,0-1 0,-21-20 16,21 0-16,-21 21 0,21-22 16,-21 22-16,0-21 0,0 21 0,0-1 15,0 1-15,21 21 16,-21 21-1,0 22-15,0-22 16,0 0-16,0 21 0,0-20 16,0 20-16,0-21 0,0 0 0,0 22 15,0-22-15,0 0 0,22 0 16,-22 0-16,21 0 0,0-21 0,0 22 16,0-22-16,43 0 0,-43 0 15,85 0-15,-64 0 16,22 0-16,84-22 15,-85 22-15,1-21 0,-1 0 0,1 0 16,-22 0-16,22 0 0,-1-22 16,-42 1-16,0 21 0,1 0 15,-22-1-15,0 1 0,0 0 0,0 0 16,-22 0-16,1 0 0,21-1 16,-42 22-16,21 0 0,0 0 15,-22 0-15,22 0 0,-21 0 0,21 22 16,-22-1-16,1 0 0,0 0 0,-1 0 15,22 0-15,-21 22 0,21-22 16,-1 0-16,22 21 0,0-20 0,0-1 16,0 0-16,0 0 0,22 0 15,41 0-15,-42-21 0,22 0 16,-22 0-16,21 0 0,0 0 0,-20 0 16,20 0-16,-21 0 15,21-21-15,-20 0 0,-1 0 0,0 0 16,0-22-16,21-20 15,-20 21-15,-1-22 0,0 22 16,-21-22-16,0 1 0,42-85 16,-42 84-16,0 22 0,0-1 15,0 22-15,0 0 0,0-21 16,0 63 0,-21 0-16,0 21 15,21-20-15,-21 20 0,0 0 0,21 1 16,0 20-16,0-21 0,-22 64 15,22-42-15,0-22 16,0 43-16,0-43 16,0 22-16,22-22 0,-22-21 15,21 0-15,0-21 0,0 21 0,0-21 16,0 0-16,22 0 0,-1 0 16,0 0-16,64-21 0,-63 21 15,20-21-15,-21 0 0,1 0 16,-1 0-16,22-43 0,-43 43 15,0-21-15,0 20 0,-21 1 16,0 0-16,0-21 16,-21 42-16,0 0 0,0 0 15,-1 0-15,-20 21 0,21 0 16,0 0-16,0 0 0,-1 1 0,22 41 16,-21-42-16,21 0 0,0 1 15,0-1-15,0 0 0,21 0 16,1 0-16,-1 0 0,21-21 15,0 0-15,-20 0 16,20 0-16,0 0 0,1 0 0,20 0 16</inkml:trace>
  <inkml:trace contextRef="#ctx0" brushRef="#br1" timeOffset="118983.39">21526 14520 0,'0'0'15,"0"-42"-15,0 21 0,0-21 16,-21 20-16,0-20 0,0 21 0,0 0 15,0 0-15,-1-1 0,-20 22 16,21 0-16,0 0 0,-43 0 16,43 22-16,0-1 0,-21 42 15,20-20-15,-20 20 16,42-21-16,-21 1 0,21-1 0,0 22 16,0-43-16,0 0 15,0 0-15,21 0 0,0 0 0,22-21 16,-1 0-16,0 0 15,-21 0 1,22-21-16,-22 21 0,21-21 0,-21 0 16,1-21-16,20 20 0,-21-20 0,0 0 15,0-22-15,1 22 0,-1-22 16,21-63-16,-21 64 0,-21-1 16,21 1-16,1-1 0,-22 1 15,21-1-15,-21-20 0,21 41 16,-21 1-16,0 21 0,0 0 15,-21 42 1,0 21-16,-1 1 0,1-1 0,0 21 16,0-20-16,0 20 15,-22 1-15,22 20 0,0-20 0,0 21 16,-21-22-16,20 22 0,1-22 0,21 1 16,0-22-16,0 22 0,0-22 15,0 0-15,0-21 0,0 22 0,43-1 16,-1-42-16,0 21 0,1-21 15,-1 0-15,0 0 0,22 0 16,42-21-16,-43 0 0,1 0 16,-22 0-16,21-1 0,-20-20 15,41-43-15,-41 43 0,-22 0 16</inkml:trace>
  <inkml:trace contextRef="#ctx0" brushRef="#br1" timeOffset="119247.08">19770 13928 0,'0'0'16,"-149"0"-1,107 0-15,21 0 0,0 0 16,0-21 0,42 42 15,0-21-31,0 21 0,21-21 16</inkml:trace>
  <inkml:trace contextRef="#ctx0" brushRef="#br1" timeOffset="120559.41">19240 15642 0,'0'0'0,"0"-42"0,22 21 16,-22-22-16,0 22 0,0 0 0,0 0 15,-22 0-15,1 21 0,0 0 16,0 0-16,0 0 0,-22 0 0,22 0 16,-21 21-16,-22 21 15,22-21-15,0 22 0,-1-1 0,1 0 16,0 1-16,-22-1 0,-20 64 16,41-43-16,22-20 0,-21 20 15,21-20-15,21-1 0,0 0 0,0 43 16,21-43-16,0-21 15,21 1-15,1-1 0,-22 0 0,21-21 16,0 0-16,22 0 0,-22 0 16,1 0-16,-1-21 0,21 21 15,-20-21-15,-1-22 0,0 22 0,22-21 16,-22-1-16,1 1 0,20-21 0,-21-1 16,22-42-16,-43 43 15,0-128-15,-21 149 16,0-22-16,-21 22 15,0 0-15,0-1 0,-22 1 0,22 21 16,-21 21-16,0 0 0,-1 0 0,1 0 16,0 0-16,-1 21 0,-41 43 15,41-22-15,1 0 0,0 1 16,20 20-16,-41 43 16,42-64-16,21 22 0,0-1 0,0 43 15,0-64-15,42 1 16,-21-1-16,0-21 0,22 22 0,-1-22 15,0 0-15,1-21 0,20 0 0,-20 0 16,20 0-16,22 0 0,42 0 16,-43-21-16,-20 0 0,-22-22 15,22 22-15,-22 0 0,0-21 16,1-1-16,-22 22 0,21-21 16,-21-1-16,1 1 0,-22 21 15,0 42 16,-22 21-31,22-20 16,0-1-16,-21 21 0,21-21 0,-21 22 16,0-22-16,21 21 0,-21-21 0,21 0 15,0 1-15,-21-1 0,21 0 16,-22 0-16,22 0 16,22-21-1,-1-21-15,0 0 16,0 0-16,0 0 0,0-1 15,1 1-15,-1 0 0,0 0 16,0 0-16,0-22 0,0 22 0,-21 0 16,22 21-16,-1-21 0,0 21 15,0 0-15,-21 21 16,0 0-16,0 0 16,0 1-16,0 20 0,0-21 15,0 0-15,0 22 0,0-22 16,0 0-16,0 0 0,21 0 15,0-21-15,1 0 0,-1 0 16,0 0-16,0 0 0,0 0 16,0 0-16,22 0 0,-1 0 0,22-21 15,-22 0-15,-21 0 16,21 0-16,1-1 0,-22 1 0,21-42 16,-21 20-16,-21 1 0,0 21 15,0-21-15,0 20 0,0 1 16,-21 21-16,0 0 0,-21 0 15,21 0-15,-1 21 16,1 1-16,0-1 0,0 21 0,0 43 16,21-64-16,0 21 15,0-21-15,0 1 0,0-1 16,0 0-16,21 0 0,0-21 0,0 21 16,0-21-16,1 21 0,-1-21 15,0 0-15,0 0 0,0 0 16,22 0-16,-22 0 0,0-21 15,0 0-15,0 21 0,0-21 0,1 21 16</inkml:trace>
  <inkml:trace contextRef="#ctx0" brushRef="#br1" timeOffset="120771.51">21548 16277 0,'0'0'0,"0"21"47,-22-21-31</inkml:trace>
  <inkml:trace contextRef="#ctx0" brushRef="#br1" timeOffset="135764.34">17716 14351 0,'0'0'0,"64"42"0,275 107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3:05:06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487 0,'0'-21'16,"-21"21"-16,21-21 15,-21 21-15,0 0 32,21 21-17,0 0-15,0 0 0,-21 0 0,21 0 16,0 1-16,0-1 16,0 0-16,0 0 0,0 0 15,21-21-15,0 21 16,0-21-16,0 0 0,1 0 15,20 0-15,-21 0 0,21-21 16,-20 21-16,20-21 0,0 0 16,1 0-16,-1 0 0,-21-1 15,21 1-15,1 0 0,-1-21 16,0 21-16,-20-1 0,-22-20 16,21 21-16,-21 0 0,0 0 15,0-1-15,0 44 31,-21-1-31,-1 21 16,22-21-16,-21 0 16,0 1-16,21 20 0,-21-21 15,21 21-15,0 1 0,-21-1 0,0 0 16,21 1-16,-22 20 16,1 1-16,21-22 0,-21 22 0,0-1 15,21-21-15,-21 22 0,21-22 16,0 1-16,0-1 0,0 0 15,0-21-15,0 22 0,0-22 0,0 0 16,0 0-16,0 0 0,0 1 16,-21-22-1,-1 0 1,1 0-16,-21 0 0,21 0 16,-22-22-16,22 1 0,-21 21 15,0-21-15,20 0 0,-20 0 0,21 0 16,0-1-16,0 1 0,-1 0 15,1 0-15,0 21 0,21-21 16,0 0-16,0-1 16,0 1-1,21 21-15,0 0 16,1 0-16,-1-21 0,0 21 0,21-21 16</inkml:trace>
  <inkml:trace contextRef="#ctx0" brushRef="#br0" timeOffset="532.55">2836 910 0,'0'0'0,"0"-21"32,-21 21-17,0 21-15,21 0 0,0 1 16,-21-1-16,21 0 0,-21 21 15,21-21-15,-22 22 0,22 20 16,0-42-16,0 1 0,-21 20 16,21-21-16,-21 0 0,21 0 0,0 1 15,0-1-15,0 0 16,0-42 31,0 0-32,0-1-15,0 1 0,0-21 16,0 21-16,21-22 0,0 1 0,1 21 16,-1-21-16,0-1 0,0 1 15,21 21-15,-20-22 0,20 22 16,0 0-16,1 0 0,-22 21 16,21 0-16,-21 0 0,22 0 15,-22 21-15,0 21 0,0-20 0,0 20 16,-21-21-16,0 21 0,0 1 15,0-1-15,0-21 0,0 22 16,0-22-16,-21 21 0,21-21 0,-21 0 16,21 1-16,-21-22 0,21 21 15,0 0-15,0-42 32,0 0-17,21-1-15,-21 1 0,21-21 16</inkml:trace>
  <inkml:trace contextRef="#ctx0" brushRef="#br0" timeOffset="821.63">3598 445 0,'0'0'0,"0"21"15,0 0 1,0 0-16,0 0 0,0 22 15,-21-22-15,21 21 0,-21 0 0,21 22 16,-21-22-16,21 22 0,-21 42 16,-1-64-16,22 21 0,-21-20 15,21-1-15,0-21 0,-21 43 16,21-43-16,0 0 16,0 0-16,0 0 0,21-21 31,0 0-31,1 0 0,-1 0 15,0-21-15,0 21 0,0-42 0,0 21 16,1 0-16</inkml:trace>
  <inkml:trace contextRef="#ctx0" brushRef="#br0" timeOffset="1096.32">3387 804 0,'0'0'0,"-43"0"0,22 0 0,0 0 15,0 0-15,0 0 0,42 0 32,0 0-32,21 0 15,1-21-15,20 21 0,-21-21 16,22 21-16,-22-21 0,22 21 0,-22 0 16,0-21-16,1 21 0,-22 0 15,0 0-15,0 0 0,-21 21 47,0 0-31,0 0-1</inkml:trace>
  <inkml:trace contextRef="#ctx0" brushRef="#br0" timeOffset="4390.58">3958 1016 0,'0'21'16,"-21"-21"-16,21 21 16,21-21 15,0 0-15,0-21-16,1 21 0,-22-21 15,21 21-15,0-21 0,0 0 16,0 0-16,0-1 15,-21 1-15,0 0 16,0 0-16,-21 21 31,0 0-15,0 0-16,0 0 0,0 21 16,-22 21-16,22 1 15,0-22-15,0 21 0,0-21 0,21 1 16,0 20-16,-22-21 0,22 0 15,0 22-15,0-22 0,0 0 0,0 0 16,0 0-16,22-21 16,-1 21-16,0-21 0,0 0 15,0 0-15,0 0 0,1 0 16,-1 0-16,42 0 16,-42 0-16,1-21 0,-1 21 0</inkml:trace>
  <inkml:trace contextRef="#ctx0" brushRef="#br0" timeOffset="4801.14">4466 995 0,'0'0'0,"-21"0"0,21-21 16,-21 21-16,0-21 16,21-1-16,0 1 15,0 0-15,0 0 16,21 21-16,0 0 15,0-21-15,0 21 0,0 0 0,22 0 0,-22 0 16,0 21-16,21 0 16,-20 0-16,-1 0 0,21 1 0,-21-1 15,0 21-15,1-21 0,-22 22 16,0-22-16,0 21 0,0-21 16,0 22-16,0-22 0,0 21 0,-22-21 15,1 0-15,0 1 0,0-22 16,21 21-16,-21-21 0,0 0 15,21-21 17,0-1-32,0 1 0,0 0 15,0 0-15,0 0 0,21 0 16,-21-1-16,21 1 0,-21-21 16,21 21-16,0 0 0,0-1 0,1 1 15,-1 0-15,0 0 0,21 0 16,-21 0-16,22-1 0,-22 1 0,0 21 15,0-21-15</inkml:trace>
  <inkml:trace contextRef="#ctx0" brushRef="#br0" timeOffset="5220.75">5186 826 0,'-21'0'16,"21"21"-1,0 0-15,0 0 0,0 0 16,0 0-16,0 1 0,0 20 0,0-21 16,0 0-16,0 22 0,0-1 15,0-21-15,0 21 0,0-20 16,0-1-16,0 0 0,0 0 16,0 0-16,0 0 0,0 1 31,21-22-16,0-22-15,-21 1 16,21 0-16,-21 0 0,21 0 0,-21 0 16,21-1-16,1-20 15,-1 0-15,21-22 16,-21 22-16,0 0 0,1 20 0,-1 1 16,0 0-16,0 0 0,-21 0 15,0 42 16,0 0-15,0 0-16,0 0 16,0 1-1</inkml:trace>
  <inkml:trace contextRef="#ctx0" brushRef="#br0" timeOffset="5492.55">5694 953 0,'0'21'31,"0"0"-15,0 0-16,0 0 0,0 22 16,0-22-16,-21 0 0,21 0 15,0 0-15,-22 0 0,22 1 16,0-1-16,0 0 0,-21-21 15,21 21-15,0 0 16,0-42 15,0 0-15,0 0-16</inkml:trace>
  <inkml:trace contextRef="#ctx0" brushRef="#br0" timeOffset="5684.77">5757 614 0,'0'0'0,"-21"0"16,21-21-16,-21 21 0,0 0 31,21 21 16,21-21-32,0 0-15</inkml:trace>
  <inkml:trace contextRef="#ctx0" brushRef="#br0" timeOffset="6120.79">5884 1037 0,'0'0'0,"21"0"47,1 0-47,-1-21 0,0 21 16,0-21-16,21 0 0,-20 0 15,-1-1-15,0 22 0,21-42 16,-42 21-16,21 0 0,1-22 15,-22 22-15,0 0 0,0 0 16,-43 21 15,22 0-31,0 0 0,0 21 16,0 0-16,-1 0 0,-20 43 16,21-22-16,0-21 0,21 22 15,0 20-15,0-42 0,0 22 16,0-22-16,0 0 0,0 0 15,0 22-15,21-22 16,0-21-16,0 0 16,0 0-16,1 21 0,-1-21 0,0 0 15,0 0-15,0 0 0,0-21 16,22 21-16,-22-21 0,0-1 0</inkml:trace>
  <inkml:trace contextRef="#ctx0" brushRef="#br0" timeOffset="6882.62">6562 889 0,'0'-21'0,"0"42"0,21-63 16,-21 21-16,0-1 0,0 1 0,0 0 16,0 42 15,0 0-31,-21 1 16,21 20-16,-22-21 0,1 21 15,21 1-15,0-22 0,0 21 16,-21 1-16,21-22 0,-21 21 0,21-21 15,0 0-15,-21 1 0,21-1 16,0 0-16,0 0 0,21-21 31,0 0-31,-21-21 16,21 0-16,0 0 0,1-1 16,-1 1-16,0-21 15,0 0-15,0 20 0,0-20 0,1 0 16,-1 21-16,-21-1 0,42-20 15,-42 21-15,21 0 16,-21 42 0,21 0-16,-21 0 15,0 0-15,0 1 0,0 20 0,0-21 16,0 21-16,0-20 0,-21 41 16,21-42-16,0 0 0,0 1 15,0-1-15,21 0 0,1 0 16,-1-21-16,0 0 0,0 0 15,0 21-15,22-21 0,-22 0 0,21 0 16,0 0-16,-20-21 0,20 0 16,0 0-16,-21 0 0,22-1 15,-22 1-15,42-63 16,-41 62-16,-22-20 0,21-43 16,-21 43-16,0 0 0,0-1 0,0 22 15,0-21-15,0 21 0,-21 0 16,-1 21-16,22-22 0,-21 22 15,0 0-15,-21 0 0,21 0 0,-1 0 16,1 0-16,0 22 0,21-1 16,0 0-1,21-21 1,0 0-16,1 0 16,-1 0-16,0 0 0,0 0 0,0 0 15,0 0-15,1 0 0,-1-21 16,0 21-16,0-21 15,0-1 1</inkml:trace>
  <inkml:trace contextRef="#ctx0" brushRef="#br0" timeOffset="17185.11">9398 318 0,'-21'0'0,"21"-22"0,-21 22 15,-1 0-15,1-21 16,0 21-16,0 0 0,0 0 16,0 0-16,-1 0 0,-20 21 15,21-21-15,0 22 0,0-1 16,-22 0-16,22 21 0,-21-21 0,21 22 16,-1-1-16,-20 0 0,21 22 15,0-22-15,0 22 0,21 63 16,-22-64-16,22-20 0,0 20 15,0 1-15,0-22 0,22 43 16,-1-64-16,0 21 0,21-21 16,-21 0-16,22 1 0,41-1 15,-41-21-15,20 0 16,-20 0-16,-1 0 0,0-21 0,1-1 16,-1 1-16,21 0 0,-20-21 15,-1 21-15,0-43 0,22 22 0,-22-1 16,1-20-16,-1-1 0,0 1 15,-21-1-15,22 22 0,-22-21 0,0 20 16,0-20-16,-21 20 0,0-20 16,0 21-16,0-1 0,-21 1 0,-21 21 15,-1-22-15,1 22 0,0 0 16,-1 0-16,-20 0 0,21 21 16,-22 0-16,22 0 0,-1 0 0,-20 21 15,21 0-15,-1 21 0,-20-20 16,20 20-16,1 0 0,0 1 15,21-1-15,-1 21 0,22-20 0,0 20 16,0 1-16,22-1 0,-1-20 16,21 20-16,0 1 0,1-1 0,-1-21 15,0 22-15,22-22 0,42 64 16,-43-64-16,-20 1 0,20-1 16,-21 0-16,1 22 0,-1 42 15,-42-43-15,0 1 16,-21-1-16,0-20 0,-22 20 0,22-21 15,-42 1-15,20-1 0,1-21 16,0 22-16,-22-22 0,1 0 16,20-21-16,-62 0 0,62 0 15,1 0-15,0 0 0,-1-21 0,22 0 16,-21-1-16,21 1 0,21 0 16,0-21-16,0-1 0,0 1 0,0 0 15,0-1-15,21 1 0,21-21 16,-21 20-16,22 1 0,-1 0 0,0-1 15,22-20-15,-22 20 0</inkml:trace>
  <inkml:trace contextRef="#ctx0" brushRef="#br0" timeOffset="17615.86">10245 741 0,'0'0'0,"21"-21"0,-21 0 0,0-1 16,0 44 15,0-1-15,-21 21-16,-1-21 0,22 22 0,-21-1 15,0 0-15,21 1 0,0-1 16,-21 0-16,21 1 0,-21-1 0,21-21 16,0 21-16,0-20 0,0-1 15,0 0-15,0 0 0,21 0 16,0-21-16,0 0 0,0 0 15,1 0-15,-1 0 0,21 0 0,-21 0 16,0-21-16,22 0 0,-22 0 0,0 0 16,21-1-16,-20-20 0,20-21 15,-21-1-15,0 22 0,-21-1 16,0 1-16,21 0 0,-21-22 16,0 43-16,0 0 15,0 0-15,0 0 0,0-1 16,-21 22-16,0 0 15,21 22 1,-21-1-16,21 0 16,0 0-16,0 0 0,0 0 15,0 1-15,0-1 16,0 0-16</inkml:trace>
  <inkml:trace contextRef="#ctx0" brushRef="#br0" timeOffset="18277.95">10753 974 0,'21'0'47,"0"0"-47,-21-21 0,21-1 0,0 22 15,0-21-15,1 0 0,-22 0 16,21 0-16,0 0 0,-21-1 15,0 1-15,-21 21 32,0 0-32,-1 21 15,1-21-15,0 22 0,0 20 16,0-21-16,0 21 0,-1-20 16,1 20-16,21-21 0,0 21 15,-21 1-15,21-1 16,0 0-16,0-20 0,0-1 15,21 0-15,0 0 0,1-21 16,-1 0-16,0 0 0,0 0 0,21 0 16,1 0-16,-22-21 0,21 21 15,1-21-15,-1 0 0,0-1 0,1-20 16,20 21-16,-21-21 0,1-1 16,-1 1-16,0 21 0,-20-22 0,20-41 15,-21 63-15,-21-1 16,21 1-16,-21 0 0,-21 21 15,0 0 1,0 0-16,-22 21 0,22-21 16,0 21-16,0 1 0,0-1 15,0 21-15,21-21 0,0 0 0,0 22 16,0-22-16,0 0 0,0 0 16,21 22-16,0-22 0,0 0 15,0 0-15,0 43 16,1-43-16,-22 0 0,0 0 15,-22-21 1,1 21-16,0-21 0,0 0 16,0 0-16,0 0 0,-1 0 0,1 0 15,0 0-15,0 0 16,0-21-16,0 21 0,21-21 0,-22 0 16,22 0-16,0-1 0,0-20 15,22-21-15,-1 20 0</inkml:trace>
  <inkml:trace contextRef="#ctx0" brushRef="#br0" timeOffset="18839">12001 402 0,'-21'0'0,"21"-21"0,-21 21 15,0 0-15,0 0 16,0 0-16,-1 0 0,1 21 15,0-21-15,0 21 0,0 22 0,0-22 16,21 21-16,-22 1 0,1-1 16,0 0-16,0 1 0,21-1 0,-21 21 15,21-20-15,-21-1 0,21 22 16,-22-22-16,22 0 0,0 1 0,0-22 16,0 21-16,0-21 0,0 0 15,0 22-15,0-22 0,22-21 16,-1 0-16,0 0 0,0 0 15,0 0-15,0 0 0,1 0 16,-1 0-16,21-21 0,-21 0 16,22-1-16,-22 1 0,21 0 0,0-21 15,-20 21-15,20-22 0,-21 1 16,21 0-16,-20-1 0,-1 22 0,0-21 16,0 21-16,-21-1 0,0 1 15,0 0-15,-21 21 31,21 21-31,-21 0 0,0 1 16,-1-1-16,1 21 0,0-21 16,0 22-16,21-22 0,0 21 0,-21-21 15,21 22-15,-21-22 16,21 0-16,0 0 0,0 0 0,0 0 16,0 1-16,21-22 15,0 0-15,0 0 0,21 0 0,1 0 16,20 0-16,1 0 15,-22-22-15,0 1 0,-20 0 0,20 0 16,21-21-16,-41 20 16,-1-20-16,0 21 0</inkml:trace>
  <inkml:trace contextRef="#ctx0" brushRef="#br0" timeOffset="19572.38">12615 931 0,'0'-21'0,"-21"85"0,42-107 0,-21 1 0,21 21 16,-21 0-16,0 0 0,0-1 16,-21 44 15,21-1-16,0 0-15,-21 21 0,0-21 0,21 22 16,-21-22-16,21 21 0,-21-21 16,21 1-16,0 20 0,0-21 0,0 21 15,0-20-15,0-1 16,0 0-16,21-21 16,0 0-1,0 0-15,0 0 0,0-21 16,1 21-16,-22-21 15,0-1-15,21-20 0,-21 21 16,21 0-16,-21-22 0,0 22 16,0-21-16,0 0 0,0 20 0,0-20 15,0 21-15,0 0 0,-21 0 16,21-1-16,0 1 0,0 0 0,0 0 16,21 21-1,0 0 1,0 0-16,0 0 0,22 0 15,-22 0-15,0 21 0,0 0 0,22 0 16,-22 1-16,0-1 0,0 21 16,-21-21-16,21 0 0,-21 22 15,21-22-15,-21 0 0,0 0 0,0 22 16,0-22-16,0 0 16,0 0-16,0 0 0,0 0 15,-21-21-15,0 0 31,21-21-15,0 0-16,0 0 16,0 0-16,0 0 0,0-1 15,0-20-15,21 21 0,0-21 0,1-1 16,-1 22-16,0-21 16,0 21-16,0-1 0,43-20 0,-22 21 15,-21 0-15,22 21 0,-1 0 16,0 0-16,22 21 15,-43-21-15,0 42 0,0-21 16,0 1-16,-21 20 0,22 0 0,-22 22 16,0-22-16,0-21 15,-22 0-15,1 22 0,0-22 0,-21 0 16,42 0-16,-21 0 16,-1-21-16,1 0 0,21 22 0,21-22 46,-21-22-46,22 22 0,-1-21 16,21 0-16</inkml:trace>
  <inkml:trace contextRef="#ctx0" brushRef="#br0" timeOffset="19955.5">14076 699 0,'0'0'0,"21"0"0,-21-22 0,21 1 16,-21 0-16,0 0 15,-21 21-15,-21 0 16,20 0-16,1 0 0,-21 0 0,21 21 16,-22 0-16,1 0 15,21 1-15,-21-1 0,42 0 0,-22 0 16,22 0-16,0 43 16,0-43-16,22-21 15,-1 21-15,0 0 0,85 0 16,-64 1-16,0-1 15,-20-21-15,20 21 0,-21 0 16,21 21-16,-20-42 0,-22 22 16,0-1-16,0 0 0,0 0 15,0 0-15,-64 0 16,43-21-16,0 22 0,-22-22 0,22 0 16,-21 0-16,0 0 15,-1 0-15,22 0 0,-21 0 16,21 0-16,-1 0 0,1 0 15,0-22-15,0 22 0,0-42 16,21 21-16,-21-21 0,-1 20 16</inkml:trace>
  <inkml:trace contextRef="#ctx0" brushRef="#br0" timeOffset="20289.31">12827 275 0,'0'0'0,"-21"0"0,-22 21 0,22-21 0,0 22 16,0-1 0,21 0-1,21-21-15,0 0 16,0 0-16,1 0 0,-1 0 0,0 0 15,0-21-15,0 21 0,0-21 16,1 21-16,-22-22 0,21 22 0,-21-21 16,0 0-16,0 0 15,-21 21-15,-1 0 0,1 0 16,0 0-16,0 0 0,0 0 0,0 0 16,-1 0-16,1 21 0,0 0 15,0 0-15,0-21 16,0 0-16</inkml:trace>
  <inkml:trace contextRef="#ctx0" brushRef="#br0" timeOffset="20525.12">11515 550 0,'0'0'0,"21"0"31,0 0-15,21 0-16,-21 0 0,22 0 0,-1 0 15,0 0-15,1 0 0,-1 0 16,0 0-16,1 0 0,-1-21 0,-21 21 16,0 0-16,-63 0 15</inkml:trace>
  <inkml:trace contextRef="#ctx0" brushRef="#br0" timeOffset="21372.06">1757 1609 0,'0'0'0,"0"-21"16,21 21-16,-21-22 15,21 22 1,0 0 47,-21 22-63,21-22 0,22 0 15,-22 21-15,21-21 0,1 0 0,41 21 16,-20-21-16,42 0 0,21 0 15,0 0-15,21 0 0,0 0 0,21 0 16,1 0-16,20-21 0,1 21 16,-1-21-16,1 21 0,-1 0 15,1 0-15,-1-22 0,1 22 16,-22 0-16,0-21 0,-21 21 0,22 0 0,-22 0 16,-21-21-16,190 21 15,-232-21-15,-21 21 16,-1 0-16,-21 0 0,22 0 15,-43 0-15</inkml:trace>
  <inkml:trace contextRef="#ctx0" brushRef="#br0" timeOffset="22217.07">9017 1588 0,'0'0'0,"-21"0"0,0 21 15,-1-21-15,1 0 0,0 0 16,21 21 15,21-21-31,0 0 16,22 0-16,-1 0 0,0 0 0,1 0 15,-1 0-15,22 0 0,-22 0 16,21 0-16,22 0 0,84 0 16,-63 0-16,0 0 0,148 0 15,-127 0-15,21 0 0,0 0 16,22 0-16,-1 0 0,0 0 16,1 0-16,-22-21 0,21 21 0,22 0 15,-22 0-15,-21-21 0,22 21 16,-22 0-16,0 0 0,-21-22 0,21 22 15,-21 0-15,-21 0 0,21 0 16,-21 0-16,-22 0 0,1 0 16,-21 0-16,-1 0 0,1-21 0,-22 21 15,-21 0-15,21 0 0,-20 0 16,-1 0-16,0 0 16,-21-21 62,0 0-78</inkml:trace>
  <inkml:trace contextRef="#ctx0" brushRef="#br0" timeOffset="22340.41">13737 1503 0,'0'21'16,"-21"0"15,0-21-15,0 21-16</inkml:trace>
  <inkml:trace contextRef="#ctx0" brushRef="#br0" timeOffset="23877.04">593 2625 0,'0'-21'0,"0"-1"15,-22 1-15,22 0 31,0 42-15,0 0 0,0 1-16,0-1 0,0 0 15,0 21-15,0 1 0,0-22 16,0 21-16,0 0 0,0 1 0,0-22 16,0 21-16,0 64 15,0-64-15,0-20 16,0 20-16,0-21 0,0 0 15,0 0-15,0 1 0,0-1 16,0-42 15,0-1-31,0 1 16,0 0-16,0 0 0,0 0 0,0 0 16</inkml:trace>
  <inkml:trace contextRef="#ctx0" brushRef="#br0" timeOffset="24244.76">931 3006 0,'0'21'31,"21"-21"-31,1 0 16,-1-21-16,-21 0 16,21-1-16,-21 1 15,0 0-15,0 0 16,0 0 0,-21 21-16,0 0 0,-1 0 15,22 21-15,-21-21 16,21 21-16,-21-21 0,21 21 15,0 0-15,0 1 0,0-1 16,21-21 31,0 0-47</inkml:trace>
  <inkml:trace contextRef="#ctx0" brushRef="#br0" timeOffset="30869.67">2011 2498 0,'0'-21'0,"0"-1"16,0 1-1,0 0-15,0 0 16,0 0-16,0 0 16,0-1-16,0 1 0,0 0 31,-21 21-16,21 21 17,0 0-17,0 1 1,21-22 0,-21 21-16,21-21 15,0 0-15,0 0 16,0 0-16,1 0 0,-1 0 15,0 0-15,0 0 0,0-21 16,22-1-16,-22 22 0,0-21 0,0 0 16,0 0-16,0 21 0,-21-21 15,0 0-15,0-1 0,-21 22 16,0 0-16,0-21 16,0 21-16,-22 0 0,1 0 0,21 0 15,-21 21-15,-1 1 0,-20-1 16,20 21-16,22-21 15,0 0-15,-21 22 0,21-22 0,-1 42 16,22-41 0,0 20-16,0-21 0,0 0 0,0 0 15,43 22-15,-22-43 16,0 21-16,43-21 0,-22 0 16,21 0-16,-41 0 15,20 0-15,-21 0 0,0 0 16,0 0-16,1 0 0,-44 0 31,1 0-31,-21 0 0,21 0 16,-22 0-16,1 21 0,0 0 15,-1 0-15,1 1 0,0-1 0,-1 21 16,1-21-16,0 0 16,21 22-16,-22-22 0,22 0 0,0 21 15,21-20-15,0-1 0,0 21 16,21-21-1,21 0-15,-20-21 0,20 0 0,-21 0 16,21 0-16,1 0 0,-1 0 16,0 0-16,1 0 0,-1-21 0,0 21 15,22-21-15,-22 0 0,1 0 16,-1 0-16,0-1 0</inkml:trace>
  <inkml:trace contextRef="#ctx0" brushRef="#br0" timeOffset="31084.67">2540 2709 0,'0'-21'0,"0"0"16,0 0-16,0 42 31,0 0-15,0 0-16,21 1 0,0-1 0,-21 0 16,21 0-16,1 0 0,-22 0 15,0 1-15,21-1 0,-21 0 16,21 0-16,-21 0 0,21-21 15,0 0 1</inkml:trace>
  <inkml:trace contextRef="#ctx0" brushRef="#br0" timeOffset="31312.74">2815 2604 0,'-42'21'31,"21"-21"-31,-1 21 16,1 0-16,0 0 0,-21 22 0,21-22 0,-22 21 15,22-21-15,-21 22 0,-1-22 16,22 21-16,0-21 0,0 0 16,0 22-16,0-22 0,-1 21 15,22-21-15,0 1 0,22-22 16,-1 0-1,0 0-15,21-22 0,-21 1 0,22 0 16</inkml:trace>
  <inkml:trace contextRef="#ctx0" brushRef="#br0" timeOffset="31637.98">2942 2646 0,'0'0'0,"0"-21"0,0 42 31,0 0-15,0 0-16,0 22 0,0-22 16,0 21-16,0 0 0,0-20 15,0 20-15,0 21 0,0-20 0,0 20 16,0-20-16,0 41 0,0 43 16,0-42-16,0-22 0,-21 22 15,0 0-15,0-22 0,-1 107 16,1-107-16,21 22 0,0-22 15,-21 1-15,21-1 0,0-20 16,0 41-16,0-63 0,0 1 16,0-1-16,21-21 15,-21-21-15,43-22 0,-22 1 16,0 0-16,-21-22 0,21 1 16,0-1-16,0 1 0,1-22 0</inkml:trace>
  <inkml:trace contextRef="#ctx0" brushRef="#br0" timeOffset="31944.76">3048 2794 0,'0'0'0,"-21"-21"0,0 0 0,-22-43 31,43 43-31,0 0 0,0 0 16,0 0-16,21 21 0,1-22 15,-1 22-15,0 0 0,21 0 0,-21 0 16,22 0-16,-22 0 0,21 0 15,-21 22-15,22-22 0,-22 42 0,0-21 16,-21 0-16,0 22 0,0-22 16,0 21-16,0-21 0,-21 22 0,-21-1 15,20-21-15,-20 21 16,0-20-16,-43 20 0,43-21 0,21 0 16,-1 0-16,-20-21 0,21 0 15,21-21 16,21 0-31,0 0 0,0 0 0,1 0 16,-1-22-16,0 22 0</inkml:trace>
  <inkml:trace contextRef="#ctx0" brushRef="#br0" timeOffset="32186.01">3535 2307 0,'0'-21'0,"0"42"31,0 22-15,0-22-16,0 21 0,0 0 0,0 1 15,0-1-15,0 0 0,0 22 16,0-22-16,0 1 0,0-1 0,0 0 16,0 1-16,0-22 0,0 0 15,0 21-15,0-21 0,0 1 16,21-1-16,0-21 15,0 0-15,0 0 16</inkml:trace>
  <inkml:trace contextRef="#ctx0" brushRef="#br0" timeOffset="32868.73">4064 2709 0,'0'0'15,"0"-21"-15,21 0 0,-21-21 16,0 21-16,0-1 0,0 1 0,0 0 16,0 0-16,0 0 0,0 0 15,-21 21-15,0 0 0,0 0 16,-1 0-16,1 0 0,0 0 16,-21 42-16,21-21 0,-1 0 0,-20 22 15,21-1-15,-21 0 16,20 1-16,1-1 0,-21 21 15,21-20-15,21-1 0,0-21 0,0 0 16,0 1-16,0 20 16,21-42-16,0 0 0,0 0 0,0 0 15,22 0-15,-22 0 0,0 0 16,21-21-16,-20 21 0,20-21 0,-21-1 16,0 1-16,0-21 0,1 21 15,-1 0-15,-21-22 0,0 22 0,21-21 16,-21 21-16,0-1 0,0 1 15,0 0-15,0 0 0,0 42 32,0 0-32,0 0 15,0 22-15,-21-22 0,21 0 0,0 0 16,0 22-16,0-22 0,0 0 16,0 0-16,0 0 0,0 0 0,21-21 15,0 22-15,0-22 16,0 0-16,1 0 0,-1 0 15,0-22-15,0 22 0,-21-21 0,21 0 16,0 0-16,1 0 0,-1 0 16,0-1-16,0 1 0,0-21 15,-21 21-15,0 0 0,0-1 0,21 1 16,-21 42 15,0 1-31,0-1 0,0 21 16,-21-21-16,21 0 0,0 1 0,0-1 15,-21 0-15,21 0 0,0 0 16,-21 0-16,21 1 0,21-22 31,0-22-15,0 1-16,-21 0 0</inkml:trace>
  <inkml:trace contextRef="#ctx0" brushRef="#br0" timeOffset="33186.69">4466 2392 0,'0'0'16,"-21"0"-16,0 0 0,0 21 15,-1 0-15,22 0 16,0 1-16,0-1 0,0 0 16,22-21-1,-1 0-15,0 0 16,0-21-16,-21 0 15,21 21-15,-21-22 0,0 1 16,0 0-16,0 0 16,0 0-16,-21 21 0,0-21 0,0 21 15,0 0-15,-1 0 16,1 0-16,0 0 0,21 21 0,-21 0 16,21 0-16,-21 0 0,21 0 15,0 22-15,0-22 0,0 0 0,0 21 16,0-20-16,21-1 15,0-21-15,0 21 0,-21 0 0,21-21 0</inkml:trace>
  <inkml:trace contextRef="#ctx0" brushRef="#br0" timeOffset="33626.76">4720 2561 0,'0'0'0,"0"21"31,-21 1-31,21-1 16,0 0-16,0 21 16,0-21-16,0 1 0,0-1 0,-21 0 15,0 21-15,21-21 16,-22 1-16,22-1 0,0 0 0,0 0 16,-21-21-16,0 0 31,21-21-16,0 0 1,0 0-16,0-1 0,0-20 0,21 21 16,0-21-16,1-1 0,-1 1 15,0 0-15,21 20 0,-21-20 0,64-21 16,-43 41-16,1 22 16,-1 0-16,0 0 0,1 0 0,41 22 15,-41 20-15,-22-21 16,21 21-16,-21 1 0,1-22 0,-22 21 15,0 1-15,0-1 0,0-21 16,0 21-16,0-20 0,-22-1 16,1 0-16,0 0 0,0 0 0,0 0 15,0-21-15,-1 0 16,22-21 0</inkml:trace>
  <inkml:trace contextRef="#ctx0" brushRef="#br0" timeOffset="34085.16">6583 2350 0,'0'0'0,"0"-22"0,21 1 15,-21 0-15,0 0 0,-21 42 32,21 0-17,-21 22-15,21-1 0,0 0 16,-22 1-16,1 20 0,0 1 0,21-22 16,-21 21-16,21-20 0,-21-1 15,21 0-15,-21 1 0,21-22 0,0 21 16,0-21-16,0 1 0,0-1 15,21-21-15,0 0 16,0 0-16,0-21 0,0-1 16,22 1-16</inkml:trace>
  <inkml:trace contextRef="#ctx0" brushRef="#br0" timeOffset="34496.1">7070 2540 0,'-127'42'15,"84"-20"-15,1-1 16,-22 21-16,22-21 16,-21 0-16,20 1 0,1 20 0,0-21 15,-1 0-15,22 0 0,0-21 0,0 22 16,21-1-16,-21-21 0,42 0 31,0-21-15,0 21-16,0-22 0,22 1 0,-22 0 15,21 0-15,-21 0 0,22-22 16,20-20-16,-21 42 0,-20 0 16,20-1-16,-21 1 0,0 0 15,0 21-15,1 21 16,-22 0-16,0 1 0,21-1 16,-21 21-16,0-21 0,0 22 15,0-22-15,0 21 0,0 22 16,0-43-16,0 0 0,0 0 15,21 0-15,-21 0 0,21-21 0,0 0 16,0 0-16,1 0 16,-1 0-16,21 0 0,0-21 15,1 0-15,-22-21 0,0 21 0,21-22 16,-20 22-16,-1-21 0</inkml:trace>
  <inkml:trace contextRef="#ctx0" brushRef="#br0" timeOffset="34720.97">7472 2223 0,'0'-22'15,"0"44"-15,0-65 0,-21 22 16,-1 21-16,1 21 16,0 22-16,21-22 0,-21 21 15,0 0-15,0 128 16,-22-1-16,22-127 16,0 43-16,21-43 15,-21 1-15,21-22 0,0 0 0,0 0 16,0 0-16,21-21 15,0 0-15,0 0 16,22 0-16,-22-21 0,0 0 0,0 0 16,21 0-16,-20 0 0,-1-1 15</inkml:trace>
  <inkml:trace contextRef="#ctx0" brushRef="#br0" timeOffset="35070.62">7556 2667 0,'-63'21'16,"63"0"-1,0 1-15,21-22 32,21 0-32,-20 0 0,-1 0 15,0 0-15,21-22 0,-21 1 16,43 0-16,-43 0 16,0 21-16,0-21 0,1 0 0,-22-1 15,0 1 1,-22 21-16,1 0 15,0 0-15,0 21 0,-21-21 16,20 22-16,-20-1 0,21 0 0,-21 21 16,20-21-16,-20 43 15,21-22-15,0-21 0,21 1 0,0 20 16,0-21-16,0 0 0,0 0 16,42-21-16,-21 0 15,0 0-15,1 0 0,20 0 0,0 0 16,-21 0-16,22-21 0,-1 0 15,0 0-15,1 0 0,20 0 0,-20-1 16</inkml:trace>
  <inkml:trace contextRef="#ctx0" brushRef="#br0" timeOffset="35529.15">8255 2328 0,'0'0'0,"0"-21"0,0 0 0,0 0 15,-21 21 1,21 21-16,-21 0 0,21 0 15,0 22-15,0-22 0,-22 21 16,22 1-16,-21-1 0,21 0 0,-21 1 16,21-1-16,0 0 0,-21 43 15,0-64-15,21 21 16,-21-20-16,21-1 0,0 0 0,0 0 16,-22 0-16,22-42 31,0 0-16,22 0-15,-22 0 0,21-1 16,0 1-16,0 0 0,-21 0 0,21-21 16,43-1-16,-43 22 15,0 0-15,0 0 0,22 21 0,-22 0 16,0 0-16,21 0 0,-21 0 0,1 0 16,-1 0-16,0 21 0,21 0 15,-42 0-15,21 22 16,-21-22-16,0 0 0,0 0 15,-21 0-15,0 0 0,-42 22 16,41-22-16,-20 0 0,0-21 16,-22 21-16,22-21 0,0 0 0,-1 21 15,22-21-15,-21 0 0,21 0 0,-1 0 16,44-21 0,-1 0-16,21 0 15,-21 0-15,22 0 0,-22-1 0</inkml:trace>
  <inkml:trace contextRef="#ctx0" brushRef="#br0" timeOffset="35760.05">8911 2265 0,'-21'0'16,"21"21"-16,-21-21 15,21 42-15,-21-20 0,-1-1 16,22 21-16,-21 0 0,0 1 15,21-1-15,-21 0 0,0 1 0,21-1 16,-21 0-16,-1 1 0,22-22 16,0 21-16,0-21 0,-21 1 0,21-1 15,0 0-15,21-21 16,1 0 0,-1-21-16,0 21 0,0-21 0</inkml:trace>
  <inkml:trace contextRef="#ctx0" brushRef="#br0" timeOffset="36088.75">8721 2392 0,'0'0'0,"-22"-21"0,-20-22 0,42 22 0,-21 0 15,21 0-15,0 0 0,0 0 16,21 21-16,0-22 16,0 22-16,22 0 0,-1 0 0,0 0 15,1 0-15,20 0 16,-20 22-16,62 20 0,-41 0 15,-22-21-15,1 22 0,-1-1 16,-21 0-16,21 1 0,1 41 16,-43-41-16,0-22 0,-21 64 15,-1-64-15,-20 0 0,0 21 16,-22-21-16,22 1 0,-22-1 0,1-21 16,21 21-16,-22 0 0,-42-21 15,64 21-15,21-21 0,0 0 16,-22 0-16,64 0 31,1 0-31,-1-21 0,21 0 16,0 21-16,1-21 0,-1 0 0</inkml:trace>
  <inkml:trace contextRef="#ctx0" brushRef="#br0" timeOffset="36637.76">9504 2688 0,'0'0'0,"-21"-21"0,-1-42 31,22 41-31,0 1 0,0 0 0,0 0 16,0 0-16,22 21 16,-1 0-16,0-21 0,0 21 15,0 0-15,22 0 0,-22 0 0,0 0 16,0 21-16,0 0 0,22 21 15,-43-21-15,0 1 0,21-1 16,-21 21-16,0-21 0,0 0 16,0 22-16,0-22 0,-21 0 0,21 0 15,-43 0-15,43 1 0,-21-22 16,0 0-16,21 21 16,0-42-1,0-1 1,0 1-16,21 0 0,0 0 15,0 0-15,1 0 0,-1-1 0,0-20 16,0 21-16,0-21 0,0 20 0,1-20 16,20 21-16,21-21 15,-41 20-15,-1 1 0,0 21 0,21 0 16,-21 21-16,1 1 16,-22-1-16,0 0 0,0 0 0,0 21 15,0-20-15,0-1 0,0 21 16,0-21-16,-22 0 0,1 22 0,21-22 15,0 0-15,-21 0 0,0 0 16,21 1 0,0-44 15,21 1-31,0 21 0,-21-21 16,21 0-16,1-21 0,-1 20 0</inkml:trace>
  <inkml:trace contextRef="#ctx0" brushRef="#br0" timeOffset="36904.24">10160 2223 0,'0'0'0,"-21"0"16,0 0-16,-1 0 0,1 0 15,21 21-15,-21-21 0,21 21 0,0 0 16,0 0 0,21-21-16,0 0 15,1 0-15,-1 0 0,0 0 0,0 0 16,0 0-16,0-21 15,1 0-15,-22 0 16,0 0 0,-22 21-16,1 0 0,0 0 15,0 0-15,0 0 0,0 0 0,21 21 16,0 0-16,-22-21 0,22 21 16,0 21-16,0-20 15,0-1-15,22 0 16</inkml:trace>
  <inkml:trace contextRef="#ctx0" brushRef="#br0" timeOffset="37168.75">10372 2498 0,'0'21'31,"21"0"-31,-21 0 15,0 0-15,21 22 0,-21-22 16,0 0-16,0 0 0,0 22 16,0-22-16,0 0 0,0 0 0,0 0 15,0 0-15,0 1 16,21-22 15,0-22-31,0 1 16,1 0-16,-1 0 0</inkml:trace>
  <inkml:trace contextRef="#ctx0" brushRef="#br0" timeOffset="37368.89">10710 2477 0,'0'0'0,"0"-22"15,21-41 1,-21 84 0,-21 0-1,0 22-15,0-22 0,21 0 0,-21 21 16,0-21-16,-1 22 0,-20-22 0,21 21 15,0-21-15,0 1 16,-1 20-16,1-21 0,0 0 0,21 0 16,0 1-16,21-22 15,0 0 1,1 0-16,-1-22 0</inkml:trace>
  <inkml:trace contextRef="#ctx0" brushRef="#br0" timeOffset="37692.73">10816 2688 0,'21'0'47,"0"-21"-47,1 21 16,-1-21-16,0 21 0,0-21 0,0 21 15,0-21-15,1-1 0,-1 1 16,-21 0-16,0 0 15,-21 21 1,-1 0 0,1 0-16,0 0 0,0 21 0,0 0 15,0 0-15,-22 1 0,43-1 16,-21 21-16,0-21 0,0 22 0,21-22 16,0 0-16,0 0 0,0 0 0,0 0 15,0 1-15,21-1 16,0-21-16,0 0 0,0 0 0,22 0 15,-22 0-15,21 0 0,1 0 16,-22 0-16</inkml:trace>
  <inkml:trace contextRef="#ctx0" brushRef="#br0" timeOffset="38013.73">11197 2752 0,'0'0'0,"0"-21"16,0-1-16,0 1 0,0 0 0,0-42 16,0 41-16,0 1 15,0 0-15,0 0 0,21 0 0,0 0 16,1 21-16,-1 0 0,0 0 15,0 0-15,0 0 0,0 21 16,1 0-16,-1 0 0,0 0 0,-21 0 16,21 22-16,-21-22 0,0 0 15,0 21-15,0-20 0,21 20 0,-21-21 16,21 0-16,-21 43 16,0-43-16,0 0 0,-21-21 46,21-21-30,0 0-16,0 0 0,0-1 16,21 1-16,-21 0 0,22-21 15,-1 21-15,0-1 0,0-20 0,0 21 16,0-21-16,1 20 0,20-20 16,-21 21-16,21 0 0,-20 0 0</inkml:trace>
  <inkml:trace contextRef="#ctx0" brushRef="#br0" timeOffset="38508.71">12848 2413 0,'0'-21'0,"0"42"0,21-63 16,-21 21-16,0-1 0,0 1 16,0-21-16,0 21 0,-21 21 15,0 0 1,0 0-16,-22 0 0,1 21 16,21 0-16,0 21 0,-22-20 15,22 20-15,0 21 0,0-20 16,0-1-16,0 22 0,-1-22 0,22 0 15,-21 1-15,21-1 0,0-21 16,0 0-16,0 0 0,21 1 0,1-1 16,-1 0-16,0-21 0,0 0 15,0 0-15,22 0 0,-22 0 0,21-21 16,0 0-16,1-1 0,41-41 16,-20 21-16</inkml:trace>
  <inkml:trace contextRef="#ctx0" brushRef="#br0" timeOffset="38753.75">13483 2053 0,'0'0'0,"0"-21"0,0 0 0,-21 21 31,21 21-31,-21 0 0,21 0 0,-21 22 16,-1-22-16,1 21 0,0 1 15,0-1-15,-43 64 0,43-64 16,0 22-16,-21-22 0,21 0 0,-22 1 15,22-1-15,0-21 16,-21 21-16,42-20 0,0-1 0,0 0 16,0 0-16,21-21 15,0 0-15,0 0 0,21-21 16,1 0-16,-22 0 0,21-1 16</inkml:trace>
  <inkml:trace contextRef="#ctx0" brushRef="#br0" timeOffset="39219.57">13695 2455 0,'21'-21'0,"-42"42"0,42-63 0,-21 21 16,0 0-16,0 0 0,0-1 15,0 1-15,0 0 16,-21 21-16,0 0 16,-1 0-16,1 0 0,0 0 0,21 21 15,-21-21-15,0 21 0,-22 22 16,22-22-16,0 21 0,0-21 15,0 22-15,-22-1 0,1 43 16,21-64-16,21 21 0,0-21 16,0 1-16,0-1 0,0 0 0,0 0 15,21-21-15,0 0 16,0 0-16,1 0 0,62-42 16,-41 42-16,-22-21 0,0-1 15,0 1-15,0-21 0,0 21 16,1-22-16,-1 22 0,0-42 15,-21 20-15,21 22 0,-21 0 16,21 0-16,-21 0 0,0 42 31,0 0-31,0 21 16,0-20-16,-21-1 0,21 21 0,-21-21 16,21 22-16,0-22 0,0 21 15,0-21-15,-21 0 0,21 1 0,0-1 16,0 21-1,0-21-15,42-21 16,-21 0-16,0 0 0,1 0 16,20-21-16,-21 0 0,0 21 15</inkml:trace>
  <inkml:trace contextRef="#ctx0" brushRef="#br0" timeOffset="39573.04">14266 2434 0,'21'-42'0,"-42"84"16,64-105-16,-43 42 0,0-1 0,0 1 15,-22 21 1,1 0-16,-21 0 0,21 0 16,-22 0-16,22 21 0,-21 1 0,0-1 15,20 0-15,1 0 0,0 0 0,0 0 16,21 22-16,0-22 0,0 0 16,0 0-16,21 0 0,0-21 15,0 22-15,1-1 0,20-21 16,-21 21-16,21-21 0,-20 21 0,20-21 15,-21 21-15,21-21 0,-20 21 16,-1-21-16,-21 22 0,0-1 16,0 0-16,-21-21 15,-1 0-15,1 0 0,-21 0 16,0 21-16,20-21 0,-20 0 0,0 0 16,-1 0-16,22 0 0,0 0 0,0 0 15,0 0-15,21-21 0,-21 21 16,21-21-16,0 0 0,21-1 15,0 1-15,21 0 16,1 0-16,-22 0 0</inkml:trace>
  <inkml:trace contextRef="#ctx0" brushRef="#br0" timeOffset="39903.62">14901 2413 0,'0'0'0,"21"-21"0,-21 0 16,0 0-16,-21-1 15,-21 22-15,21 0 16,-22 0-16,22 0 16,-21 0-16,0 0 0,-1 22 0,1-1 0,21 0 15,-22-21-15,22 21 16,0 0-16,21 0 0,0 1 0,0-1 16,0 0-16,42-21 0,-20 21 0,20 0 15,-21-21-15,21 21 0,1 1 16,-22-22-16,21 21 0,-21-21 0,22 21 15,-22-21-15,0 21 0,-21 0 16,0 0-16,-21 1 16,0-22-1,-22 0-15,22 0 0,-21 21 0,0-21 16,-1 0-16,1 0 0,0 0 0,-1 0 16,22 0-16,0 0 0,0 0 15,0 0-15,21-21 0</inkml:trace>
  <inkml:trace contextRef="#ctx0" brushRef="#br0" timeOffset="40333.58">15854 2159 0,'0'-21'0,"0"42"0,0-63 0,0 21 15,-21 21 1,21 21 0,0 0-16,-22 0 0,22 0 15,-21 0-15,0 22 0,21-1 16,-21 0-16,0 1 0,21-1 0,0 0 16,-21 1-16,-1-1 0,22 43 15,0-64-15,0 21 0,0-21 16,0 1-16,0-1 15,0-42 1,0-1 0</inkml:trace>
  <inkml:trace contextRef="#ctx0" brushRef="#br0" timeOffset="40671.74">15515 2371 0,'0'0'0,"-21"-43"15,-43-126 1,64 148-16,0 0 15,0 0-15,0-1 0,0 1 0,22 0 16,20 0-16,-21 0 0,21 21 16,22 0-16,-1 0 0,-20 0 0,41 0 15,-20 21-15,21 0 0,-22 0 16,22 22-16,-1-1 0,-20 0 0,-1 1 16,1-1-16,-43 0 0,21 22 15,-42-22-15,0 0 0,-21 1 0,-63 41 16,41-41-16,-20-1 0,-1-21 15,-20 0-15,20 1 0,-21-1 16,22 0-16,-1-21 0,1 0 16,21 0-16,-1 0 0,1 0 15,0 0-15,20 0 0,1 0 0,0-21 16,21 0-16,0-1 0,0 1 16,42 0-16,-20 0 15,-1 21-15,21-21 0,0 0 0,1 21 16,20-22-16,1 1 0,-22 0 15</inkml:trace>
  <inkml:trace contextRef="#ctx0" brushRef="#br0" timeOffset="40901.73">16722 2328 0,'0'22'31,"0"-1"-31,-22 0 16,1 0-16,0 21 0,0 1 15,0-1-15,0-21 0,-1 0 16,22 1-16,0-1 0,-21 0 16,0 21-16,21-21 15,21-42 17,0 0-32,1 0 0,-1 0 0,-21 0 15,21-1-15</inkml:trace>
  <inkml:trace contextRef="#ctx0" brushRef="#br0" timeOffset="41060.53">16722 2265 0,'0'0'0,"0"-21"0,0-22 16,0 22-16,0 0 0,0 42 62,0 0-62,21 1 0,0-1 16,-21 0-16,21 0 0,0 0 0,0 0 15,1 1-15,-1-1 0</inkml:trace>
  <inkml:trace contextRef="#ctx0" brushRef="#br0" timeOffset="41547.97">17314 2477 0,'0'0'0,"0"-22"0,21 1 16,-21 0-16,0 0 0,0 0 15,-21 0-15,0 21 16,0-22-16,0 22 0,0 0 0,-1 0 16,1 0-16,0 22 0,-21-1 15,21-21-15,-1 42 0,-41 0 16,42 1-16,0-22 16,-1 21-16,1-21 0,0 22 0,0-1 15,21-21-15,0 0 0,0 1 16,21-1-1,0-21-15,0 0 0,1 0 0,-1 0 16,0 0-16,0-21 0,21 21 16,1-43-16,-1 22 0,-21 0 15,0 0-15,1 0 0,-1-1 16,21-41-16,-21 21 16,-21 20-16,21 1 0,-21-21 0,0 21 0,0 0 15,-21 42 16,0 0-31,0 0 16,0 21-16,21-20 0,-21-1 0,-1 21 16,22-21-16,0 0 0,0 22 15,0-22-15,0 0 0,0 0 0,0 0 16,0 1-16,22-22 0,-1 21 16,21-21-16,-21 0 0,22 0 15,20 0-15,-21 0 0,22 0 0,-1-21 16,1-1-16,-1 1 15,-20 0-15</inkml:trace>
  <inkml:trace contextRef="#ctx0" brushRef="#br0" timeOffset="42128.25">17970 2519 0,'22'-42'0,"-44"84"0,44-106 0,-22 22 0,0 21 15,0 0-15,0 0 0,-22-1 0,1 22 16,-21 0-16,21 0 16,-22 0-16,22 0 0,-21 0 0,0 22 15,20-1-15,-20 21 0,0-21 16,21 22-16,-22 20 0,22-21 15,0-20-15,21 20 0,0-21 16,0 0-16,0 0 0,0 1 16,21-22-16,0 21 0,22-21 0,-22 0 15,21 0-15,-21 0 0,64-21 16,-64 21-16,21-22 0,-20 1 16,-1 0-16,21 0 0,-21-21 15,0 20-15,-21 1 0,22-21 16,-22 21-16,0 0 0,0-1 15,0-20-15,0 63 32,0 0-32,0 1 0,0 20 15,-22 0-15,1 1 0,21-1 16,-21 0-16,21 1 0,-21 20 0,0 1 16,21-22-16,0 21 0,0 1 15,-21-1-15,21 1 0,-22-1 16,22 1-16,-21 21 0,21-22 0,0 1 15,0-1-15,0 1 0,0-1 16,0 1-16,0-1 0,0 64 16,0-85-16,-21 22 0,21-22 0,0 1 15,0-1-15,-21-21 0,21 0 16,0 0-16,0 1 0,-21-22 0,0 0 16,-1 0-16,1 0 0,0-22 15,0 1-15,0-21 0,-22 0 16,22-1-16,0 1 0,0 0 15,0-22-15,0 22 0,21-22 0,0 22 16,0-22-16,0 1 0,0-1 16,0 1-16,0 21 0,0-22 0,21 1 15,0-1-15,0 22 0,21-22 16,-20 22-16,41-64 0,-21 64 16,-20-1-16</inkml:trace>
  <inkml:trace contextRef="#ctx0" brushRef="#br0" timeOffset="42535.26">18097 2434 0,'0'0'0,"0"-21"0,0 0 0,-21 21 0,21-21 16,0 0-16,0-1 15,0 1-15,21 0 16,1 21-16,-1 0 15,0 0-15,0 0 0,0 0 0,0 0 16,1 0-16,-1 0 0,0 21 16,21 0-16,-21 1 0,1 20 0,-22-21 15,21 64-15,0-43 16,-21 0-16,0-20 0,0 20 0,0-21 16,-21 0-16,0 0 0,21 1 15,-22-1-15,1-21 0,0 0 16,0 0-1,21-21 1,0-1-16,0 1 0,0 0 0,0 0 16,0 0-16,21-22 0,0 22 15,-21 0-15,21-21 0,1 21 0,-1-1 16,0 1-16,0 0 0,21 0 16,-20 0-16,-1 0 0,0 21 0,21 0 15,-21 0-15,22 0 0,20 0 16</inkml:trace>
  <inkml:trace contextRef="#ctx0" brushRef="#br0" timeOffset="43741.54">19156 2561 0,'21'-21'0,"-42"42"0,42-63 0,-21 21 16,0 0-16,0-1 0,0 1 15,0 0-15,0 0 0,-21 0 16,21 0-16,-21 21 0,21-22 0,-22 1 0,1 21 16,0 0-16,0 0 0,0 0 15,-22 0-15,22 21 0,-21 1 16,21-1-16,-22 0 0,1 21 0,0 1 16,21-1-16,-22 0 0,22 1 15,0-1-15,0-21 0,21 21 0,0 22 16,0-43-16,21 21 15,0-20-15,0-22 0,0 0 16,43 21-16,-22-21 16,22 0-16,-22-21 0,-21 21 15,43-43-15,-43 22 0,0 0 16,0 0-16,0-22 0,1 22 16,-1-21-16,-21 21 0,0-22 15,0 1-15,0 21 0,0 0 16,0 0-16,0-1 0,0 1 0,-21 42 31,21 1-31,-22-1 0,1 0 16,21 0-16,0 0 0,0 22 15,0-22-15,0 0 0,0 21 0,0-21 16,0 1-16,0-1 0,21 0 16,1 0-16,-22 0 0,21-21 0,21 0 15,0 0-15,-20 0 16,20 0-16,0 0 0,1 0 0,-22-21 15,21 21-15,0-21 0,-20 0 16,20-22-16,-21 22 0,0 0 16,0-21-16,-21-1 0,0 22 0,22-21 15,-22 21-15,0 0 0,0-1 16,0-20-16,-22 42 16,22 21-1,-21 0-15,21 22 0,0-22 0,-21 0 16,21 21-16,-21-20 0,21 20 15,0-21-15,0 21 0,-21-20 16,21-1-16,0 0 0,-21 0 0,21 0 16,0 0-16,0 1 15,0-1 1,0-42 15,-22-1-31,22 1 16,0 0-16,0-21 0,0 21 0,0-1 15,22-20-15,-1 0 0,-21 21 16,21-22-16,21 1 0,-21 0 0,1 20 16,20-20-16,0 21 0,1 0 15,-22 0-15,21-1 0,0 22 0,-20 0 16,20 0-16,-21 0 0,0 0 16,0 0-16,1 22 0,-22-1 0,0 21 15,0 0-15,0-20 16,0 20-16,0 0 0,0-21 15,0 22-15,0-22 0,0 21 16,0-21-16,-22 1 0,1-1 0,21 0 16,-21-21-16,0 0 15,0 0 1,21-21-16,0 0 16,0-1-16,0 1 15,0 0-15,0 0 0,0-21 0,0 20 16,21-20-16,0 21 0,21-43 15,-20 22-15,20 21 0,-21 0 16,0 0-16,22-1 16,-22 1-16,21 21 0,-21 0 0,0 0 15,22 0-15,-22 21 0,0 1 16,0 20-16,-21-21 0,0 21 0,0-20 16,0 62-16,0-63 15,0 22-15,0-22 0,0 21 0,0-21 16,-21 1-16,0-1 0,21 0 15,-21-21-15,0 0 16,-1 0-16</inkml:trace>
  <inkml:trace contextRef="#ctx0" brushRef="#br0" timeOffset="43932.2">20764 2858 0,'0'0'0,"-21"0"0,0 0 16,0 0 15,0 0-15,0 0-16,-1 0 15,1 0-15,0-22 0</inkml:trace>
  <inkml:trace contextRef="#ctx0" brushRef="#br0" timeOffset="45417.56">741 4170 0,'-21'0'16,"-1"0"-16,1-21 15,0 0 1,21-1-16,0 1 0,-21 21 16,21-21-16,0 0 0,0 0 0,0 0 15,0-1-15,0 1 0,21 0 16,0 21-16,0 0 0,1 0 15,-1 0-15,0 0 0,0 0 16,21 21-16,-20 0 0,-1 1 16,0 20-16,0 0 0,0 1 15,-21 41-15,0-20 16,0-22-16,0 0 0,-21 22 0,0-22 16,-21 1-16,-1-1 0,22-21 15,-21 21-15,-43 1 0,43-22 16,-1 0-16,22-21 0,-21 0 15,21 0-15,-22 0 16,22 0-16,0 0 0,-21-21 16,21 0-16,21 0 0,-22-1 15,22 1-15,0-21 0,0 21 0,0-22 16,0 22-16,0-21 0,0 21 16,22-22-16,-1 22 0,21 0 0,-21 0 15,22 0-15,-22 21 0,21 0 16,-21 21-16,22 0 0,-22 0 15,0 0-15,0 22 0,0-22 0,0 21 16,1 1-16,-22-22 0,21 21 16,-21-21-16,0 22 0,0-22 0,0 0 15,0 21-15,0-21 0,0 1 16,0-1-16,21-21 16,0 0-16,-21-21 15,21 21 1,0-22-16,1 1 0,-22 0 0</inkml:trace>
  <inkml:trace contextRef="#ctx0" brushRef="#br0" timeOffset="45592.74">1249 4424 0,'0'0'16,"21"0"30,0 0-14,0 0-32,0-21 0,1 0 15</inkml:trace>
  <inkml:trace contextRef="#ctx0" brushRef="#br0" timeOffset="50143.9">2095 3958 0,'0'21'0,"0"1"16,0-1-16,0 0 15,22-21 16,-1 0-31,0 0 0,0-21 16,21 21-16,-20-21 0,20-1 16,-21 1-16,21 21 0,-20-21 15,20 0-15,-21 0 0,0 21 0,-21-43 16,0 22 0,-42 0-16,21 21 15,-22-21-15,22 21 0,-21 0 16,0 0-16,-1 0 0,1 21 0,21 0 15,-22-21-15,22 21 0,-21 43 16,21-43-16,0 21 0,21-20 16,0 20-16,0 0 0,0-21 15,0 22-15,21-22 0,-21 0 0,21 0 16,0 0-16,0 1 0,22-22 16,-1 0-16,0 0 15,22 0-15,-43 0 16,0 0-16,0 0 0,-21-22 15,-21 22 1,-21 0-16,21 0 0,-22 0 16,1 0-16,0 22 0,-1-22 0,1 21 15,0 0-15,-1 0 0,1 0 16,21 0-16,0 1 0,-1-1 0,22 21 16,0-21-16,0 0 0,0 1 15,0 20-15,22-21 0,-1 0 0,0-21 16,0 21-16,0 1 0,22-22 15,-1 0-15,-21 0 0,21 0 0,1 0 16,-1 0-16,0 0 16,1 0-16,-1 0 0,-21-22 0,22 22 15,-22-21-15,0 21 0,0-21 16,-21 0-16,21 0 0,-21 0 16,21-1-16,-21 1 15</inkml:trace>
  <inkml:trace contextRef="#ctx0" brushRef="#br0" timeOffset="50536.71">2667 4212 0,'0'-21'16,"21"21"-1,0 0-15,0 0 16,1 0-16,-1 21 0,0 0 15,0 1-15,0-1 0,0 21 0,1-21 16,-1 22-16,0-22 0,0 0 16,0 0-16,0 21 0,-21-20 15,0-1-15,22 0 0,-1 0 16,0-42 15,0 21-31,-21-21 0,21 0 0,-21-1 16,0 1-16</inkml:trace>
  <inkml:trace contextRef="#ctx0" brushRef="#br0" timeOffset="50744.59">3133 4128 0,'0'0'0,"-22"0"0,1 0 16,0 0-16,0 21 0,0 0 0,0 0 16,-1 0-16,1 22 0,-21-22 15,21 21-15,-22 0 0,22 1 0,-21-22 16,21 21-16,0-21 0,-22 22 15,43-22-15,-21 21 0,21-21 16,0 1-16,21-22 16,22 0-1,-22 0-15,21 0 0,0-22 0,-20-20 16,41 21-16,-21 0 0</inkml:trace>
  <inkml:trace contextRef="#ctx0" brushRef="#br0" timeOffset="51052.59">3429 4043 0,'0'0'0,"-21"0"16,0 0-16,21 21 0,0 0 15,-22 22-15,22-1 0,-21-21 16,21 21-16,0 1 0,0-1 0,0 22 16,0-22-16,0 0 0,0 22 15,-21-1-15,21 1 0,0 20 16,0 1-16,0 0 0,0-1 15,-21 1-15,21 0 0,-21-1 0,21 1 16,-21 0-16,-1-1 0,1 1 0,21-21 16,0 20-16,-21-41 0,21 20 15,-21-21-15,21-20 0,0-1 0,0 0 16,0-42 0,0 0-16,0-22 0,0 1 15,0-22-15,0 22 0,0-43 16,21 22-16,-21-1 0</inkml:trace>
  <inkml:trace contextRef="#ctx0" brushRef="#br0" timeOffset="51360.07">3281 4276 0,'0'0'0,"0"-43"0,0 1 0,0 0 16,21 21-16,-21-1 0,21 1 0,0 0 15,0 0-15,1 0 0,-1 21 16,0 0-16,21 0 0,1 0 0,-1 0 15,0 0-15,1 0 0,-1 21 16,-21 21-16,21-21 0,-20 1 16,-1 20-16,-21 0 0,0-21 15,0 22-15,0-1 0,-21-21 0,-22 22 16,1-22-16,21 0 0,-64 21 16,43-21-16,-1 1 0,1-22 15,21 21-15,-21-21 0,20 0 16,1 0-16,0 0 0,21 21 0,0-42 47,21 0-47,0-1 0,1 1 15,-1 21-15,-21-21 0,0 0 16</inkml:trace>
  <inkml:trace contextRef="#ctx0" brushRef="#br0" timeOffset="51717.75">2540 4255 0,'0'0'0,"-42"0"0,-85 0 31,148 0-16,21 0 1,43 0-16,-22 0 0,1 0 0,20 0 16,1-22-16,0 22 15,-1-21-15,1 21 0,21-21 0,-21 21 16,105-21-16,-126 21 16,20 0-16,-41 0 0,-1-21 0,0 21 15,-21 0-15,-63 0 16,21 21-1,-21-21-15,-1 0 0,-20 21 16,-1 0-16,1-21 0,-1 21 16,-20-21-16,20 22 0,-84-1 0</inkml:trace>
  <inkml:trace contextRef="#ctx0" brushRef="#br0" timeOffset="51952.74">2349 4487 0,'0'0'16,"0"22"-16,22-1 15,20-21-15,0 0 0,1 0 16,-1 0-16,21 0 0,64 0 16,-42-21-16,-21 21 0,20-22 15,-20 22-15,20-21 0,-20 0 16,21 21-16,-22-21 0,-21 21 0,22 0 16,-22-21-16,1 21 0,-22-21 15,21 21-15,-42-22 16,-42 22-1,21 0-15,-22 0 0,1 0 16,0 0-16,-22 0 0,22 0 16</inkml:trace>
  <inkml:trace contextRef="#ctx0" brushRef="#br0" timeOffset="52148.72">2434 4487 0,'0'0'0,"-21"0"0,0 22 31,42-22-31,21 0 0,1 0 15,-1 0-15,21 0 0,64 0 16,-63-22-16,-1 22 16,22-21-16,-21 0 0,-1 21 15,85-21-15,-105 21 0,20-21 16,-21 21-16,-20 0 0,20 0 16,-21 0-16,0-21 0,0 21 0,1-22 15</inkml:trace>
  <inkml:trace contextRef="#ctx0" brushRef="#br0" timeOffset="54044.23">2582 4128 0,'-21'0'16,"42"-22"15,0 22-16,1-21-15,-1 21 0,0-21 0,0 21 16,21 0-16,-20 0 0,-1 0 16,21 0-16,-21 21 0,0 0 15,1 1-15,-22-1 0,0 0 16,0 21-16,0-21 0,0 1 0,-22 20 16,1-21-16,0 21 0,-21-20 15,21 20-15,-22-21 0,1 0 0,21 0 16,0-21-16,-1 22 0,1-22 15,0 0-15,21-22 32,21 1-32,0 0 0,1 0 0,-1 0 15,21-22-15,-21 22 0,22-21 16,-22 0-16,21 20 0,-21-20 0,22 0 16,-1-1-16,-21 1 15,0 21-15,0 0 0,1 0 0,-22-1 16,0 44-1,-22-1-15,22 0 16,-21 0-16,0 21 0,21 1 16,-21-1-16,21 0 0,-21 1 0,21-1 15,-21-21-15,21 22 0,0-1 16,0-21-16,0 0 0,0 0 0,0 1 16,21-1-16,0-21 0,0 0 15,0 0-15,22 0 0,-22 0 0,21 0 16,0-21-16,22-1 0,-22-20 0</inkml:trace>
  <inkml:trace contextRef="#ctx0" brushRef="#br0" timeOffset="54417.06">4127 3789 0,'0'0'0,"0"-21"31,0 42-15,0 21-16,0-21 15,0 22-15,-21-22 0,21 42 16,-21-20-16,0-1 0,0 0 0,21 22 16,-21-22-16,-1 1 0,1-22 15,0 21-15,0 0 0,21-20 0,-21-1 16,21 0-16,0 0 16,21-21-1,21 0-15,-21 0 0,1-21 0,20 0 16,0 0-16,-21 21 0</inkml:trace>
  <inkml:trace contextRef="#ctx0" brushRef="#br0" timeOffset="55044.74">4720 4043 0,'0'0'0,"0"-21"0,-42-85 31,21 106-31,-1 0 0,1 0 16,0 0-16,-21 0 0,21 0 0,-43 21 15,22 0-15,-1 22 16,22-22-16,-21 21 0,21 0 16,-22 1-16,22-1 0,0 22 15,-21-1-15,42-21 0,0-20 16,0 20-16,0-21 0,0 0 16,21-21-1,0 0-15,0 0 0,22 0 0,-22-21 16,42-21-16,-20 21 15,-1-1-15,21-41 0,-20 21 16,-22-1-16,21 22 16,-21-21-16,1-1 0,20-20 15,-42 42-15,0 0 0,0 42 32,0 0-32,0 0 15,-21 0-15,21 22 0,0-22 0,-21 21 16,-1 0-16,22-20 0,0-1 0,0 21 15,0-21-15,0 0 0,0 1 16,0-1-16,22-21 16,-1 0-16,0 0 15,21 0-15,-21-21 0,1-1 0,20 22 16,-21-21-16,0 0 0,0 0 16,1-21-16,-1 20 0,0 1 0,0 0 15,-21-21-15,0 21 16,0-1-16,0 44 15,0-1 1,0 0-16,0 0 0,0 0 16,0 0-16,0 1 0,0-1 15,0 0-15,0 0 0,-21 0 0,21 0 16,21-42 15,-21 0-15,0 0-16,0 0 0,21 0 0</inkml:trace>
  <inkml:trace contextRef="#ctx0" brushRef="#br0" timeOffset="55176.04">5016 3979 0,'0'0'15,"-21"-21"-15,0-21 16,0 42 0,21 21-1,21-21 1,0 21-1,0-21-15</inkml:trace>
  <inkml:trace contextRef="#ctx0" brushRef="#br0" timeOffset="55552.61">5292 4043 0,'0'0'0,"0"21"0,0 0 0,0 22 15,0-22-15,0 0 0,-22 0 0,22 21 16,0-20-16,0-1 0,-21 0 15,0 0-15,21 0 0,-21 0 0,0 1 16,21-1-16,0 0 16,-21-21-16,-1 0 15,22-21 1,0 0-16,0-1 16,0 1-16,0 0 0,22-21 15,-1 21-15,-21-22 0,21 1 16,0 0-16,0 20 0,0-20 0,22 0 15,-22 21-15,21-1 0,-21 22 16,22 0-16,20 0 0,-42 0 16,22 22-16,-22-1 0,21 0 0,-21 21 15,1 1-15,-22-22 0,0 21 16,0 0-16,0-20 0,-43 41 16,22-21-16,0-20 0,0-1 15,-22 0-15,43 0 0,-21 0 16,0-21-16,21-21 15</inkml:trace>
  <inkml:trace contextRef="#ctx0" brushRef="#br0" timeOffset="55939.74">7345 3852 0,'0'0'16,"-21"0"-16,-1 0 16,22 22-16,0-1 0,-21 0 15,21 21-15,-21 1 0,21-22 0,-21 21 16,0 0-16,0 1 0,21-1 16,-22-21-16,1 22 0,21-22 0,-21 21 15,0-21-15,21 0 0,-21-21 16,21 22-16,-21-22 15,-1 0 1</inkml:trace>
  <inkml:trace contextRef="#ctx0" brushRef="#br0" timeOffset="56412.68">7027 3979 0,'0'-42'0,"0"0"0,0 21 15,0-1-15,0-20 0,21 21 16,1 21-16,-1-21 0,0 21 0,0 0 15,21 0-15,-20 0 0,20 0 0,0 21 16,1 0-16,-1 0 0,43 64 16,-43-64-16,0 21 15,1 1-15,-22-1 0,0 0 16,0 43-16,-21-64 0,0 0 16,0 22-16,-21-22 0,0 0 0,0-21 15,-1 21-15,1-21 0,0 0 16,0 0-16,21-21 15,0 0-15,0 0 0,0 0 16,0-1-16,0-20 0,0 0 16,21-1-16,0 1 0,0 0 15,22-1-15,-1 1 0,0-21 0,1 41 16,-1-20-16,22 0 0,41-1 16,-41 43-16,-22 0 0,1 0 15,-1 0-15,-21 22 0,43 83 16,-64-62-16,0-1 15,0 0-15,0 22 0,-22-22 0,1 1 16,0 20-16,0-21 0,0 1 0,0-22 16,-22 21-16,43-21 0,-21 1 15,21-1-15,-21 0 0,42-21 32,0 0-32,0-21 0,1 0 15,-1-1-15,0-20 0,0 21 16,21-21-16</inkml:trace>
  <inkml:trace contextRef="#ctx0" brushRef="#br0" timeOffset="56753.73">8318 4106 0,'0'0'16,"0"22"-16,0-1 0,0 0 16,22-21-1,-1 0 1,0 0-16,0-21 0,0 0 15,22-1-15,-22 1 0,21 0 0,-21 0 16,22 0-16,-22 0 16,0-1-16,-21 1 0,0 0 0,0-21 15,-21 42 1,-22 0-16,22 0 16,0 0-16,-21 21 0,21 0 0,-1 21 15,-20-20-15,21 20 0,0 0 16,0 1-16,-22 20 0,43-21 15,0-20-15,0 20 0,0-21 0,0 0 16,0 0-16,21-21 16,22 22-16,-22-22 0,42 0 15,-20 0-15,-1 0 0,64-43 16,-64 22-16,22 0 0,-22 0 16,22 0-16</inkml:trace>
  <inkml:trace contextRef="#ctx0" brushRef="#br0" timeOffset="56983.59">9250 3725 0,'0'0'16,"0"-42"-16,0 21 0,0 0 0,0 0 16,-21 21-16,-1 21 15,22 0-15,-21 0 0,0 0 16,0 22-16,0-1 0,21-21 16,-21 43-16,-22 20 0,22-41 15,0-1-15,21 0 0,-21 1 16,0-1-16,-1-21 0,22 21 0,0-20 15,0-1-15,0 0 16,22-21-16,-1 0 16,21-21-16,-21 0 0,22-1 0,-1 1 15,-21-21-15,21 0 0,1-1 16</inkml:trace>
  <inkml:trace contextRef="#ctx0" brushRef="#br0" timeOffset="57396.58">9483 3641 0,'0'0'0,"0"-21"0,0-1 0,0 1 15,0 42 1,0 1-16,0 20 0,0-21 16,0 21-16,0 1 0,-22-1 15,1 0-15,0 1 0,21-1 0,-21 22 16,0-22-16,0 0 0,21 1 0,-22-22 16,1 21-16,0-21 0,21 0 15,0 1-15,0 20 0,-21-42 16,21-21-1,0 0-15,0-1 16,0 1-16,21 0 0,0 0 16,-21-21-16,21-1 0,1 1 15,-1 0-15,0 20 0,21-62 16,-21 63-16,22-22 0,-22 22 16,0 21-16,21-21 0,22 21 15,-43 0-15,0 21 0,0 0 16,-21 0-16,0 1 0,0 20 15,22-21-15,-22 21 0,0 1 0,0 20 16,0-42-16,-43 43 16,22-43-16,21 0 0,-21 0 15,21 1-15,-21-22 0,0-22 32,21 1-32,-22 0 15,1 0-15</inkml:trace>
  <inkml:trace contextRef="#ctx0" brushRef="#br0" timeOffset="57572.07">8826 3789 0,'0'0'16,"-21"0"-16,21 21 0,21-21 16,1 21-1,20-21-15,0 0 0,-21 0 0,43 0 16,-22 0-16,1 0 0,20 0 15,-21 0-15,22 0 0,-22-21 16,1 21-16,-1 0 0,0 0 0</inkml:trace>
  <inkml:trace contextRef="#ctx0" brushRef="#br0" timeOffset="57976.25">10160 3789 0,'-21'0'0,"0"0"0,-1 0 16,1 0-16,0 21 0,0 0 16,0-21-16,0 21 0,-22 1 15,22-1-15,0 0 0,-21 42 16,20-20-16,1-1 0,21-21 16,0 22-16,-21-22 0,21 21 0,0-21 15,0 0-15,0 1 0,21-1 16,0-21-16,1 0 0,20 0 15,0 0-15,1 0 0,-1 0 0,0-21 16,1 21-16,-1-22 0,0 1 16,1 0-16,-1 0 0,-21-21 15,21-1-15,-42 1 0,0 21 16,0-22-16,0 22 0,-21 0 0,0 0 16,-42-21-16,41 20 15,-20 22-15,0 0 0,-1 0 16,1 0-16,0 0 0,21 0 0,-22 0 15,22 0-15,0 22 0,21-1 16,0 0-16,0 0 0,0 0 16,0 0-16,21 1 0,0-22 15,22 21-15,-1-21 0,0 0 0</inkml:trace>
  <inkml:trace contextRef="#ctx0" brushRef="#br0" timeOffset="58440.68">10753 3916 0,'0'-21'16,"0"42"-16,0-63 0,0 20 0,0 1 0,-22 21 16,1 0-1,0 0-15,0 0 0,0 0 0,-22 0 16,22 0-16,0 21 0,0 1 0,0-1 16,0 21-16,-1-21 0,-20 22 15,42-22-15,-21 21 0,0 0 0,21-20 16,-21 20-16,21-21 0,0 21 15,0-20-15,0-1 0,21 0 16,0-21-16,21 0 16,1 0-16,-1 0 15,0-21-15,-21 0 0,43-22 16,-22 22-16,-21-21 0,1-1 16,20 22-16,-21-21 0,0 0 0,22-43 15,-43 43-15,21-22 0,-21 22 16,21 21-16,-21-22 0,0 1 15,0 21-15,0 0 0,0-1 16,-21 44 0,21-1-16,-21 21 0,21-21 15,0 22-15,-22-1 0,1 0 0,0 1 16,21 20-16,0-21 0,-21 1 16,0 41-16,21-62 0,0 20 15,0-21-15,0 0 0,0 0 16,0 1-16,21-22 0,0 0 15,0 0-15,22 0 0,-22 0 0,21 0 16,0-22-16</inkml:trace>
  <inkml:trace contextRef="#ctx0" brushRef="#br0" timeOffset="58755.93">11409 3979 0,'0'0'0,"21"-21"0,0-21 16,-21 21-16,0 0 0,0-1 0,0 1 15,-21 21-15,0 0 16,0 0-16,-1 0 0,-20 0 15,21 21-15,0 1 0,0-1 16,-1 0-16,1 0 0,21 0 0,0 0 16,0 1-16,0-1 0,0 0 15,21 0-15,1 0 0,-22 0 0,21-21 16,0 22-16,0-22 0,0 21 16,22 0-16,-22-21 15,-21 21-15,0 0 16,-21-21-16,-1 0 15,-20 21-15,21-21 0,-21 0 0,20 0 16,-20 0-16,0 0 0,-1 0 16,22 0-16,-21 0 0,21 0 0,0 0 15,21-21-15,0 0 16,0 0-16,21 21 16,0-21-16,21 0 0</inkml:trace>
  <inkml:trace contextRef="#ctx0" brushRef="#br0" timeOffset="59568.72">12319 3789 0,'-42'-42'31,"20"42"-31,1 0 16,0 21-16,0 0 0,0 0 15,-22 0-15,22 0 0,0 1 0,0 20 16,0-21-16,0 21 16,-1 1-16,1-22 0,21 21 0,0-21 15,0 1-15,0-1 0,21 21 16,1-21-16,20 0 0,-21-21 16,21 0-16,1 0 0,-1 0 0,0 0 0,-20-21 15,20 0-15,0 0 0,1 21 16,-22-42-16,21 20 0,0-41 15,-20 42-15,-1-22 0,-21 1 16,0 21-16,0-21 0,0-1 16,-21-20-16,-1 42 0,-41-1 15,21 1-15,20 21 16,-20 0-16,21 0 0,0 0 0,0 0 16,21 21-16,21 1 15,21-22-15,0 0 16,1 0-16,-1 21 0,0-21 0,1 0 15,-1 0-15,0 0 0,22 0 16,-22 0-16,22-21 16,-22 21-16,-21-22 0,0 22 0,1 0 15,-1-21-15,-21 0 16,-21 21 15,-1 0-31,1 21 0,21 0 16,-21 1-16,21-1 0,-21 0 0,21 42 15,-21-20-15,21-1 16,-21 0-16,-1 22 0,1-22 0,21 85 16,0-63-16,0 20 0,0-20 15,0-1-15,0 22 0,21 0 16,-21-22-16,22 22 0,-22 0 16,21-1-16,-21 1 0,0-22 0,21 22 15,0-21-15,-21-1 0,0 1 16,0 20-16,0 22 0,0-42 15,0-22-15,0-21 0,-21 21 0,0-20 16,0-1-16,-22-21 0,22-21 16,0-1-16,-21 1 0,20-21 15,-20 0-15,21-22 0,0 22 16,0-1-16,21-20 0,0 21 0,0-22 16,0 1-16,0-1 0,0 1 0,0-1 15,21-21-15,-21 22 0,42-64 16,-42 63-16,21 1 0,0 21 15,22-22-15,-22 22 0,0-22 0,43-20 16</inkml:trace>
  <inkml:trace contextRef="#ctx0" brushRef="#br0" timeOffset="60328.53">14287 3620 0,'0'0'0,"0"-22"0,0 1 15,0 0-15,0 0 0,22 21 16,-22 21 0,0 0-16,-22 0 15,1 22-15,21-1 0,-21-21 0,0 22 16,0-1-16,0 0 0,-22 1 16,22 20-16,0-21 0,0 1 0,0-22 15,-1 21-15,1-21 0,21 22 16,-21-22-16,21 0 15,0-42 1,21 21-16,-21-21 0,21 0 0,22-22 16,-22 22-16,21-21 0,-21 21 15,22-22-15,-1 22 0,22-64 16,-22 64-16,-21-21 0,21 21 16,-20 0-16,-1-1 0,0 22 15,0 0-15,-21 22 16,0-1-16,0 0 0,0 0 15,0 21-15,0-20 0,0 62 16,0-63-16,0 22 16,0-1-16,0-21 0,0 0 0,21 1 15,-21-1-15,21 0 0,1-21 0,-1 0 16,21 0-16,-21 0 0,0 0 16,22 0-16,-1-21 0,0 0 0,-20-1 15,20-20-15,0 21 0,-21-21 16,1-1-16,-1 1 0,0 21 0,-21-22 15,0-20-15,0 21 0,0-1 0,0 1 16,-21-43 0,0 43-16,-1 21 0,1 0 0,0-1 15,-21 22-15,21 0 0,-1 0 16,1 0-16,0 22 0,-21 20 16,42 0-16,0-21 0,0 1 15,0 20-15,0-21 0,0 0 0,0 22 16,21-22-16,0 0 0,0 0 0,0 0 15,1 0-15,20-21 0,-21 22 16,21-22-16,1 21 0,-22-21 0,21 0 16</inkml:trace>
  <inkml:trace contextRef="#ctx0" brushRef="#br0" timeOffset="60624.74">15113 3937 0,'0'0'0,"21"0"0,0 0 31,0 0-31,1 0 16,-1-21-16,0 21 0,0-21 15,0 21-15,0-21 0,1-1 16,-1 22-16,21-42 0,-42 21 16,0 0-16,0 0 15,-21 21 1,0 0-16,0 0 0,-1 21 16,1 0-16,-21 0 0,21 0 0,0 22 15,-1-22-15,1 0 0,-21 42 16,42-20-16,0-22 0,0 21 15,0-21-15,0 1 0,21-1 16,0-21-16,0 0 0,1 0 16,20 0-16,0 0 0,1 0 15,-1 0-15,0-21 0,1-1 0,-1 1 16,0 0-16,1 0 0,-1 0 16</inkml:trace>
  <inkml:trace contextRef="#ctx0" brushRef="#br0" timeOffset="61069.74">15790 3683 0,'0'-42'0,"0"84"0,0-105 15,0 20-15,0 22 0,0-21 0,0 21 16,0 42 0,-21 21-16,21-21 15,-21 0-15,21 22 0,-21-1 16,21 0-16,0-20 0,0 20 16,0 0-16,-21 1 0,21-1 15,0-21-15,0 21 0,0 1 0,-22-22 16,22 0-16,0 0 0,0 0 0,0 1 15,-21-22 17,21-22-32,0 1 0,0 0 15,0 0-15,0 0 0,21 0 0,-21-1 16,22 1-16,-1 0 0,0-21 0,0 21 16,21-1-16,-20 1 15,-1 0-15,0 21 0,21 0 0,-21 0 16,1 0-16,-1 0 0,21 0 15,-21 0-15,0 21 0,1 0 0,-1 1 16,-21-1-16,0 42 16,0-42-16,0 22 0,-21-22 0,-1 0 15,1 0-15,-21 22 0,-22-1 16,22-42-16,0 21 0,21 0 16,-22-21-16,22 0 0,0 0 0,0 0 15,0 0-15,21-21 16,0 0-16,21 21 0,0-21 15,0 0-15,0-22 0,0 22 0,22-21 16,-22 21-16</inkml:trace>
  <inkml:trace contextRef="#ctx0" brushRef="#br0" timeOffset="61292.09">16468 3598 0,'0'0'0,"0"-21"0,21 21 15,-21 21 1,-21 1-16,-1-1 15,1 0-15,21 21 0,-21-21 0,0 22 16,0-22-16,0 21 0,-1 1 16,22-1-16,0 0 0,-21-21 0,0 22 15,21-22-15,-21 21 0,21-21 16,0 1-16,0-1 0,0 0 16,21-21-1,0 0-15,0 0 16,1-21-16,-1 0 0,-21-1 0</inkml:trace>
  <inkml:trace contextRef="#ctx0" brushRef="#br0" timeOffset="61617.61">16298 3747 0,'0'0'0,"-21"-43"0,-42-84 32,63 106-32,0 0 0,0 0 0,21 21 15,0 0-15,21 0 16,-21 0-16,22 0 0,-1 0 0,0 21 15,-20 0-15,20 0 0,0 0 0,1 22 16,41 63 0,-63-64-16,1-21 0,-22 21 15,0 1-15,0-22 0,0 21 0,0-21 16,0 22-16,-85 41 16,64-62-16,-22-1 0,-20 0 15,21-21-15,-1 21 0,-20-21 0,20 0 16,1 0-16,0 0 0,-22 0 15,43 0-15,21-21 32,21 21-32,0-21 0,1 21 0,20-21 15,0 21-15,1-22 0,-1 22 16,21-42-16</inkml:trace>
  <inkml:trace contextRef="#ctx0" brushRef="#br0" timeOffset="62184.09">16891 3979 0,'0'0'0,"0"-21"0,-21 0 0,21 0 16,-21 21-16,21-21 0,-22 21 15,22-21-15,0-1 16,0 1-16,22 0 16,-1 21-16,0 0 0,0-21 15,0 21-15,0 0 0,22 0 0,-22 0 16,0 0-16,0 21 0,22-21 0,-22 21 15,0 0-15,0 1 0,0 20 16,-21 0-16,0-21 0,0 43 16,0-43-16,0 43 15,0-43-15,-21 0 0,21 0 16,-21 0-16,0-21 0,0 0 0,-1 0 16,1 0-16,0 0 15,21-21 1,0 0-16,0 0 15,0 0-15,0-1 0,21 1 0,0 0 16,1 0-16,20-43 0,0 43 16,-21-21-16,22 21 0,-1-22 15,0 22-15,1 0 0,20-21 16,-20 21-16,-1 21 0,-21 0 16,21 0-16,-20 0 0,20 42 15,-42-21-15,21 0 0,-21 0 0,0 1 16,0-1-16,0 0 0,0 21 15,-21-21-15,21 1 0,-21 20 0,0-21 16,21 0-16,-22 0 16,22 1-16,0-1 0,0 0 0,0 0 15,-21-21-15,42 0 32,1-21-17,-22 0-15,21 21 0,0-21 16,-21-22-16,21 22 0,0 0 0,-21-21 15,21-1-15,1 22 0</inkml:trace>
  <inkml:trace contextRef="#ctx0" brushRef="#br0" timeOffset="62472.62">17780 3598 0,'0'-21'16,"0"42"-16,-21-42 0,0 21 0,-1 0 0,1 0 16,0 0-16,0 21 0,0 1 15,0-1-15,-1 0 0,22 0 16,0 0-16,0 0 15,22-21-15,-1 0 0,0 0 0,21 0 16,-21 0-16,22 0 0,-22 0 16,0 0-16,-21-21 0,42 0 15,-42 0-15,22 0 0,-22 0 16,0-1-16,0 1 0,0 0 16,0 0-16,-22 0 0,1 21 15,0 0-15,0 0 16,0 0-16,-43 21 0,43 0 15,21 0-15,-21 22 0,21-22 16,0 0-16,0 0 0,0 0 16,0 22-16,0-22 0,21 0 0,-21 0 15,21 0-15</inkml:trace>
  <inkml:trace contextRef="#ctx0" brushRef="#br0" timeOffset="62824.68">17992 3810 0,'0'0'0,"0"-42"31,21 42-15,0 0-1,-21 21-15,0 0 0,0 0 16,21 0-16,-21 1 0,0-1 16,0 21-16,21-21 0,-21 0 0,0 22 15,0-22 1,0 0-16,21-42 31,-21 0-15,22 0-16,-1-1 15,-21 1-15,21 0 0,0 0 16,0-21-16,0 20 0,43-41 16,-64 42-16,21 0 15,0-1-15,0 22 0,1 0 0,-22-21 16,21 21-16,0 0 15,0 0 1,-21 21-16,0 1 0</inkml:trace>
  <inkml:trace contextRef="#ctx0" brushRef="#br0" timeOffset="63484.72">18394 3895 0,'0'0'0,"0"21"0,0 0 15,21-21 1,0 0-16,0 0 15,0 0-15,22 0 0,-22 0 16,21 0-16,-21-21 0,22 21 0,-1-21 16,-21 0-16,22 21 0,-22-22 15,0 1-15,0 0 0,0 21 16,-21-21-16,0 0 0,0 0 16,-21 21-16,0 0 15,0 0-15,-22 21 0,22-21 0,0 21 16,-21 0-16,21 21 0,-1-20 15,1-1-15,0 21 0,21 0 16,0 1-16,0-22 16,0 0-16,0 0 0,21 22 0,0-43 15,1 21-15,-1 0 0,21 0 16,0-21-16,-20 0 0,20 0 0,0 0 16,22 0-16,-43 0 0,0 0 15,0 0-15,-21-21 0,21 0 16,1-22-16,-22 1 0,0 21 15,21-21-15,-21 20 0,21-20 16,0 0-16,0-1 0,0 22 16,1 0-16,-1 0 0,0 0 15,0 21-15,21 0 16,-20 0-16,20 0 0,-21 0 16,0 0-16,0 21 0,1 0 0,-1 21 15,-21-20-15,0-1 0,0 21 0,0-21 16,0 22-16,0-22 0,0 21 15,0-21-15,0 0 0,0 1 0,0-1 16,-21 0-16,21 0 0,-22-21 16,1 0-1,21-21-15,-21 21 16,21-21-16,0 0 0,0-1 16,0 1-16,0 0 0,21 0 0,0 0 15,1 0-15,-1-1 16,0 1-16,21 0 0,-21 0 0,22 0 15,-1 0-15,0-1 0,1 1 16,-1 0-16,43 0 0,-43 21 16,0 0-16,22 0 15,-22 0-15,-21 0 0,1 21 0,-1 0 16</inkml:trace>
  <inkml:trace contextRef="#ctx0" brushRef="#br0" timeOffset="63668.23">20235 4233 0,'-21'22'16,"0"-22"-1,21 21-15,-21-21 32,21 21-32,-21-21 15,-1 0 1,1 0-16,0 0 0</inkml:trace>
  <inkml:trace contextRef="#ctx0" brushRef="#br0" timeOffset="65272.44">571 5842 0,'-21'0'16,"21"-21"-1,-21 0-15,21 0 16,0-1-16,0 1 0,0 0 16,0 0-16,21 0 0,0 21 15,1-21-15,-1-1 0,0 22 16,0 0-16,0-21 0,22 21 0,-22 0 16,21 0-16,-21 0 15,43 64-15,-64-43 16,0 42-16,0-20 15,0-22-15,-21 21 0,-22-21 16,22 22-16,-21-22 0,-1 0 16,22 0-16,-21 0 0,0 1 15,20-1-15,1-21 0,-21 0 0,21 0 16,0 0-16,21-21 16,0-1-1,21 1-15,0 21 16,0-21-16,21 21 0,-20 0 15,20 0-15,-21 0 0,21 0 0,1 0 16,-1 0-16,-21 0 16,22 21-16,-22 0 0,0 1 0,0-1 15,0 0-15,-21 21 0,0-21 16,0 43-16,-21-43 16,0 0-16,-21 0 0,20 1 0,-20-1 15,0 0-15,-1 0 0,1-21 16,-43 0-16,22 0 0,21 0 15,-43 0-15,43-21 16,20 21-16,-20-21 0,21 0 16,0 21-16,0-22 0,21 1 15,0 0-15,0 0 16,21 0-16,0 21 16,0-21-16,0 21 0,22-22 15,-22 22-15,21-21 0</inkml:trace>
  <inkml:trace contextRef="#ctx0" brushRef="#br0" timeOffset="65592.73">1249 6033 0,'0'21'16,"0"0"-16,21-21 47,0-21-47,-21 0 15,21-1-15,-21 1 0,0 0 16,0 0-16,0 0 16,-21 21-16,0 0 15,0 0-15,0 0 0,-1 0 16,1 0-16,0 21 0,21 0 0,-21-21 15,21 21-15,0 0 16,0 1-16,0-1 0,21-21 31</inkml:trace>
  <inkml:trace contextRef="#ctx0" brushRef="#br0" timeOffset="70367.73">2392 5927 0,'21'0'15,"0"-21"1,0 21-16,-21-22 0,0 1 16,0 0-16,21 0 0,-21 0 0,0 0 15,0-1-15,0 1 0,0 0 16,-21 0-16,0 0 0,0 0 16,0-1-16,-22 22 0,22 0 15,-21 0-15,21 0 0,-22 0 16,22 22-16,-21-1 0,21 0 0,-43 42 15,43-41-15,21 20 16,-21 0-16,21 1 0,0-1 0,0 21 16,0-41-16,0 20 15,0-21-15,21 0 0,-21 0 0,21-21 16,0 22-16,1-22 0,-1 0 16,21 0-16,-21 0 0,22 0 0,-22 0 15,21-22-15,0 1 0,1 0 16,-1 0-16,0 0 0,1-22 15,-1 1-15,0 0 0,1-1 16,-22 1-16,21-21 0,-21 20 0,1-20 16,-1 20-16,0-20 0,-21 21 15,0-1-15,21-84 16,-21 85-16,0 21 0,21 0 16,-21-1-16,0 44 15,0-1-15,0 0 16,0 21-16,0-21 0,0 22 0,0 20 15,0-20-15,-21 20 0,0-21 16,0 22-16,21-1 0,-21-20 16,-1 20-16,22-20 0,0-1 15,0 0-15,0-21 0,0 22 0,0-22 16,0 0-16,22 0 16,-1-21-16,0 0 0,21 0 15,-21 0-15,1-21 0,20 0 0,-21 0 16,0 0-16,22-1 0,-22-20 15,0 21-15,21-21 0,-21 20 0,1-20 16,-22 0-16,21 21 0,-21-22 16,21 22-16,-21 0 15,0 42 1,0 0 0,0 0-16,0 22 0,0-22 15,0 0-15,0 21 0,0-20 0,-21-1 16,21 0-16,0 0 0,0 21 15,0-20-15,0-1 16,0-42 15,0-1-31,0 1 0,0 0 16,0-21-16</inkml:trace>
  <inkml:trace contextRef="#ctx0" brushRef="#br0" timeOffset="70516.64">3175 5482 0,'0'0'0,"0"-21"16,0 42 15,0 0-31,0 1 16,21-22 0,0 21-16,-21 0 0,21-21 15</inkml:trace>
  <inkml:trace contextRef="#ctx0" brushRef="#br0" timeOffset="73088.33">3344 5884 0,'0'0'0,"0"22"15,0-1-15,21-21 16,1 0-16,-1 0 16,0 0-16,0 0 0,0 0 0,22-21 15,-1-1-15,0 1 0,1 0 16,-1 0-16,0-21 0,1 20 0,-1-20 15,0 21-15,-21-21 0,22-1 16,-22 22-16,0-21 0,0-1 0,-21 22 16,0-21-16,0 21 0,0 0 15,0-1-15,-21 22 16,0 0-16,0 0 0,-22 22 16,22-1-16,0 0 0,0 21 15,-21 1-15,20-1 0,1 0 0,0 22 16,0-22-16,-21 85 15,20-63-15,1-1 0,0 1 0,-21 63 16,42-64-16,-21 1 16,-1 20-16,22-20 0,-21-1 0,0 1 15,21-1-15,0 1 0,-21-22 0,21 22 16,-21-22-16,21 0 0,0 22 16,0-43-16,0 0 15,0 0-15,21-21 16,0-21-16,0 0 15,22 0-15,-22-22 0,21 22 0,-21-21 16,22 0-16,-1-1 0,-21-20 16,21-1-16,-20 1 0,-1 20 0,0-20 15,-21-1-15,0 1 0,0 21 16,0-22-16,-21 22 0,0-1 16,-1-20-16,-20 42 0,0-22 0,21 22 15,-22 0-15,22 0 0,-21 0 16,21 21-16,42 0 15,0 0-15,21-21 16,-21 21-16,43-22 0,-22 22 16,22-21-16,-22 21 0,22-21 15,-1 0-15,1-21 0,-1 20 0,1-20 16,-22 21-16,21-21 0,1-1 16,-22 22-16,1-21 0,-1 21 0,-21-1 15,-21-20-15,0 21 0,0 0 0,0 0 16,0-1-16,-21 22 15,0 0-15,0 0 0,-1 0 0,1 0 16,0 0-16,0 0 0,0 22 16,0-1-16,-1 21 0,1-21 0,21 22 15,0 20-15,-21-21 0,0 22 16,0-1-16,21 64 16,-21-63-16,-1-1 0,1 1 0,21 21 15,-21-22-15,21 1 0,-21-1 16,0 22-16,21-22 0,0 1 0,0-1 15,-21 1-15,21-22 0,0 0 16,0 1-16,0-1 0,0-21 0,0 43 16,21-43-16,0-21 15,0 0-15,0 0 16,0-21-16,1 21 0,20-21 0,-21-1 16,21 1-16,1-21 0,-22 21 0,21-22 15,1 1-15,-1 0 16,-21-22-16,43-42 0,-43 64 15,-21-21-15,0 20 0,0-20 16,0 20-16,-43-62 0,22 62 16,-21 1-16,0 21 0,-1-22 15,22 22-15,-21 0 0,21 21 16,-22-21-16,22 21 0,-21 0 16,21 0-16,42-21 31,21 21-31,-21-21 0,0 21 15,22-22-15,-1 22 0,-21-21 0,22 21 16,-1-21-16,-21 21 0,21-21 16,-20 0-16,-1 0 0,42-1 15,-42 1-15,1 0 0,-1 0 16,0 0-16,-21 0 16,21 21-16,-21 21 31,0 0-31,0 0 15,0 21-15,0-20 0,0-1 0,0 21 16,0-21-16,0 0 0,0 1 16,0-1-16,0 0 0,21 0 15,0 0-15,-21 0 0,22-21 0,-1 0 16,0 0-16,21 0 16,-21 0-16,1 0 0,-1 0 0,21-21 15,-21 21-15,22-42 16,-22 21-16,21 0 0,-21-1 0,0-20 15,22 21-15,-22-21 0,0-1 16,0 22-16,0 0 0,1-64 16,-22 64-16,0 0 15,-22 21 1,1 0-16,0 0 16,0 0-16,0 21 0,21 0 15,0 22-15,-21-22 0,21 0 16,-22 21-16,22 1 0,0-22 15,0 63-15,0-62 16,22-1-16,-22 0 0,21 0 16,0-21-16,21 21 15,-21-21-15,1 0 0,62 0 0,-63 0 16,22-21-16,-1 0 16,0 21-16,1-21 0,-1 0 0,0-1 15,-20 1-15,20-21 0,-21 21 0,0 0 16,0-22-16,1 22 0,-22-42 15,0 41-15,0 1 0,0 0 16,0 0-16,0 42 47,0 0-31,0 0-1,0 1-15,0-1 31,-22 0-15,22 0 0,0 0-1,-21 0-15,21 1 0,0-1 16,-21 0-16,21 0 16,0 0-16,-21 0 15,21 1-15,-21-22 0,21 21 16,0 0-1,21-42 17,-21 0-32,21 21 0,0-22 15,-21 1-15,21 0 0,1 0 0,-1-21 16,0 20-16,0 1 16,0 0-16,0 0 0,1 21 15,-1 0-15,-21 21 16,0 0-1,0 0-15,0 1 0,0-1 16,0 0-16,21-21 0,0 21 16,-21 0-16,21 0 0,0 1 15,1-22-15,-1 21 0,21-21 0,-21 0 16,0 0-16,1 0 16,-1 0-16,0 0 0,21 0 15,-21 0-15,1-21 0,-1-1 0,0 1 16,0 0-16,0 0 0,22-21 15,-43 20-15,21 1 0,0-21 0,0 21 16,-21 0-16,21-1 16,0 1-16,1 21 0,-22-21 15,21 21-15,0 0 16,-21 21-16,0 0 16,0 1-1,21-22 32,-21-22-47,0 1 0,0 0 16,0 0-16,0 0 15,0 0 1,-21 21 0,0 0-16,0 0 15,21 21-15,-22-21 0,1 21 0,21 0 16,-21 0-16,21 22 0,0-22 15,-21 0-15,21 21 0,-21-21 0,21 22 16,0-22-16,0 0 0,0 0 0,0 0 16,0 1-16,0-1 0,21 0 15,0-21-15,21 21 0,-20-21 0,20 0 16,-21 0-16,21 0 0,1 0 16,20 0-16,-20 0 0,-1-21 0,21 0 15,-20 0-15,20-1 0,-20 1 16,-1 0-16,0 0 0,-21-21 15,22 20-15,-22-20 0,0 21 0,0-21 16,0-1-16,-21 22 0,0 0 16,0 0-16,0 0 0,-21 21 15,0 0-15,-21 0 0,42 42 16,-21-21-16,-1 0 0,1 22 16,21-1-16,0 0 0,-21 22 15,21-22-15,0 0 0,0-20 16,0-1-16,0 0 0,21 0 15,0 0-15,1 0 0,20-21 0,-21 0 0,21 0 16,1 0-16,-1-21 0,0 0 16,1 21-16,-1-21 0</inkml:trace>
  <inkml:trace contextRef="#ctx0" brushRef="#br0" timeOffset="73818.49">8742 5165 0,'0'0'0,"0"-21"0,21-1 16,-21 1-16,21 0 0,-21 0 15,0 0-15,0 0 0,0 42 31,0 0-31,0 21 16,0-21-16,0 22 0,0-1 0,0 0 16,0 1-16,0-1 0,0 0 15,0 1-15,0 20 0,-21 22 16,21-43-16,-21 1 0,0-1 16,21 0-16,0 1 0,-22-22 15,22 0-15,-21 0 0,0 0 16,0-21-1,0-21-15,21 0 16,0 0-16,0 0 0,0-1 16,0-20-16,0 21 0,0-64 15,0 64-15,21-21 0,0 21 16,21-22-16,-20 22 0,20 0 0,0 0 16,22 0-16,-22 21 0,0 0 15,22 0-15,-22 0 0,1 0 0,-1 0 16,0 21-16,-21 0 0,1 21 15,-22-21-15,0 1 0,0-1 16,-22 21-16,1-21 0,0 0 16,-21 22-16,-1-22 0,1 0 0,0 0 15,-1-21-15,-20 43 0,21-43 16,20 0-16,1 0 0,0 0 16,0 0-16,21-22 15,0 1-15,21 0 16,0 0-16,22 0 0,-22 0 15,0-1-15,21 1 0,1 0 16,-22 21-16</inkml:trace>
  <inkml:trace contextRef="#ctx0" brushRef="#br0" timeOffset="74166.28">9356 5546 0,'21'0'0,"-21"21"15,21-21-15,0 0 16,0 0-1,0 0-15,1 0 0,20-21 16,-21 0-16,43-1 0,-43 1 16,21 21-16,22-42 0,-43 21 15,0 0-15,-21-1 0,0 1 16,0 0-16,-21 21 16,0 0-16,-1 0 15,-20 0-15,21 0 0,-21 21 0,-1 0 16,22 1-16,-21-1 0,-1 42 15,22-42-15,-21 43 16,42-22-16,0-21 0,0 1 0,0-1 16,0 21-16,21-21 15,0 0-15,0-21 0,22 0 16,-22 0-16,21 0 0,22 0 0,-22 0 16,22 0-16,-1-21 0,1 0 15,-1 0-15,1 0 0,-1-22 0,1 22 16,-22-21-16,21 21 0</inkml:trace>
  <inkml:trace contextRef="#ctx0" brushRef="#br0" timeOffset="74398.28">10477 5165 0,'0'-43'0,"0"86"0,22-107 0,-22 43 15,0 0-15,0 0 0,-22 42 16,22 0 0,-21 0-16,0 22 15,21-1-15,-21 0 0,0-21 0,0 22 16,-1-1-16,1 0 0,0 1 0,21-1 15,-21 0-15,0 1 0,0-22 16,21 21-16,-22 1 0,22-22 0,0 21 16,0-21-16,22-21 15,-1 0-15,0 0 0,0 0 0,0 0 16,0 0-16,1 0 0,-1-21 0,0 0 16,0 0-16,0 0 15,0-1-15,-21 1 0</inkml:trace>
  <inkml:trace contextRef="#ctx0" brushRef="#br0" timeOffset="74565.33">10202 5398 0,'-21'0'0,"42"0"0,-63 0 15,21 0-15,42 0 32,21 0-32,-21 0 15,22 0-15,-1 0 0,0 0 16,1 0-16,-1 0 0,0 0 0,1 0 15,-1-22-15,-21 22 0,64-21 16</inkml:trace>
  <inkml:trace contextRef="#ctx0" brushRef="#br0" timeOffset="76028.28">10816 5313 0,'0'0'0,"0"21"32,0 0-32,-21-21 0,0 21 0,21 1 15,-21-1-15,21 0 0,-22 0 0,22 21 16,-21-20-16,21-1 0,-21 0 15,21 21-15,0-21 0,0 1 0,0-1 16,0 0-16,0 0 16,0 0-16,0 0 0,21-21 15,0 0-15,1 0 0,-1 0 0,0 0 16,0-21-16,0 0 0,0 0 16,1 0-16,-1 0 0,0-1 15,21 1-15,-21-21 0,22 0 16,-22 20-16,0 1 0,0 0 15,0 0-15,-21 0 0,0 42 32,0 0-17,0 0-15,0 0 0,0 1 0,-21-1 16,21 0-16,0 0 0,0 0 16,0 0-16,0 1 0,0-1 0,0 0 15,0 0-15,21 0 0,1-21 16,-1 0-16,0 0 15,0 0-15,21 0 0,-20 0 0,-1 0 16,21 0-16,0-21 0,-20 0 16,-1 0-16,21 0 0,-21-1 0,0 1 15,22 0-15,-22 0 0,0-21 16,0 20-16,-21-20 0,21 21 16,1 0-16,-22-22 0,21 22 0,-21 0 15,0 0-15,0 0 0,0 0 0,0 42 31,0 0-15,-21 0-16,21 0 0,0 0 16,-22 1-16,22-1 0,-21 21 0,21-21 15,0 0-15,0 22 0,0-22 0,0 0 16,0 0-16,0 0 0,0 1 16,0 20-16,21-42 0,1 0 15,41 21-15,-42-21 16,43 0-16,-22-21 0,-21 21 15,64-42-15,-43 20 0,1 1 16,-22 0-16,21 0 0,-21 0 16,0 0-16,1-22 0,-1 22 15,0 0-15,-21 0 0,21 0 0,-21-1 0,0 1 16,0 0-16,-21 21 16,0 0-16,0 0 0,-1 0 15,1 0-15,0 0 0,0 0 16,0 21-16,21 0 0,-21 1 0,21 20 15,-22-21-15,22 0 0,0 43 16,0-43-16,0 0 0,0 43 16,0-43-16,22 0 0,41 21 15,-21-42-15,-20 21 0,20-21 16,21 0-16,-20 0 0,41 0 16,-41 0-16,20 0 0,-20-21 15,-1 0-15,-21 0 0,21 0 16,1 0-16,-22-1 0,21-20 15,-21 21-15,1 0 0,-1-22 0,-21 22 16,0 0-16,0 0 0,0 0 16,0 0-16,0-1 0,-21 22 15,-1 0-15,1 0 0,21 22 16,-21-22-16,0 21 0,0 0 16,0 0-16,-1 21 0,22-20 0,0-1 15,-21 21-15,21-21 0,0 22 16,0-22-16,0 0 0,0 42 15,0-41-15,21-22 0,1 21 16,20-21-16,0 0 0,1 21 0,-1-21 16,0 0-16,1 0 0,41-21 15,-20 21-15,-22-21 0,0-1 16,1 1-16,-22 0 0,21 0 16,-21 0-16,1 0 0,-1-22 0,0 22 15,-21-42-15,0 41 0,0 1 16,0 0-16,0 0 0,-21 21 31,21 21-31,-21 0 16,21 0-16,0 1 0,-22-1 0,22 0 15,-21 21-15,21-21 0,-21 1 16,21-1-16,-21 0 0,21 0 16,0 0-16,0 0 0,-21 1 15,21-1-15,-21-21 0,21-21 31,0-1-15,0 1-16,0-21 16,0 21-16,0 0 0,0-22 0,21 22 15,0-21-15,21 21 0,1-22 0,-1 1 16,21 21-16,1-22 0,63 1 16,-64 21-16,1 21 15,42 0-15,-43 0 0,-20 21 0,-22 0 16,0 22-16,21-22 15,-42 21-15,0 0 0,0-20 0,0 20 16,0 0-16,-21 1 0,21-1 16,-21-21-16,0 21 0,0-20 0,-1-1 15,1 21-15,0-42 0,0 21 0,0 0 16,0 1-16,-1-22 16,1 0-16,0 21 0,0-21 15,0 0-15,0 0 0</inkml:trace>
  <inkml:trace contextRef="#ctx0" brushRef="#br0" timeOffset="76997.86">5419 6900 0,'84'22'16,"-63"-22"-16,1 0 15,-1 0-15,0-22 0,0 1 16,21 21-16,1-42 0,-1 21 16,-21-43-16,-21 43 15,0 0-15,0 0 16,0 0-16,-84-43 16,41 43-16,1 21 0,-43 0 15,43 0-15,-85 42 16,106 1-16,0-22 0,-1 21 15,1 0-15,0-20 0,21 62 16,0-41-16,0-22 0,0 42 16,0-42-16,21 22 15,0-43-15,1 0 0,-1 0 16,0 0-16,21 0 0,-21 0 0,22 0 16,-1-21-16,-21-1 0,22 1 15,41-21-15,-41 21 0,-22 0 16,21-22-16,-21 22 0,-21 0 15,0 0-15,0 0 0,0-1 16,-21 22 0,21 22-1,-21-1-15,21 21 0,0-21 16,0 22-16,0 20 16,0-21-16,0 22 0,0-22 15,0 22-15,0-1 0,21 1 0,-21-1 16,21 1-16,-21-1 0,0 1 0,0-1 15,0 1-15,0-1 0,0 64 16,0-63-16,0 42 16,0-43-16,-21-21 0,21 1 0,-42 20 15,21-42-15,-1-21 16,-20 0-16,21 0 0,-85-21 16,64 0-16,-1 0 0,1-21 15,0-1-15,-1 1 0,22 0 16,-21-1-16,21-20 0,0 20 15,21-41-15,0 20 0,0 22 16,21-85-16,0 85 16,0-22-16,0 22 0,22-1 15,-22-20-15,63-43 16,-41 64-16,-1-22 0,0 22 0,22 0 0</inkml:trace>
  <inkml:trace contextRef="#ctx0" brushRef="#br0" timeOffset="77585.52">5927 6900 0,'0'0'16,"21"0"-16,-21 22 15,21-22-15,0 0 16,0-22 0,0 22-16,-21-21 0,22 0 0,-1 21 15,21-21-15,-21 0 0,0 0 0,1-1 16,-22 1-16,21 0 15,0-42-15,-21 41 0,-21 22 32,0 0-32,21 22 0,-22-1 15,1 0-15,0 0 0,0 21 0,21-20 16,0 20-16,-21 0 16,21-21-16,0 22 0,0-22 0,0 21 15,0-21-15,0 1 0,0 41 16,21-63-16,0 21 0,0-21 15,0 0-15,1 0 0,20 0 16,-21 0-16,0-21 0,0 21 0,22-21 16,-1 0-16,-21-22 0,43 1 15,-22 0-15,-21-1 0,22 22 16,-22-21-16,-21-22 0,21 22 0,-21 0 16,0-22-16,21 22 0,-21 0 15,0-22-15,0 43 0,0-21 0,0 20 16,0 1-16,0 0 15,0 42 1,0 0-16,-21 1 0,21 20 0,-21 0 16,21 1-16,0-1 0,0 21 15,-21-20-15,21-1 0,0 22 0,-22-22 16,22 0-16,0 22 16,0-43-16,0 21 0,22-21 15,-1-21-15,0 22 0,0-22 0,21 0 16,-20 0-16,-1 0 0,0-22 15,0 22-15,0-21 0,0-21 16,-21 21-16,22-22 0,-22 1 16,0 0-16</inkml:trace>
  <inkml:trace contextRef="#ctx0" brushRef="#br0" timeOffset="77756.42">6413 6646 0,'0'0'0,"-21"43"31,21-22-31,0 0 16,21-21-16,22 0 16,-22 0-16,0 0 0,21 0 0,1 0 15,-1 0-15,0 0 0,1-21 16,-1 0-16,22 21 0,-22-21 16,21-1-16,-20 1 0</inkml:trace>
  <inkml:trace contextRef="#ctx0" brushRef="#br0" timeOffset="77988.28">7408 6371 0,'-21'21'15,"0"1"1,0-1-16,0 0 0,-1 42 16,1-20-16,21-1 0,-21 0 15,21 1-15,0-22 0,0 21 16,-21 1-16,21-22 0,0 21 15,0-21-15,0 22 0,0-22 16,21 0-16,0-21 0,0 0 16,1 0-16,-1 0 0,0 0 15,0 0-15,0 0 0,0-21 0,1 0 16,-1-1-16</inkml:trace>
  <inkml:trace contextRef="#ctx0" brushRef="#br0" timeOffset="78229.14">7599 6435 0,'0'0'0,"0"-21"16,21-1-16,0 1 0,0 21 16,0 0-16,1 0 0,-1 0 0,0 0 15,0 0-15,0 0 0,0 21 16,22 22-16,-22-22 0,21 21 0,1-21 16,-1 22-16,-21-1 0,21 0 15,1-20-15,-22 20 0,0 0 0,-21 1 16,0-22-16,0 21 0,0-21 0,-21 0 15,0 22-15,0-22 0,-22 0 16,1 0-16,21-21 0,-22 21 0,1-21 16,21 0-16,0 0 0,0 0 15</inkml:trace>
  <inkml:trace contextRef="#ctx0" brushRef="#br0" timeOffset="79324.52">9334 7006 0,'22'-21'0,"41"-21"16,-42 21-16,0-22 15,1 1-15,-1 21 0,-21 0 16,0-22-16,0 22 0,0-21 0,0-22 15,-21 43-15,-1-21 16,1 21-16,0-22 0,-21 43 0,-1-21 16,1 21-16,21 0 0,-43 21 15,22 0-15,0 1 16,21 20-16,-22 0 0,22-21 0,0 22 16,-21-1-16,20 0 0,22 1 0,0-1 15,0 0-15,0-20 0,0 20 16,0 0-16,22-21 0,-1-21 15,21 22-15,0-22 0,-20 0 16,20 0-16,0 0 0,-21 0 16,22-22-16,-1 22 0,0-21 0,1 0 15,-22 0-15,21-21 0,1 20 16,-22 1-16,21-21 0,-21 21 16,0-22-16,1 22 0,-22-21 0,0 21 15,0-22-15,0 22 0,0 0 16,0 42-1,0 0 1,0 1-16,-22 20 0,22-21 0,0 21 16,-21-20-16,21 20 0,0-21 15,0 0-15,0 0 0,0 22 0,0-22 16,0 0-16,21 0 0,1-21 16,-1 0-16,0 0 0,0 0 15,0 0-15,0 0 0,22 0 16,-22 0-16,21-21 0,1 21 0,-1-21 15,-21 0-15,21 0 0,-20-1 16,-1 1-16,0-21 0,0 21 0,0 0 16,-21-1-16,0 1 0,0 0 0,0 0 15,-21 21 1,0 0-16,21 21 16,-21 0-16,21 0 0,-21 1 15,21-1-15,-22 21 16,22-21-16,-21 0 0,21 1 0,0-1 15,0 0-15,0 0 0,-21 0 0,21 0 16,0-42 31,0 0-47,21 0 0,0 0 16,1 0-16,-1-1 0,0 1 0,0-21 15,43-22-15,-22 43 0,-21-21 16,21 21-16,1 0 0,-1-1 15,22 1-15,-22 21 0,-21 0 16,43 0-16,-43 21 0,0 1 16,0-1-16,0 0 0,-21 21 15,0-21-15,0 1 0,0-1 16,0 0-16,0 21 0,0-21 16,-21 1-16,0-1 0,0 21 15,0-21-15,-1-21 16,22 21-16,22-42 31,-1 21-31,0-21 0,0 0 0</inkml:trace>
  <inkml:trace contextRef="#ctx0" brushRef="#br0" timeOffset="79834.23">11430 6731 0,'-42'-106'31,"20"106"-31,-20-21 16,21 21-16,-21 0 0,-1 0 15,22 0-15,-21 21 0,-1 0 0,1 1 16,0-1-16,-22 42 0,43-42 16,-21 1-16,21 20 15,-1-21-15,1 0 0,0 22 0,21-22 16,0 0-16,0 0 0,0 0 0,0 0 15,21-21-15,0 0 16,22 0-16,-22 0 0,21 0 0,43 0 16,-43-21-16,1 0 0,-1 21 15,21-42-15,-20 21 0,-1-1 16,0-20-16,-20 21 0,20-21 0,-21-1 16,0-20-16,0 20 0,1 1 15,-1-21-15,-21 20 0,21-20 0,-21 20 16,0 1-16,0 0 0,0 21 0,0-22 15,0 22-15,-21 42 32,0 0-32,21 22 0,-22-22 0,22 42 15,0-20-15,0 20 0,0-20 0,-21 20 16,21-21-16,0 22 0,0-22 16,0 1-16,0-1 0,0 0 15,0 1-15,21-22 0,1 0 0,-1 21 16,0-21-16,0-21 0,21 22 15,-20-22-15,20 0 0,0 0 0,1 0 16,-1 0-16,0-22 0,1 1 0,20 0 16,-21 0-16</inkml:trace>
  <inkml:trace contextRef="#ctx0" brushRef="#br0" timeOffset="80696.74">13674 6752 0,'0'0'0,"0"21"16,21-42 15,0 0-31,0 21 0,0-21 16,22 0-16,-22 0 0,0-22 15,21 22-15,-21 0 0,-21 0 0,0-22 16,0 22-16,0 0 0,0-21 0,0 21 15,-21-1-15,0-20 0,0 42 16,0-21-16,-22 0 0,22 21 0,-21 0 16,21 0-16,-22 0 0,1 21 0,21 0 15,-21 0-15,20 22 16,-20-22-16,21 21 0,0 0 0,0 1 16,-1-1-16,1 0 0,21 1 15,-21-1-15,21-21 0,0 43 16,21-43-16,22-21 15,-1 0-15,-21 0 0,43 0 16,-22-21-16,0 21 0,1-21 16,-1-1-16,-21-20 0,21 21 0,-20 0 15,20 0-15,-21-1 0,0-41 16,-21 42-16,0-22 0,0 1 16,0 21-16,0 0 15,-21 21 1,0 21-16,0 0 15,21 0-15,0 0 0,-21 22 16,-1-1-16,22 0 0,-21 1 0,21-1 16,0 0-16,0 1 0,0 20 0,0-20 15,0 20-15,0-21 0,0 22 16,0-1-16,0 1 0,0-1 16,0 1-16,0-1 0,0 22 0,0-21 15,0-1-15,0 43 16,0-43-16,-21-20 0,21-1 0,-21 0 15,0-20-15,21 20 0,-21-21 0,-22 0 16,1-21-16,21 0 0,-22 0 16,1 0-16,0-21 0,-1 0 15,1 0-15,-21 0 0,20-22 0,1 22 16,0-21-16,-1-1 0,22-20 0,0 21 16,21-22-16,0 22 0,0-22 15,21-63-15,0 64 0,22-1 16,62-42-16,-62 43 0,20 21 15,1-22-15,-1 22 0,1-22 16,-1 22-16</inkml:trace>
  <inkml:trace contextRef="#ctx0" brushRef="#br0" timeOffset="81272.41">14182 6689 0,'0'0'0,"0"21"0,21-21 31,0 0-31,0 0 0,0-21 16,0 21-16,1-21 0,-1-1 0,21 1 16,-21 0-16,0 0 0,1 0 15,-1 0-15,0-1 0,0-20 0,-21 0 16,0 21-16,0-1 16,0 1-16,0 0 0,-21 21 15,0 0-15,0 0 0,-22 0 16,22 21-16,-21 0 0,21 1 15,-1 20-15,-20 0 0,21 1 0,0-1 16,0 0-16,21 22 0,0-22 16,0 0-16,0-20 0,0-1 15,0 0-15,42 21 0,-21-42 16,0 0-16,43 0 16,-22 0-16,43 0 0,-43 0 15,0-21-15,22 0 0,-22 0 16,1 0-16,-1-22 0,-21 22 0,21-21 15,1-1-15,-22 1 0,21-64 16,-21 43-16,1 20 0,-1 1 16,-21 0-16,21-1 0,-21 1 15,0 21-15,0-21 0,0 20 0,0 1 16,0 42 0,0 1-16,0-1 15,-21 0-15,21 0 0,-21 21 0,-1 1 16,22-1-16,-21 22 0,21-22 0,0 0 15,0 22-15,-21-22 0,21 0 16,0 1-16,-21-22 0,21 21 0,0-21 16,0 1-16,0-1 0,21-21 15,0 0 1,0 0-16,1 0 0,-22-21 16,21-1-16,0 1 0,0 0 15,0 0-15,-21-21 0</inkml:trace>
  <inkml:trace contextRef="#ctx0" brushRef="#br0" timeOffset="81445.31">14817 6350 0,'0'0'15,"-22"0"-15,1 0 0,0 0 0,0 0 16,42 0 15,21 0-31,-20 0 0,20 0 0,0 0 16,1 0-16,-1 0 15,21-21-15,1 21 0,-22 0 0,22-21 16,-1 0-16,1 21 0</inkml:trace>
  <inkml:trace contextRef="#ctx0" brushRef="#br0" timeOffset="82116.92">15790 6054 0,'0'0'0,"0"-21"0,0-1 15,0 1-15,-21 21 16,0 0-16,0 0 15,0 0-15,-1 21 16,1 1-16,-21-1 0,21 0 0,0 21 16,-1-21-16,1 22 0,0-1 15,-21 0-15,21 1 0,-1 20 0,1-20 16,0 20-16,21-21 0,0 1 16,0-1-16,0 0 0,0-20 0,0 41 15,21-42-15,22 0 0,-22-21 16,0 0-16,21 0 0,1 0 15,20 0-15,-21 0 16,43-42-16,-64 21 0,22 0 16,-22 0-16,0-22 15,0 22-15,0-21 0,22-43 16,-43 43-16,0 21 0,0-22 16,0 22-16,0 0 0,0 0 15,0 42 1,-22-21-16,1 42 15,21-21-15,-21 22 0,0 20 16,21-20-16,0-1 0,-21-21 0,21 21 16,0-20-16,0 20 0,0-21 15,0 0-15,0 0 0,21 1 16,0-22-16,-21 21 0,21-21 0,0 0 16,1 0-16,-1 0 15,21 0-15,-21-21 0,22-1 0,-1 22 16,-21-21-16,21 0 0,-20 0 0,20-21 15,-21 20-15,0-20 0,22 0 16,-22-22-16,-21 22 0,0 21 16,0-22-16,0 22 15,-21 42 1,-1 1-16,22-1 0,0 0 16,-21 21-16,0-21 0,21 22 15,-21-22-15,21 21 0,0-21 0,0 22 16,0-22-16,0 0 0,0 0 0,0 0 15,0 1-15,0-1 16,21-21-16,0 0 0,0 21 0,1-21 16,-1 0-16,0 0 0,0 0 0,43 0 15,-43-21-15,0 0 16,0-1-16,0 22 0</inkml:trace>
  <inkml:trace contextRef="#ctx0" brushRef="#br0" timeOffset="82470.72">16595 6562 0,'0'-43'0,"0"86"0,0-107 0,-22 43 0,22 0 15,0 0-15,0 0 0,0-1 16,0-20-16,0 21 16,22 21-16,-1 0 0,0 0 15,0 0-15,21 0 16,-20 0-16,-1 0 0,42 21 16,-42 21-16,1-20 0,-1 20 15,0-21-15,0 21 0,0 22 16,-21-22-16,0 43 15,0-64-15,0 0 0,-21 0 16,21 1-16,-21-22 0,0 0 0,21 21 16,-21-21-16,-1 0 15,22-21-15,0-1 16,0 1-16,0 0 0,0 0 16,0 0-16,0 0 0,0-22 0,22 22 15,-22-21-15,21-1 16,0 22-16,-21 0 0,21-21 0,0 21 15,0-1-15,1 22 16,-1 0-16,0 0 0,0 0 16,0 0-16,0 0 0,1 0 0,-1 0 15</inkml:trace>
  <inkml:trace contextRef="#ctx0" brushRef="#br0" timeOffset="82872.49">17166 6477 0,'-21'0'0,"21"-21"15,0 0 1,0 0-16,0-1 16,0 1-16,21 21 0,-21-21 0,21 21 15,0-21-15,1 21 0,-1 0 16,0 0-16,0 0 0,21 0 16,-20 0-16,-22 21 0,21 0 15,0 0-15,-21 1 0,0 20 16,0 0-16,0 1 0,0-22 15,0 42-15,0-42 0,0 1 16,0-1-16,0 0 0,-21 0 16,0-21-16,-1 21 0,1-21 0,0 0 15,0 0-15,21-21 32,0 0-32,0 0 15,0 0-15,0-1 0,21 1 0,0 0 16,0 0-16,-21-21 0,22 20 15,-1-20-15,0 21 0,21-43 16,-42 43-16,21 21 0,1-21 16,-1 0-16,0 21 0,0 0 15,0 0-15,0 0 0,1 0 0,-1 0 16,0 21-16</inkml:trace>
  <inkml:trace contextRef="#ctx0" brushRef="#br0" timeOffset="83632.06">17801 6477 0,'21'0'16,"0"-21"-1,1 0 1,-1 21-16,-21-21 0,21-1 16,0 22-16,-21-21 0,21 0 15,0 0-15,-21 0 16,0 0-16,0-1 15,-21 22 1,0 0-16,0 22 0,0-1 0,-22 21 16,22-21-16,0 22 0,-21 41 15,21-41-15,-1-1 0,22 0 16,-21-21-16,21 22 0,0-22 16,0 0-16,21 0 0,1 0 0,-1-21 15,21 22-15,-21-22 0,0 0 0,22 0 16,-1 0-16,-21 0 0,22-22 15,41 1-15,-41 0 0,-22 0 16,21 0-16,0 0 0,-20-22 0,20 22 16,-21-21-16,0 21 15,0-22-15,-21 1 0,0 21 0,0 0 16,0-22-16,0 22 16,0 0-16,-21 42 15,21 0 1,0 0-16,0 1 0,-21-1 15,21 0-15,0 21 0,0-21 0,-21 1 16,21 20-16,0-21 0,0 0 0,0 0 16,0 1-16,0-1 15,0 0-15,0 0 0,-21-21 16,21-21 15,0 0-31,0 0 0,0-1 16,0 1-16,0 0 0,0 0 0,21 0 15,0-22-15,0 22 0,0-21 16,1 0-16,20-1 0,0 1 16,-21 21-16,22 0 0,-1-1 15,0 22-15,-20 0 0,20 0 0,-21 0 16,0 0-16,0 22 0,1-22 0,-1 21 16,-21 21-16,21-21 0,-21 22 15,0-22-15,0 21 0,0 0 16,-21-20-16,0 20 0,-1-21 0,1 0 15,0 22-15,21-22 0,-42 21 16,42-21-16,21-42 47,0 0-47,0 0 0,0 0 16,1-1-16</inkml:trace>
  <inkml:trace contextRef="#ctx0" brushRef="#br0" timeOffset="83867.92">19240 6138 0,'0'0'0,"22"-21"16,-1 0-16,-21 0 31,0 42-31,-21 0 0,-1 0 0,1 1 16,21 20-16,-21 0 0,-21 22 15,21-22-15,-1 43 16,1-43-16,0 0 0,21 1 0,0-1 15,0-21-15,-21 0 0,21 22 16,0-22-16,0 0 0,21-21 16,0 0-16,0 0 0,1 0 15,-1 0-15,0 0 0,0-21 16,21 0-16,-20 0 0</inkml:trace>
  <inkml:trace contextRef="#ctx0" brushRef="#br0" timeOffset="84030.83">19156 6350 0,'-21'0'16,"42"0"-16,-85 0 0,64-21 0,-21 21 16,42 0-1,0 0-15,1 0 16,-1 0-16,0 0 0,0 0 16,21 0-16,-20 0 0,-1 0 15,0 0-15,64-21 0</inkml:trace>
  <inkml:trace contextRef="#ctx0" brushRef="#br0" timeOffset="84736.72">19875 6181 0,'0'-21'16,"0"42"-16,0-64 15,-21 43 17,0 0-17,0 0-15,21 22 0,-21-1 16,0 0-16,-1 21 0,1-21 0,0 22 16,0-1-16,0 22 15,0-22-15,21 0 0,-22 1 16,22-22-16,0 21 0,0-21 0,0 22 15,0-22-15,22 0 0,-1-21 16,0 0-16,0 0 0,0 0 16,22 0-16,-22 0 0,21 0 0,0 0 15,-20-21-15,20 0 0,0-1 16,1 1-16,-22-21 0,0 21 0,21-22 16,-21 1-16,1 21 0,-22-21 15,0-1-15,21 22 0,-21-21 0,0 21 16,0-22-16,0 22 0,0 0 15,21 21 32,0 0-47,0 0 16</inkml:trace>
  <inkml:trace contextRef="#ctx0" brushRef="#br0" timeOffset="85364.64">20489 6160 0,'0'0'0,"-21"0"32,0 21-17,21 0-15,-21 0 0,0 0 16,21 22-16,-22-22 0,1 21 0,0-21 16,21 22-16,-21-1 0,0-21 15,21 21-15,0-20 0,-21-1 0,21 0 16,0 0-16,0 0 0,0 0 15,21-21 1,0-21 0,-21 0-16,21 21 15,-21-21-15,0 0 0,0 0 16,0-22-16,0 22 0,0-21 16,0 21-16,0-22 0,0 1 0,21 21 15,-21-22-15,21 22 0,1-21 16,-22 21-16,21-22 0,0 22 0,21 0 15,-21 21-15,1-21 0,20 0 0,-21 21 16,21 0-16,-20 0 0,20 0 16,-21 0-16,0 21 0,0 0 0,1 0 15,-1 0-15,0 1 0,-21-1 16,0 0-16,0 0 0,0 0 0,-21 0 16,0 1-16,-22-1 0,22 0 0,-21 0 15,-1-21-15,1 21 0,0-21 16,-1 0-16,1 0 0,0 0 0,-1 0 15,22 0-15,0 0 0,0 0 16,21-21 0,21 21 15,0 21-31,0 0 0,1 1 16,-1-1-16,0 0 0,0 0 15,0 0-15,43 43 16,-43-43-16,0 0 0,0-21 0,0 21 15,1-21-15,-1 0 16,0 0-16,0 0 0,21 0 16,-20 0-16,-1 0 15,0-21-15,0 0 0,21 21 0,-20-21 16</inkml:trace>
  <inkml:trace contextRef="#ctx0" brushRef="#br0" timeOffset="85785.71">21315 6138 0,'21'-21'0,"-42"42"0,42-63 0,-21 21 16,-21 42 15,0 21-15,21-20-16,-22-1 0,1 21 16,21 0-16,0 1 0,-21-22 0,0 21 0,0 1 15,21-1-15,-21-21 16,-1 21-16,1-20 0,0 20 15,0-21-15,21-42 32,0 0-32,0 0 15,0-1-15,0 1 0,0-21 16,0 21-16,0 0 0,21-1 0,-21 1 16,21 0-16,-21 0 0,21 42 31,-21 0-31,0 0 0,0 1 0,22-1 15,-22 0-15,0 0 0,0 21 16,21-42-16,0 22 0,0-1 0,-21 0 16,42-21-16,-20 21 15,-1-21-15,0 0 0,0 0 16,0 0-16,0 0 16,1-21-16,-1 0 15,0 0-15,-21-1 0,21 1 0,0 0 16,0 0-16</inkml:trace>
  <inkml:trace contextRef="#ctx0" brushRef="#br0" timeOffset="86048.64">21929 6054 0,'0'0'16,"21"0"-16,-21-21 0,0-1 0,-21 22 31,-1 0-31,22 22 16,-21-1-16,0 0 0,0 0 0,0 0 15,0 22-15,-1-22 0,1 0 16,21 21-16,-21 1 0,0-22 0,21 21 16,-21 43-16,21-64 15,0 21-15,0-21 0,0 1 16,21-1-16,0 0 0,0-21 16,0 0-16,1 0 0,20 0 15,-21 0-15,21 0 0,1 0 16,-1 0-16,0-21 0,1 21 0,-1-21 0,0-1 15</inkml:trace>
  <inkml:trace contextRef="#ctx0" brushRef="#br0" timeOffset="86324.69">22521 6054 0,'0'0'0,"0"-21"0,0-1 15,21 22 1,1 22-16,-1-1 15,-21 0-15,21 0 0,0 0 0,0 0 16,0 22-16,-21-22 0,0 21 16,0 1-16,0-22 0,0 21 0,0 0 15,0-20-15,0 20 0,-21-21 16,0 0-16,0 0 0,0 1 16,0-1-16,-1 0 0,-20 0 0,21-21 15,0 0-15,0 0 0,-1 0 16,1 0-16,0 0 0,42-21 31,0 21-31</inkml:trace>
  <inkml:trace contextRef="#ctx0" brushRef="#br0" timeOffset="87980.98">635 8213 0,'0'0'0,"0"-21"15,0-1-15,0 1 16,0 0 0,0 0-16,0 42 31,0 0-31,0 22 0,0-22 16,0 21-16,-21 0 0,21 22 15,-21-22-15,-1 1 0,22-1 16,-21 0-16,0 1 0,0-22 15,0 21-15,0-21 0,-1 22 16,1-22-16,0 0 0,0-21 16,0 0-1,21-21-15,0 0 16,0-1-16,0 1 0,0 0 16,0 0-16,0 0 0,21 21 0,0-21 15,0-1-15,0 1 0,22 21 16,-22-21-16,0 21 0,21 0 15,1 0-15,-1 0 0,-21 0 16,22 0-16,-22-21 0,0 21 16,42 0-16,-41 0 0,-1 0 15,0 0-15,0-21 0,0 21 16,0-21-16,1 21 0,-22-22 0,0 1 16,0 0-1,0 0-15,0 0 0,0 0 16,0-1-16,-22 1 15,1 21-15,0-21 16,0 21 0,0 0-16,21 21 0,0 0 0,0 1 15,-21-1-15,21 21 0,0-21 16,-22 22-16,22-1 0,0-21 0,0 21 16,0-20-16,0 20 0,0-21 15,0 21-15,0-20 0,0 20 16,0-21-16,0 0 0,0 0 15,0 1-15,22-22 32,-1 0-32,-21-22 15,21 1-15,0 0 0</inkml:trace>
  <inkml:trace contextRef="#ctx0" brushRef="#br0" timeOffset="88272.67">1333 8424 0,'0'64'15,"22"-43"1,-1-21-16,0 0 16,0 0-16,0 0 15,0-21-15,1 21 0,-22-21 16,21 0-16,-21-1 0,0 1 15,0 0-15,-21 21 16,-1 0-16,1 0 16,0 0-16,0 0 15,0 0-15,21 21 0,0 0 16,0 1 0</inkml:trace>
  <inkml:trace contextRef="#ctx0" brushRef="#br0" timeOffset="94656.7">2561 8107 0,'0'0'0,"-42"0"0,21 21 15,-1-21-15,1 0 0,0 21 16,0-21-16,0 21 0,0-21 0,-1 22 15,22-1 1,0 0-16,22-21 16,20 0-1,-21 0-15,21 0 0,-20-21 0,20 0 16,0 21-16,1-22 0,20 1 16,-21 0-16,22-21 15,-43 21-15,21-22 0,-20 22 16,-22 0-16,0 0 0,0 0 15,-22 21-15,1-22 0,-21 22 16,0 0-16,-1 0 0,1 0 16,0 0-16,-1 22 0,1-1 0,0-21 15,20 21-15,-20 21 0,21-21 16,0 1-16,0 20 0,21-21 0,0 21 16,0-20-16,0-1 0,42 21 15,-21-21-15,0 0 0,22-21 16,-1 22-16,-21-22 15,64 0-15,-43 0 0,-21 0 16,22 0-16,-22 0 0,0 0 16,0 0-16,0 0 0,-63 0 31,21 0-31,-22 21 0,1-21 16,0 21-16,-22 0 0,22 0 15,0-21-15,-1 21 0,22 1 16,-21-1-16,21 0 0,-1 0 0,1 0 15,21 22-15,0-22 0,0 21 16,0-21-16,21 0 16,1-21-16,20 22 0,-21-22 15,21 0-15,1 0 0,-1 0 0,0 0 16,1 0-16,-1 0 0,43-22 16,-43 22-16,-21-21 0,22 0 15,-1 0-15,-21 0 0,21 0 16</inkml:trace>
  <inkml:trace contextRef="#ctx0" brushRef="#br0" timeOffset="94860.25">3090 8319 0,'0'0'0,"0"-22"0,0 1 15,21 21 1,-21 21 0,22 1-16,-22-1 0,0 0 15,21 0-15,0 0 0,-21 0 0,21 1 16,0-22-16,-21 21 0,0 0 15,21 0-15,1-21 0,-1 42 16,0-42-16,0 0 16,0 0-1,0 0-15,1-21 0</inkml:trace>
  <inkml:trace contextRef="#ctx0" brushRef="#br0" timeOffset="95079.69">3492 8213 0,'0'0'0,"-21"0"16,0 0-16,-21 21 16,21 0-16,-1 0 0,-20 0 0,21 22 15,-21-22-15,20 21 0,1-21 16,-21 22-16,0 20 0,-1-20 16,22-22-16,21 21 0,-21-21 15,21 0-15,-21 22 16,42-43-1,0 0-15,0 0 0,0-21 16,22-1-16,-22 1 0,21 0 16,1 0-16</inkml:trace>
  <inkml:trace contextRef="#ctx0" brushRef="#br0" timeOffset="95372.44">3725 8276 0,'0'0'0,"0"21"31,0 1-31,0-1 0,0 0 0,0 21 16,-21-21-16,21 22 0,0-1 16,0 0-16,0 1 0,0-1 0,-21 0 15,21 22-15,0-1 0,0 1 0,0-1 16,-21 1-16,0 21 16,21-22-16,-22 1 0,22-1 0,-21 1 15,21-1-15,-21 1 0,0-1 0,21-21 16,0 22-16,-21-1 15,21-41-15,0-1 0,0 0 16,0-42 0,0 0-16,21-1 0,-21-20 0,0 0 15,21-1-15,0 1 0,-21-21 0,0 20 16,0-20-16,21-1 0</inkml:trace>
  <inkml:trace contextRef="#ctx0" brushRef="#br0" timeOffset="95652.71">3641 8382 0,'0'0'0,"21"-21"0,-21 0 16,42-22-16,-21 43 15,0-21-15,22 0 0,-22 21 0,21 0 16,-21 0-16,43 0 0,-22 0 16,-21 21-16,1-21 0,-1 21 15,0 22-15,-21-1 16,0-21-16,0 22 0,0-22 15,-21 0-15,0 0 0,-1 0 0,1 0 16,-21 1-16,21-1 0,-22 0 0,22 0 16,0-21-16,0 0 0,0 0 15,0 0-15,-1 0 0,22-21 16,22 0 0,-1 0-16,0-1 0,0 1 15,0 0-15,0-21 0,1 21 0</inkml:trace>
  <inkml:trace contextRef="#ctx0" brushRef="#br0" timeOffset="95872.53">4318 7980 0,'0'42'32,"0"-21"-32,0 1 0,0 20 15,0-21-15,0 21 0,0 1 16,-21-1-16,21-21 0,0 22 15,-21-1-15,21 0 0,-22 43 16,22-64-16,0 0 0,0 0 16,0 1-16,0-1 0,22-21 15,-1 0-15,0 0 0,0 0 0,0 0 16,22 0-16,-22 0 0</inkml:trace>
  <inkml:trace contextRef="#ctx0" brushRef="#br0" timeOffset="96945.71">4847 8361 0,'21'0'0,"-42"0"0,63-21 0,-42 0 0,0-1 16,0 1-16,0 0 0,0 0 15,0 0-15,-21 0 0,0 21 16,0 0-16,0 0 0,0 0 0,-22 0 16,22 0-16,0 21 0,0-21 15,0 21-15,-1 21 0,1-21 0,0 1 16,0 20-16,-21 21 15,20-20-15,22-22 0,0 21 16,0-21-16,0 1 0,0 20 0,0-21 16,0 0-16,22 0 15,-1-21-15,0 0 0,0 0 0,21 0 16,1-21-16,-22 0 0,21 21 16,-21-21-16,1 0 0,41-22 15,-42 22-15,0 0 0,1-42 16,-22 41-16,21 1 15,-21-42-15,0 42 0,0-1 16,0 44 15,0-1-31,-21 0 0,21 0 16,0 0-16,0 0 0,0 1 16,0 20-16,0-21 0,0 0 15,0 0-15,0 1 0,0-1 0,0 0 16,0 0-16,21-21 15,0 0-15,0 0 0,21 0 16,-20 0-16,-1 0 0,63-21 16,-62 0-16,20 0 0,-21-1 15,21 1-15,-20 0 0,41-21 16,-63 21-16,21-22 0,0 1 16,1 21-16,-22 0 15,0-22-15,0 64 31,-22 1-31,22-1 0,-21 0 16,21 0-16,0 0 0,0 0 0,0 1 16,0 62-16,0-63 15,0 1-15,21-1 16,1-21-16,-1 0 0,0 0 0,21 0 16,-21 0-16,43 0 0,-22 0 15,-21-21-15,22 21 16,-1-22-16,-21 1 0,22 0 0,-22 0 15,0 0-15,0 0 0,21-43 16,-42 43-16,0-64 16,0 64-16,0 0 0,0 42 31,0 0-15,0 0-16,0 1 0,0-1 0,0 0 15,-21 0-15,21 21 0,-21-20 16,0-1-16,21 0 0,-21 0 0,21 0 15,-21 0-15,-1-21 0,1 22 16,21-44 15,0 1-31,0 0 16,0 0-16,21 0 16,1 0-16,-1-22 0,0 22 0,0-21 15,0 21-15,43-64 0,-43 43 16,21 20-16,22-20 15,-43 21-15,21 21 0,-21 0 0,22 0 16,-22 21-16,0 0 0,-21 0 16,21 1-16,-21-1 0,21 0 0,-21 21 15,0-21-15,0 1 0,0 41 16,0-42-16,-21 0 0,0 1 16,21-1-16,-21 0 0,0-21 0,0 21 15,-1-21-15,1 0 16,0 0-1,0 0-15,0 0 0,0 0 16,-1-21-16,22 0 0</inkml:trace>
  <inkml:trace contextRef="#ctx0" brushRef="#br0" timeOffset="97117.84">5334 8022 0,'0'0'0,"0"21"62,21-21-62,0 0 16,0 0-16</inkml:trace>
  <inkml:trace contextRef="#ctx0" brushRef="#br0" timeOffset="97568.25">7747 8043 0,'0'0'0,"0"-21"0,-21-127 31,21 127-31,0 0 0,-21 21 15,21 21 1,0 0-16,-22 21 0,22-20 16,-21 20-16,21 21 0,0-20 0,-21-1 15,21 22-15,-21-22 0,21 0 0,-21 1 16,21-1-16,0-21 0,0 21 16,-21-20-16,21 20 0,0-21 15,-22 0-15,1-21 31,0-21-15,0 21-16,0-21 0</inkml:trace>
  <inkml:trace contextRef="#ctx0" brushRef="#br0" timeOffset="98147.8">7218 8319 0,'0'0'0,"21"0"31,0 0-31,0 0 0,0 0 15,1 0-15,20 0 0,0-22 0,1 1 16,20 21-16,-21-21 0,22 0 16,-1 0-16,1-22 0,-1 22 15,1 0-15,-1-21 0,-20 21 0,-1-22 0,0 22 16,-20-21-16,20 21 16,-42-1-16,0-41 0,0 42 15,0 0-15,-21 21 16,0 0-1,-1 0-15,1 0 0,-21 63 16,42-42-16,0 22 0,-21-1 16,21 0-16,0 1 0,0-1 0,-21 21 15,21-20-15,0-1 0,0 0 0,-22-20 16,22 20-16,0-21 0,0 21 16,-21-20-16,21-1 0,-21 0 15,21-42 16,0 0-31,0-1 16,0 1-16,0 0 0,21-21 0,0 21 16,1-22-16,-22 1 0,21 0 15,21-1-15,-21 22 0,22-21 0,-22 21 16,21-1-16,0 1 0,-20 0 16,20 21-16,-21 0 0,21 21 0,-20-21 15,-1 43-15,0-22 0,0 0 16,-21 21-16,0-21 0,0 22 15,0-22-15,0 21 0,0 22 16,-21-43-16,0 0 0,21 0 0,-21 0 16,21 1-16,-22-1 0,44-42 47,-1 21-47,-21-22 0,21 1 15,0 0-15,0 0 0</inkml:trace>
  <inkml:trace contextRef="#ctx0" brushRef="#br0" timeOffset="98468.54">8594 8255 0,'0'0'0,"0"21"0,21-21 16,0 21-16,0-21 16,0 0-16,0 0 0,1 0 15,20 0-15,-21-21 0,0 21 16,22-21-16,-1 0 0,21-21 15,-41 20-15,20 1 0,-21 0 16,0 0-16,-21 0 0,0-22 16,0 22-16,0 0 0,-21 21 0,0 0 15,0 0-15,-43 21 16,22-21-16,21 21 0,-22 1 0,22 20 16,0-21-16,-21 21 0,42 1 15,-21-1-15,21-21 0,0 22 0,0 20 16,0-42-16,0 0 15,42 22-15,-21-43 16,0 21-16,22-21 0,-22 0 0,0 0 16,21 0-16,1 0 0,-1 0 0,0-21 15</inkml:trace>
  <inkml:trace contextRef="#ctx0" brushRef="#br0" timeOffset="99119.65">10520 7747 0,'0'0'0,"-21"0"15,-1 21 1,22 0-16,0 1 0,0-1 0,0 21 16,0-21-16,0 22 0,-21 20 0,21-21 15,-21 1-15,21-1 0,0 22 16,0-22-16,0 0 0,-21 22 15,21-22-15,0-21 0,0 0 16,0 1-16,-21-1 0,21 0 16,0-42-1,0 0 1,0-22-16,0 22 16,0 0-16,0-21 0,21-64 15,0 63-15,-21 1 16,21 21-16,0-21 0,1-1 15,41 1-15,-42 21 0,22 21 16,-22 0-16,21 0 0,0 0 16,22 42-16,-43-21 0,0 22 15,0-1-15,-21-21 0,0 21 0,0 1 16,-21 20-16,0-42 16,-21 1-16,-22 41 0,43-42 15,-21-21-15,-22 21 16,43 1-16,0-22 0,0 0 15,0 0-15,21-22 16,0 1-16,0 0 16,21 0-16,0 0 15,0 21-15,0-21 0,0-1 0,22 22 16,-22-21-16,0 0 0,21 21 0</inkml:trace>
  <inkml:trace contextRef="#ctx0" brushRef="#br0" timeOffset="99453.71">10985 8234 0,'0'0'0,"22"0"0,-1 21 16,0-21-16,0 0 16,0 0-16,0 0 0,1 0 15,-1-21-15,0 21 0,21-21 16,-21 0-16,43-1 0,-43 1 16,0 0-16,0 0 0,1 0 15,-22-22-15,0 22 0,0 0 16,0 0-16,0 0 0,0 0 0,-22 21 15,1 0-15,0 0 0,-21 0 16,21 21-16,-22 0 0,-20 21 16,42 1-16,-1-22 0,1 21 0,0 0 15,21-20-15,-21 20 0,21-21 16,0 21-16,0-20 0,0-1 0,0 21 16,21-42-16,0 21 0,0 0 15,22-21-15,-22 0 0,21 0 16,43 0-16,-43 0 0,1 0 15,20-21-15,-21 21 0,1-21 0,-1 0 16,-21-21-16,22 20 0,-1-20 16</inkml:trace>
  <inkml:trace contextRef="#ctx0" brushRef="#br0" timeOffset="99680.7">11874 7789 0,'0'-42'0,"0"84"0,0-105 0,0 42 15,0 0-15,-21 21 16,21 21-16,-21 0 15,0 0-15,21 0 0,-21 22 16,0-22-16,21 21 0,0 22 16,-22-22-16,22 0 0,-21 1 0,21-1 15,-21 21-15,21-41 0,0 20 0,0 21 16,-21-20-16,21-22 16,0 0-16,0 0 0,21-21 15,0 0-15,0 0 16,1-21-16,-1 0 15,21-21-15,-21 20 0</inkml:trace>
  <inkml:trace contextRef="#ctx0" brushRef="#br0" timeOffset="100079.62">12086 8001 0,'0'-21'16,"0"42"-16,0-21 31,-21 21-31,21 0 0,-21 1 16,0 20-16,21-21 0,-22 21 15,1-20-15,21 20 0,0-21 0,-21 21 16,21-20-16,-21-1 0,21 21 16,0-21-16,0 0 0,21-21 15,0 0-15,0 0 0,1 0 16,20 0-16,-21 0 0,21 0 0,1 0 16,-22-21-16,64-21 15,-43 21-15,-21 0 0,0-1 16,22-41-16,-43 42 0,0-22 15,0 22-15,0-21 0,0 0 16,0 20-16,-22 1 0,1-21 0,0 42 16,-42-21-16,20 21 15,1 0-15,21 0 0,-22 21 0,1 0 16,21 0-16,-43 22 0,22-22 16,21 21-16,21-21 0,0 22 15,-21-22-15,21 21 0,0-21 16,21 0-16,21 22 15,-21-43-15,22 0 0,-1 0 16,-21 0-16,64 0 0</inkml:trace>
  <inkml:trace contextRef="#ctx0" brushRef="#br0" timeOffset="100579.95">12658 8149 0,'0'-21'0,"0"42"0,0-63 0,21 42 15,-21-21-15,0 0 0,0 42 31,-21 0-31,-1 0 16,22 0-16,-21 0 0,21 1 0,-21 20 16,21-21-16,0 0 0,0 0 0,-21 1 15,21-1-15,0 0 0,0 0 16,0 0-16,0 0 16,21-21-1,0 0-15,0 0 16,1-21-16,-1 0 0,0 0 0,0 21 15,0-21-15,0-22 16,1 22-16,-1-21 0,0 21 16,-21 0-16,21 21 0,-21 21 31,0 0-31,0 0 16,0 0-16,0 0 0,0 1 0,0-1 15,0 0-15,21-21 0,-21 21 16,21 0-16,1-21 0,-1 0 15,0 0-15,21 21 0,-21-21 0,22 0 16,-1 0-16,0 0 0,1 0 16,-1-21-16,0 0 0,1 21 0,-22-21 15,21 0-15,-21 0 0,1-22 0,-1 22 16,-21-42-16,0 41 16,0-20-16,0 21 0,-21 0 0,-1-22 15,1 22-15,-21 21 0,21-21 16,-22 21-16,1 0 15,21 0-15,21 21 16</inkml:trace>
  <inkml:trace contextRef="#ctx0" brushRef="#br0" timeOffset="101204.64">15240 7959 0,'63'-106'32,"-41"85"-32,-1 0 15,0-1-15,0 1 0,-21 0 0,0 0 16,0 0-16,-21 21 16,0 0-1,-22 0-15,22 0 0,-21 0 0,-64 0 16,64 21-16,-1 0 15,22-21-15,0 21 0,0-21 16,0 43-16,21-22 0,0 0 16,21 0-16,0 21 15,0-20-15,22-1 0,-22 21 0,21-21 16,0 22-16,1-1 0,-1-21 0,0 21 16,-20-20-16,20 20 0,-21-21 15,0 0-15,-21 43 0,0-43 16,-21 0-16,-64 21 15,43-20-15,-21-22 0,20 21 0,-20-21 16,-1 0-16,1 0 0,20 0 16,-20 0-16,21 0 0,-22-21 15,22-1-15,21 1 0,-1 0 16,1 0-16,21 0 0,0-22 0,0-20 16,0 21-16,0-1 15,21 1-15,-21 0 0,22-1 0,41-20 16,-42 42-16,0-1 0,22 22 15,-22-21-15,21 21 0,-21 0 16,1 0-16,-1 0 0,0 0 0,0 0 16</inkml:trace>
  <inkml:trace contextRef="#ctx0" brushRef="#br0" timeOffset="101472.7">15769 7726 0,'0'0'0,"21"-21"0,0 21 0,1-21 16,-44 42 15,1 0-31,0 21 0,21-21 16,-21 22-16,0-1 0,0 0 16,21 1-16,-22-1 0,1 0 0,0 1 15,21-1-15,-21 0 0,0 64 16,21-85-1,0 1-15,0-1 0,0 0 16,21-21 0,0 0-16,-21-21 0,21 0 15,-21-1-15</inkml:trace>
  <inkml:trace contextRef="#ctx0" brushRef="#br0" timeOffset="101633.02">15388 8043 0,'0'0'0,"-21"-21"31,42 21-31,0 0 0,0 0 16,22 0-16,20-21 15,-20 21-15,-1 0 0,0-21 16,1 21-16,20-21 0,-21 21 0,1 0 16,-1-21-16,0 21 0</inkml:trace>
  <inkml:trace contextRef="#ctx0" brushRef="#br0" timeOffset="102304.53">16319 7832 0,'0'-43'16,"-21"22"-16,0 21 0,0 0 16,0 0-16,0 0 0,-22 0 15,22 0-15,0 0 16,-21 0-16,20 21 0,-20 1 0,21-1 0,-21 21 15,20-21-15,1 22 0,0-22 16,0 21-16,21-21 0,-21 22 0,21-1 16,0-21-16,0 0 0,21 43 15,0-64-15,0 21 0,0-21 16,1 0-16,20 0 0,-21 0 16,0 0-16,22 0 0,-22 0 0,42-21 15,-42 0-15,1-1 0,-1-20 16,0 21-16,0-21 0,0 20 0,-21-20 15,0 0-15,21 21 0,-21-22 16,22 22-16,-22 0 0,0 0 16,0 0-16,0 42 15,0 0 1,0 0-16,0 0 0,-22 22 0,22-22 16,-21 21-16,21-21 0,0 22 0,0-22 15,0 21-15,0-21 0,0 0 16,0 1-16,0-1 0,0 0 15,21 0-15,1-21 0,-1 0 16,0 0-16,21 0 0,22 0 16,-43 0-16,21-21 0,1 0 0,-1 0 15,-21-1-15,21-20 0,1 21 16,-22-21-16,21-1 0,-21 1 0,22-43 16,-22 43-16,0 0 15,0-1-15,-21-20 0,0 42 0,21-22 16,-21 1-16,22 21 0,-22 0 0,0-1 15,0 44 1,0 20-16,0-21 0,-22 21 16,1-20-16,0 20 0,21 0 15,-21 43-15,21-43 16,-21 1-16,21-1 0,0 0 0,0-21 16,0 43-16,0-43 15,0 0-15,0 0 0,21-21 16,0 0-16,0 0 0,0-21 15</inkml:trace>
  <inkml:trace contextRef="#ctx0" brushRef="#br0" timeOffset="102478.08">16785 7832 0,'-21'0'15,"42"0"-15,-63 0 0,21 0 16,42 0-1,0 0 1,0 0-16,21 0 0,-20 0 16,20 0-16,-21 0 0,21 0 0,-20 0 15,20 0-15,0 0 0</inkml:trace>
  <inkml:trace contextRef="#ctx0" brushRef="#br0" timeOffset="102828.57">17272 7959 0,'0'0'0,"-21"21"16,-22 21 0,65-42 15,-1 0-31,0-21 0,0 21 0,0-21 16,0 0-16,22 21 0,-22-21 15,0-1-15,0 1 0,-21 0 16,21 0-16,-21 0 0,0 0 15,-21 21-15,0 0 16,-21 0-16,21 0 0,-1 0 16,-20 0-16,21 21 0,-21 0 15,20 0-15,1 0 0,0 0 0,0 22 16,21-22-16,0 0 0,0 21 16,0 1-16,0-22 15,0 0-15,21 0 0,0-21 0,0 21 16,22-21-16,-1 0 0,0 0 15,22 0-15,-22 0 0,22 0 16,-22-21-16,22 21 0,-22-21 0,0 0 0</inkml:trace>
  <inkml:trace contextRef="#ctx0" brushRef="#br0" timeOffset="103465.69">17949 7874 0,'0'0'0,"0"-21"16,0 0-16,0 0 0,-21 21 31,0 0-31,21 21 15,-21 0-15,21 0 0,-21 21 0,21-20 16,-22 20-16,22-21 0,0 0 0,-21 22 16,21-22-16,-21 21 0,21-21 15,0 0-15,0 1 0,0-1 16,0-42 15,0-1-15,0 1-16,0 0 0,21 0 15,0-21-15,-21 20 0,22-20 16,-1 21-16,0-21 0,0 20 16,0-20-16,0 21 0,1 0 0,-1 0 15,21 21-15,-21 0 0,22 0 16,-22 0-16,21 0 0,0 42 16,-20-21-16,-22 0 0,21 43 15,0-43-15,-21 21 0,0-21 16,0 1-16,0 20 0,0-21 15,-21 0-15,0 0 0,-1 1 16,1-22-16,0 0 0,0 0 16,0 0-1,21-22-15,0 1 16,0 0-16,0 0 16,21 0-16,0 0 0,0-22 0,22 22 15,-22 0-15,0-21 0,64-22 16,-64 43-16,21 0 15,0 0-15,1 21 0,-22 0 0,21 0 16,-21 0-16,1 0 0,-1 0 0,0 21 16,-21 0-16,21 0 0,-21 21 0,0-20 15,0-1-15,0 21 0,0-21 0,0 22 16,-21-22-16,0 0 0,0 0 16,-1 0-16,1 0 0,0-21 0,-21 22 15,63-22 16,0-22-15,0 22-16,0-21 0,1 0 16,-1 0-16,0 0 0,0 0 0</inkml:trace>
  <inkml:trace contextRef="#ctx0" brushRef="#br0" timeOffset="104181.48">18796 8022 0,'-21'0'0,"42"0"0,0 0 15,0 0-15,0 0 16,1 0-16,-1 0 0,21 0 15,-21 0-15,0 0 0,1-21 16,-1 0-16,0 21 0,0-21 16,0 0-16,-21-1 0,21 1 15,-21 0-15,0 0 0,0 0 0,-21 0 16,-21 21 0,0 0-16,20 0 0,1 0 15,0 21-15,-21 0 0,-1 21 16,22 1-16,0-22 0,21 21 15,0-21-15,-21 0 0,21 22 16,0-1-16,0-21 0,21 0 16,0-21-16,0 22 0,1-22 15,-1 0-15,21 0 0,-21 0 0,22 0 16,-22 0-16,21 0 0,0 0 16,1-22-16,41-20 0,-62 21 15,20 0-15,-21 0 0,21-1 16,-20 1-16,-1-21 0,0 0 15,-21 20-15,0 1 0,0 0 16,-21 21 0,21 21-16,-21-21 15,21 21-15,-22 1 0,1 20 16,21-21-16,0 0 0,-21 0 0,21 22 16,-21-22-16,21 0 0,0 0 0,0 0 15,0 1 1,-21-22-16,0 0 15,21-22 17,0 1-32,0 0 0,0 0 15,0-21-15,0 20 0,0 1 0,21 0 16,0-21-16,21 21 0,-21-22 16,22 22-16,-1 0 0,0 0 0,22 0 15,-22-1-15,1 22 0,-1 0 16,0 0-16,22 22 15,-43-1-15,-21 0 0,0 21 0,0-21 0,0 22 16,0-22-16,0 21 16,0-21-16,0 22 0,-21-22 0,0 0 15,-1 0-15,1 0 0,0 1 16,0-22-16,42 0 47,21-22-47,-20 1 0,-1 0 0,0 0 15,21 0-15,-21 0 0</inkml:trace>
  <inkml:trace contextRef="#ctx0" brushRef="#br0" timeOffset="104394.88">20214 7726 0,'21'-42'0,"-42"84"0,42-106 16,-21 43-16,0 0 0,0 42 31,-21 0-31,0 22 16,0-22-16,0 21 0,-1-21 0,1 22 15,21-1-15,-21 0 0,21 1 0,-21-22 16,21 21-16,-21 1 16,21-22-16,0 0 0,0 0 0,0 0 0,0 0 15,0 1-15,21-22 16,0 0-16,0 0 0,0 0 16,1-22-16,-1 22 0,0-42 15</inkml:trace>
  <inkml:trace contextRef="#ctx0" brushRef="#br0" timeOffset="104580.19">19897 7789 0,'0'0'0,"-22"0"0,1 0 0,0 0 16,21 22-16,21-22 16,0 0-16,22 21 0,-22-21 15,21 0-15,43 0 0,-43 0 16,1 0-16,-22 0 0,21 0 15,0 0-15,-20 0 0,20 0 16,0 0-16,-21 0 0,22 0 16,-22 0-16</inkml:trace>
  <inkml:trace contextRef="#ctx0" brushRef="#br0" timeOffset="105667.72">1947 9631 0,'0'-42'16,"0"84"-16,-21-106 0,21 43 0,-21 0 0,0 21 15,0 21 1,21 0-16,-22 22 16,22-22-16,-21 21 0,21 1 15,0-1-15,0 21 0,0-20 16,-21-1-16,21 0 0,0-20 0,0 20 0,0-21 16,0 21-16,0-20 15,0-1-15,21-21 16,0 0-16,1-21 15,-1-1-15,0 22 0,0-21 16,0 0-16,-21-21 0,21 21 16,1-1-16,-1 1 0,-21 0 0,0 0 15,0 0-15,21 0 0,0 42 32,-21 0-32,0 0 0,0 0 15,0 0-15,0 1 0,21-1 0,-21 21 16,21-21-16,1 0 0,-22 1 15,21-1-15,0 0 0,0 0 16,21-21-16,-20 0 0,-1 0 16,21 0-16,0 0 0,1 0 15,-22-21-15,21 0 0,1 0 0,-1-1 16,0 1-16,1-21 0,-1 21 16,0-22-16,1-41 0,-22 41 15,-21 1-15,0 0 0,0-1 16,-21 1-16,-22-43 15,22 43-15,-21 21 0,21 0 0,-1 0 16,1 21-16,-42 0 16,42 0-16,-1 0 0,22 42 15,-21-21-15,21 21 0,0-20 16,0 20-16,0 0 0,0 1 0,0-1 16,0-21-16,21 21 0,1-20 15,-1-1-15,0 0 0,0-21 0,0 0 16,22 21-16,-22-21 0</inkml:trace>
  <inkml:trace contextRef="#ctx0" brushRef="#br0" timeOffset="105996.21">2836 9927 0,'0'0'0,"0"21"0,21-21 15,1 0 1,-1 0 0,0 0-16,-21-21 0,21 0 15,0 21-15,0-21 0,1 0 16,-1 0-16,0-1 0,0 1 0,0-21 15,-21 21-15,0 0 16,0-1-16,0 1 0,-21 21 16,0 21-1,0 1-15,0-1 0,-1 21 0,22-21 16,0 22-16,-21-22 0,21 21 0,-21 0 16,21-20-16,0-1 0,0 21 15,0-21-15,0 0 0,0 1 16,21-22-1,22 0-15,-1 0 0,-21 0 16,0 0-16,22-22 0,-22 1 0,21 0 16,0 0-16,-20 0 0,-1-22 15,21 22-15,-21 0 0,0-21 0,1 21 16,-22-22-16</inkml:trace>
  <inkml:trace contextRef="#ctx0" brushRef="#br0" timeOffset="106412.84">3408 9567 0,'0'-63'0,"0"169"16,0-149-16,0-41 0,-21 84 0,21 21 31,0 0-31,0 21 0,0 1 16,0-22-16,0 21 0,0 1 0,0-1 15,0 0-15,0 1 0,0-22 16,0 21-16,0-21 0,0 22 0,0-22 16,0 0-16,0 0 0,0 0 15,-22-21 1,22-21-1,0 0 1,0 0-16,0 0 0,0-1 0,0 1 16,0 0-16,22 0 0,-1 0 0,0 0 15,0-1-15,21 22 16,-20 0-16,-1 0 0,21 0 0,-21 0 16,43 0-16,-22 0 15,-21 22-15,22-1 0,-22 0 0,0-21 16,0 21-16,-21 43 15,0-43-15,-21 0 0,0 0 16,0 0-16,-22 0 0,1-21 16,0 22-16,20-1 0,-20-21 0,0 0 0,-1 21 15,22-21-15,-42 0 16,42 0-16,21-21 0,0 0 16,0-1-16,21 1 15,0 0-15,21 0 0,-21 0 16,22-22-16,-1 22 0</inkml:trace>
  <inkml:trace contextRef="#ctx0" brushRef="#br0" timeOffset="106634.45">4043 9567 0,'0'0'0,"0"-21"0,0 0 0,0 42 32,0 0-32,0 1 15,-21-1-15,21 21 0,0 0 0,0 1 16,0-1-16,0-21 0,0 22 0,0-1 15,-22-21-15,22 21 0,0-20 16,0-1-16,-21 0 0,21 0 16,0 0-16,0 0 15,0-42 1,0 0-16,21 21 16,-21-21-16,0 0 0</inkml:trace>
  <inkml:trace contextRef="#ctx0" brushRef="#br0" timeOffset="106952.54">3831 9694 0,'0'0'0,"-21"-42"16,-21 21-16,20 0 0,1-22 0,-21 1 16,42 21-16,0 0 0,0 0 15,21-1 1,0 22-16,0 0 0,22-21 0,-22 21 16,21 0-16,22 0 0,-22 0 15,0 21-15,22 1 0,-22-1 0,22 0 16,-1 21-16,-20-21 0,20 22 0,-21-1 15,1 0-15,-22 1 0,21-1 16,-42-21-16,0 22 0,-21 41 16,-21-63-16,21 22 0,-22-22 15,1 0-15,0 0 0,-22 22 16,22-22-16,-1-21 0,-20 0 16,42 0-16,0 0 0,-1 0 15,1 0-15,21-21 16,21-1-1,1 22-15,-1-21 16,21 21-16,-21-21 0,0 0 0,22 21 16</inkml:trace>
  <inkml:trace contextRef="#ctx0" brushRef="#br0" timeOffset="107472.39">4466 9906 0,'-21'-21'0,"0"0"15,21 0-15,-21 21 16,21-22-16,0 1 0,0 0 0,0 0 16,0 0-16,0 0 0,21-1 15,0 22-15,0-21 0,0 0 0,0 21 16,22 0-16,-22 0 0,0 0 16,0 0-16,22 21 0,-22 0 0,21 22 15,0-22-15,-20 21 0,-1-21 16,0 1-16,-21 20 0,21 0 15,0-21-15,-21 1 0,0-1 16,0 0-16,0 0 0,0 0 16,-21-21-16,0 0 15,0 0-15,21-21 16,0 0-16,0 0 16,0 0-16,0-1 0,0 1 15,21 0-15,0 0 0,0-21 0,0 20 16,1 1-16,-1-21 0,0 21 15,21 0-15,-21-1 0,22-20 16,-22 42-16,0 0 0,0 0 16,0 0-16,-21 21 0,22 22 15,-22-22-15,0 0 0,0 21 16,0-21-16,0 22 0,-22-22 16,1 0-16,21 0 0,-21 0 15,21 1-15,-21-1 0,0-21 31,21-21-15,0-1 0,0 1-16,0 0 0,0 0 15,0 0-15</inkml:trace>
  <inkml:trace contextRef="#ctx0" brushRef="#br0" timeOffset="107616.71">5080 9525 0,'0'-21'0,"0"42"0,-21-42 16,21 0-1,-21 21-15,-1 0 16,22 21 0,22 0-1,-1-21-15,0 0 0,0 21 16,0-21-16</inkml:trace>
  <inkml:trace contextRef="#ctx0" brushRef="#br0" timeOffset="107950.56">5355 9589 0,'0'21'16,"0"0"-16,0 0 15,0 0-15,0 0 16,0 1-16,0-1 0,0 0 16,0 0-16,0 0 0,0 0 0,0 1 15,0-1-15,0 21 0,0-21 16,0 0-16,0-42 47,21 0-47,0 0 15,-21 0-15,0-22 0,22 22 0,-1 0 16,-21-21-16,0 21 0,21-1 0,0-20 16,0 21-16,-21 0 15,21 21-15,-21-21 0,22-1 16,-1 22-16,0 0 15,0 0-15,-21 22 16,21-1-16,-21 0 0</inkml:trace>
  <inkml:trace contextRef="#ctx0" brushRef="#br0" timeOffset="108544.71">5694 9821 0,'0'0'0,"21"0"0,0 0 0,0 0 16,0 0-16,1-21 15,-1 21-15,21-42 16,-21 21-16,0 21 0,1-21 0,-1-1 16,-21 1-16,0 0 0,0 0 15,0 0-15,-21 21 16,-1 0-16,1 0 16,-21 0-16,21 21 0,-43 21 15,43-21-15,0 1 0,21 20 16,-21 0-16,21-21 15,0 1-15,0-1 0,0 21 0,21-21 16,0 0-16,0 1 0,0-1 16,1-21-16,-1 0 0,21 0 15,-21 0-15,22 0 0,-22 0 0,21 0 16,-21 0-16,22-21 0,-22-1 16,0 22-16,0-21 0,-21 0 15,0 0-15,21 0 0,-21 0 16,0-1-16,21 1 0,-21-21 0,0 21 15,0 0-15,0-1 0,0 1 16,22 0-16,-22 0 0,21 21 0,0 0 16,0 0-16,0 0 0,0 21 15,1 0-15,-1 0 0,0 1 16,0 20-16,0-21 0,0 0 0,1 22 16,-22-22-16,21 0 0,-21 0 15,21 0-15,-21 0 0,0 1 16,0-1-16,0 0 0,-21-21 15,0 0 1,-1-21 0,22 0-16,0-1 15,0 1-15,0 0 0,0 0 16,0-21-16,0 20 0,0 1 0,22-21 16,-22 0-16,21 20 0,0-20 15,0 21-15,21-21 0,-20 20 16,-1 1-16,21 0 0</inkml:trace>
  <inkml:trace contextRef="#ctx0" brushRef="#br0" timeOffset="109244.12">7768 9821 0,'0'0'0,"21"0"31,0-21-31,1 21 15,-1-21-15,0 0 0,0 0 0,21 0 16,-20-1-16,-1 1 0,0 0 16,0 0-16,-21-21 0,0 20 0,0 1 15,0-21-15,0 21 0,-21 0 0,-21-1 16,20 1-16,-20 0 0,21 0 16,-21 0-16,-1 21 0,1 0 0,0 0 15,-1 0-15,1 21 0,0 0 16,20 0-16,-20 22 0,21-22 15,0 21-15,0 0 0,21 1 0,0 20 16,0 1-16,0-22 0,0 0 16,0-20-16,0-1 0,21 0 15,21 0-15,-21-21 0,0 0 16,1 0-16,20 0 0,0 0 0,1 0 16,-1-21-16,0 0 0,1 0 15,-22-22-15,21 22 0,0-21 0,1 21 16,-22-22-16,0 1 0,0 0 15,0-1-15,-21 1 0,0 0 16,0-1-16,0-20 0,0-1 16,0 22-16,0 0 0,0 20 15,0 1-15,0 0 0,0 42 16,-21 0-16,21 22 16,-21-22-16,21 21 0,-21 1 15,21-1-15,0 0 0,0 1 0,0 62 16,0-62-16,0-1 15,0 0-15,0-20 0,21-1 0,21 42 16,-20-63-16,-1 21 0,0-21 16,0 0-16,0 0 0,0 0 15,43-21-15,-43 21 16,-21-21-16</inkml:trace>
  <inkml:trace contextRef="#ctx0" brushRef="#br0" timeOffset="109594.19">8340 9567 0,'0'0'0,"-22"-21"16,1 0-16,21 0 16,0 0-16,0 0 0,0-1 15,0 1-15,21 0 16,1 21-16,-1 0 0,0-21 0,0 21 16,0 0-16,22 0 0,-22 0 0,0 21 15,0 0-15,21 0 16,-20 1-16,-1 20 0,0-21 0,-21 21 15,0-20-15,0 20 0,0-21 0,0 21 16,0-20-16,0-1 0,-21 0 16,0 21-16,-1-42 15,1 0-15,21-21 16,0 0 0,0 0-16,0 0 0,0-1 15,0 1-15,21-21 0,1 21 16,-22 0-16,21-22 0,0 22 0,0 0 15,0 0-15,43-22 16,-22 22-16,-21 0 0,22 0 0,-1 0 16,0 21-16,43 0 15</inkml:trace>
  <inkml:trace contextRef="#ctx0" brushRef="#br0" timeOffset="109760.41">9186 9440 0,'0'-21'0,"0"42"0,0 1 0,0 20 0,0 0 15,0 1-15,0 20 16,-21-42-16,0 0 0,21 1 15,-21-1-15,21 0 0,0 0 0,-21-21 16,21 21-16,0-42 31,0 0-31,0 0 0,21 0 16,-21-1-16,0 1 0,21-21 16,-21-22-16</inkml:trace>
  <inkml:trace contextRef="#ctx0" brushRef="#br0" timeOffset="109912.68">9102 9208 0,'0'0'0,"-22"0"31,22 21-15,22-21-16,-1 0 15,0 0-15,0 21 0,0-21 16,0 0-16</inkml:trace>
  <inkml:trace contextRef="#ctx0" brushRef="#br0" timeOffset="110236.57">9525 9335 0,'0'0'0,"0"21"15,0 0-15,0 0 16,0 0-16,21-21 0,-21 21 15,21 1-15,0-1 0,-21 21 0,0-21 16,0 0-16,22 1 0,-22-1 16,21 0-16,-21 0 0,0 0 0,0 0 15,0 1-15,0-44 32,0 1-17,0 0-15,21 21 0,-21-42 16,0 21-16,0-1 0,0 1 0,21-21 15,0 21-15,0 0 0,-21-22 16,22 22-16,-1 0 0,0 0 0,0-22 16,0 43-16,22-21 0,-22 21 15,0 0-15,0 0 16</inkml:trace>
  <inkml:trace contextRef="#ctx0" brushRef="#br0" timeOffset="110581.07">9969 9483 0,'0'21'0,"0"-42"0,0 63 0,0-21 0,0 0 16,22-21 0,-1 0-16,0 0 15,0 0-15,0-21 0,0 21 0,43-42 16,-43 42-16,0-21 0,22 0 16,-22-1-16,0 1 0,0 0 15,-21 0-15,0 0 0,0 0 0,-21 21 31,0 0-31,-22 0 0,22 0 16,0 21-16,-21-21 0,21 21 0,-43 21 16,43 1-16,0-22 15,0 0-15,-1 21 0,22-21 0,0 1 16,0 20-16,0-21 0,0 0 0,22 0 16,-1 1-16,21-22 15,-21 0-15,64 0 0,-43 0 16,1 0-16,-22 0 0,21 0 15,0 0-15,22-43 16,-43 22-16,0 0 0,22-21 16,-22 20-16</inkml:trace>
  <inkml:trace contextRef="#ctx0" brushRef="#br0" timeOffset="110881.21">10499 9377 0,'21'21'0,"-42"-42"0,21 0 0,-22 0 0,1-1 16,42 22 15,1 0-31,-1 0 0,21 0 0,-21 22 15,0-1-15,1 0 0,-1 0 16,21 0-16,-21 0 0,0 22 16,1-22-16,-1 0 0,0 21 0,-21-20 15,0-1-15,0 21 0,0-21 16,0 0-16,0 1 0,-21-22 0,0 21 16,-1-21-1,1 0-15,0 0 0,21-21 16,0-1-16,0 1 0,0 0 15,0 0-15,0 0 16,0 0-16,0-22 0,0 22 0,0 0 16,21 0-16,0 0 0,-21-1 0,22 1 0,-1 0 15,0 0-15,21 0 0,-21 0 16,22 21-16,-1-22 0,-21 1 0,22 21 16,20 0-16</inkml:trace>
  <inkml:trace contextRef="#ctx0" brushRef="#br0" timeOffset="111092.7">11620 9398 0,'-21'21'0,"0"0"16,42-21 15,0 0-31,1 0 0,-1 0 16,0 0-16,0 0 15,0 0-15,0 0 16,-42 0 0,0 0-1</inkml:trace>
  <inkml:trace contextRef="#ctx0" brushRef="#br0" timeOffset="111209.69">11557 9504 0,'0'21'16,"42"-63"-16,-84 63 0,21 21 0,21-21 15,0 1 1,21-22-16,0 0 15,0 0-15,0 0 16,1 0-16,-1 0 0,0 0 0,0 0 16,0-22-16</inkml:trace>
  <inkml:trace contextRef="#ctx0" brushRef="#br0" timeOffset="111868.37">12615 9229 0,'0'-21'16,"0"42"-16,0-64 0,0 22 0,-21 21 16,0 0-16,0 0 15,21 21 1,0 1-16,0-1 0,0 0 15,0 21-15,-21-21 16,21 1-16,0-1 0,-22 0 0,22 0 16,0 0-16,0 0 0,-21 1 0,21-1 15,0 0-15,-21-21 16,21-21 15,0 0-31,0-1 16,0 1-16,0 0 0,0 0 0,21 0 15,0 0-15,-21-1 0,43-20 0,-22 21 16,0 0-16,0 0 0,22-1 16,-22 22-16,21 0 0,0 0 0,-20 0 15,20 0-15,-21 0 0,0 22 16,0-22-16,1 21 0,-22 0 16,0 21-16,0-21 0,0 1 0,0-1 15,0 0-15,0 0 0,0 0 16,0 0-16,0 1 0,-22-1 15,1-21-15,21 21 0,-21-21 16,21-21 15,21 0-31,0-1 0,1 22 0,-1-21 16,0 0-16,0 0 0</inkml:trace>
  <inkml:trace contextRef="#ctx0" brushRef="#br0" timeOffset="112688.48">13144 9292 0,'0'0'0,"0"21"16,22 1-16,-1-22 16,0 0-1,0 0-15,0 0 0,22 0 0,-22 0 16,0 0-16,21-22 0,-21 1 0,1 21 16,-1-21-16,21 0 0,-21 0 15,-21 0-15,21 21 0,-21-22 16,0 1-16,0 0 0,-21 0 15,0 21-15,0 0 16,0 0-16,-22 0 0,22 0 16,0 21-16,0 0 0,-43 22 15,43-22-15,0 21 0,0-21 16,0 0-16,0 22 0,-1 20 16,22-42-16,0 1 0,0 20 0,0-21 15,0 0-15,0 0 0,43 1 16,-22-22-16,21 0 0,-21 0 15,22 0-15,-1 0 0,0 0 0,1-22 16,-1 1-16,0 21 0,1-21 16,-22 0-16,21 0 0,-21 0 0,22-1 15,-22 1-15,-21-21 0,21 21 16,-21 0-16,0-1 0,0 1 16,0 0-16,0 0 0,-21 21 31,0 21-31,0-21 0,21 21 15,-22 0-15,22 1 0,0-1 16,0 0-16,0 0 0,0 0 0,0 0 16,0 1-16,0-1 0,0 0 15,0 0-15,22-21 0,-1 0 16,21 0-16,-21 0 16,0 0-16,1 0 0,-1 0 0,0-21 15,0 0-15,0 21 0,43-43 16,-43 22-16,0 0 15,0 0-15,0 0 0,1 21 0,-1-21 16,-21-1-16,0 44 31,0-1-31,-21 0 0,21 0 16,0 0-16,0 0 0,0 1 16,0-1-16,0 0 0,0 0 15,0 0-15,21-21 0,0 0 0,0 21 16,0-21-16,22 0 15,-22 0-15,21 0 0,0 0 0,1-21 16,-1 0-16,0 21 0,22-42 16,-22 21-16,-21-1 0,1 1 15,-1-21-15,-21 21 0,0-43 16,0 43-16,-21 0 0,-1-21 0,-20 20 16,21 22-16,-21-21 0,-1 21 15,1 0-15,0 0 0,-1 0 0,22 0 16,0 21-16,-21-21 0,42 22 0,0-1 15</inkml:trace>
  <inkml:trace contextRef="#ctx0" brushRef="#br0" timeOffset="113077.18">15875 9102 0,'-21'-21'0,"-64"-1"31,43 22-31,21 0 15,-22 0-15,1 0 0,21 22 0,-22-1 16,1 21-16,0-21 0,-1 22 16,1-1-16,21-21 0,0 21 0,0 1 15,-1-1-15,1 0 0,21 1 0,0-1 16,0 0-16,0-20 0,0 20 16,21-21-16,22 0 0,-22 0 0,21 1 15,1-22-15,20 0 0,-21 0 0,22 0 16,42 0-16,-43-22 15,1 1-15,63-42 16,-64 20-16,1 22 0,-1-21 0</inkml:trace>
  <inkml:trace contextRef="#ctx0" brushRef="#br0" timeOffset="113512.71">16425 8975 0,'0'0'0,"0"-43"0,0 1 0,-42-21 15,21 63 1,0 21-16,21 0 0,-22 0 0,1 21 15,0 1-15,0-1 0,0 0 0,0 64 16,-1-63-16,1-1 16,21 0-16,0 1 0,0-1 0,-21 0 15,21 1-15,0-22 0,0 21 0,0-21 16,0 0-16,0 1 0,0-1 16,0 0-16,0-42 31,0 0-31,0-1 15,0 1-15,21 0 0,0 0 0,1-21 16,-1 20-16,0-20 16,0 21-16,21 0 0,-20-22 0,20 22 15,0 0-15,1 0 0,62 0 16,-62 21-16,-22 0 0,21 21 16,-21 0-16,1-21 0,-1 21 15,0 22-15,-21-22 0,0 0 0,0 0 0,0 21 16,0-20-16,0-1 15,0 0-15,-21 0 0,21 0 0,-21 0 16,-1 1-16,1-1 0,21 0 16,-21-21-16,42 0 31,-21-21-31,21 21 0,1-21 16,-1-1-16,0 1 0,0 0 0</inkml:trace>
  <inkml:trace contextRef="#ctx0" brushRef="#br0" timeOffset="113861.67">16870 9335 0,'0'0'0,"0"-22"16,0 1-16,0 0 15,21 21-15,-21-21 16,21 21-16,0 0 0,-21-21 0,21 21 16,1 0-16,20 0 0,-21 0 15,0 0-15,0 21 0,22 0 0,-22 0 16,21 0-16,-21 1 0,1-1 0,20 0 15,-42 0-15,0 0 0,0 22 16,0-22-16,0 0 0,0 0 0,-21 21 16,0-20-16,-1-1 0,1-21 15,0 0-15,0 0 0,0 0 16,0 0 0,21-21-16,0-1 0,0 1 15,0-21-15,0 21 16,0 0-16,0-1 0,21 1 0,-21 0 15,21 0-15,0-21 16,0 20-16,0 1 0,1 0 0,20 0 16,-21 21-16,21-21 0,-20 0 0,62-1 15,-63 22-15,43 0 16</inkml:trace>
  <inkml:trace contextRef="#ctx0" brushRef="#br0" timeOffset="114720.64">17716 9229 0,'0'21'0,"0"-42"0,-21 63 15,0-21-15,0 0 0,0 1 16,21-1-16,-21 0 0,-1 0 16,1 21-16,0-20 0,0-1 0,21 0 15,0 0-15,0 0 0,0 0 0,0 1 16,0-1-16,21 0 16,0-21-16,43 0 0,-43 0 0,0 0 15,21 0-15,-20 0 0,-1 0 16,0 0-16,21-42 15,-42 20-15,0 1 0,0-21 16,0 21-16,0 0 0,0-1 0,0 1 16,-21-21-16,0 21 0,0 0 15,21-22-15,0 22 0,-21-21 16,21 21-16,0-1 0,21 22 16,-21-21-16,21 21 0,0 0 15,21 0-15,-20 0 0,20 21 16,-21-21-16,0 22 0,0-1 15,1 0-15,-1-21 0,-21 21 0,21 43 16,-21-43-16,0 0 16,0 0-16,0 0 0,0 0 0,0 22 15,0-22-15,0 0 16,-21 0-16,21 0 16,-21-21-1,21-21 1,0 0-16,0 0 15,0 0-15,0 0 0,0-1 16,0 1-16,0 0 0,0-21 0,21 21 16,0-1-16,0-20 0,-21 21 15,21 0-15,0 0 0,1-1 0,-1 1 16,0 21-16,0 0 0,0 0 16,0 0-16,1 0 0,-1 21 15,0 1-15,-21-1 0,21 42 16,-21-42-16,0 1 0,0-1 15,0 21-15,0-21 0,0 0 16,0 22-16,0-22 0,0 0 16,0 0-16,0 0 15,-21-21 1,21-21-16,0 0 16,0 0-16,0 0 0,0 0 15,0-1-15,21 1 0,0-21 16,-21 21-16,43 0 0,-22-1 0,0-20 15,21 21-15,-21-21 0,22 20 16,-1 1-16,0 0 0,1 21 16,-1 0-16,-21 0 0,43 0 15,-43 21-15,0 0 0,-21 1 16,0 20-16,0-21 0,0 21 0,0-20 16,0-1-16,0 21 0,0-21 0,-21 0 15,0 1-15,0-1 0,-1 0 16,1-21-16,21 21 0,-21-21 15,42-21 17,0 0-32,1 21 0,-1-21 0,-21-1 15</inkml:trace>
  <inkml:trace contextRef="#ctx0" brushRef="#br0" timeOffset="115051.93">18923 9335 0,'21'0'15,"0"0"-15,0 0 16,1 0-16,-1 0 16,0 0-16,0-22 15,0 22-15,0-21 0,-21 0 16,22 21-16,-22-21 0,0 0 16,0 0-16,0-1 0,0 1 15,-22 21 1,1 0-16,-21 0 15,21 21-15,0 1 0,-1-1 0,1 0 16,0 0-16,0 21 0,0-20 0,0-1 16,21 0-16,0 0 0,0 0 15,0 0-15,0 1 0,0-1 16,0 0-16,21-21 0,0 0 16,0 0-16,0 0 0,0 0 0,1 0 15,-1 0-15,21 0 0,-21 0 0,0-21 16,22 21-16,-22-21 0,21-1 15,-21 22-15</inkml:trace>
  <inkml:trace contextRef="#ctx0" brushRef="#br0" timeOffset="115280.7">19537 8996 0,'0'-42'0,"0"84"0,0-106 16,0 43-16,0 42 15,0 1 1,-21-1-16,-1 21 0,1-21 0,0 22 15,21-1-15,-21 0 0,21 1 16,-21-1-16,21-21 0,-21 21 0,21-20 16,0 20-16,0-21 0,0 0 0,0 0 15,0 1 1,0-1-16,21-21 16,0-21-1,-21-1-15,21 22 16</inkml:trace>
  <inkml:trace contextRef="#ctx0" brushRef="#br0" timeOffset="115588.21">19431 8996 0,'0'0'15,"-21"-42"-15,0 20 0,21-20 0,0 21 16,0-21-16,0 20 0,0 1 0,21 0 16,21 21-16,-21 0 0,22 0 15,-1 0-15,0 0 16,1 21-16,20 0 0,-21 1 0,1 20 15,-1 0-15,0 1 0,1-1 16,-22 43-16,-21-22 0,0-21 16,0 1-16,0-22 0,-21 21 0,0 1 15,-1-22-15,-20 0 0,0 0 16,-1 0-16,1 0 0,0 1 0,-22-1 16,-20-21-16,41 0 0,1 21 15,0-21-15,20 0 0,1 0 16,21-21-1,21 21-15,1-21 16,20-1-16,-21 22 16,21-21-16,-20 0 0,20 21 0</inkml:trace>
  <inkml:trace contextRef="#ctx0" brushRef="#br0" timeOffset="116000.73">20087 9250 0,'-21'-21'0,"0"0"16,0-1-16,-1 1 0,1 21 16,21-21-16,0 0 0,0 0 0,0 0 15,0-1-15,21 22 16,1-21-16,-1 21 16,0 0-16,21 0 0,-21 0 0,1 0 15,20 0-15,-21 21 0,0 1 0,0-1 16,1 21-16,-1-21 0,0 22 15,-21-22-15,0 42 0,0-42 16,0 1-16,0 20 0,0-21 16,0 0-16,0 0 0,0 1 15,-21-22-15,0 0 16,-1 0-16,22-22 16,-21 1-1,21 0-15,0 0 0,0 0 0,0 0 16,21-1-16,1 1 15,-1 0-15,0 0 0,0-21 16,0 20-16,0 1 0,22 0 0,-22 0 16,21 0-16,1 0 0,-22 21 0,21-22 15,0 1-15,-20 21 0,20 0 16,21 0-16,-41 0 0,20 0 16</inkml:trace>
  <inkml:trace contextRef="#ctx0" brushRef="#br0" timeOffset="116161.36">20849 9059 0,'0'43'0,"0"20"16,0-169-16,-21 233 0,0-105 0,0-1 15,-1 0-15,1 0 0,0 0 16,21 0-16,-21 1 16,21-1-16,0 0 0,0 0 15,0 0 1,21-21 0,0 0-16,0 0 15,1-21-15,-22 0 0,21 0 16,0 0-16</inkml:trace>
  <inkml:trace contextRef="#ctx0" brushRef="#br0" timeOffset="116314.28">20828 9017 0,'-21'-21'15,"42"42"-15,-63-63 0,20 21 0,1-1 0,0 22 16,0 0-16,0 0 0,42 0 47,0 0-47,0 22 15,0-22-15,1 0 0,20 0 16,-21 21-16</inkml:trace>
  <inkml:trace contextRef="#ctx0" brushRef="#br0" timeOffset="116676.79">21082 9038 0,'0'0'0,"21"0"16,0 0-1,0 0 1,-21 21 0,22-21-16,-22 22 0,21-1 15,-21 0-15,0 0 0,0 0 0,0 22 16,0-22-16,0 0 0,0 0 16,0 0-16,0 0 0,0 1 15,0-1-15,0 0 16,0-42 15,0 0-31,0-1 16,0 1-1,0 0-15,21 0 0,-21 0 16,21 0-16,-21-1 0,21 1 0,0 0 16,-21 0-16,22 0 0,20-22 15,-21 22-15,0 21 0,0 0 16,1-21-16,-1 21 0,21 0 15</inkml:trace>
  <inkml:trace contextRef="#ctx0" brushRef="#br0" timeOffset="116984.47">21548 9144 0,'0'0'0,"0"21"0,-22-21 16,1 0-16,42 0 31,1 0-31,-1 0 0,0-21 15,0 21-15,0-21 16,0 21-16,1-21 0,-1 0 16,0 21-16,-21-22 0,0-20 15,0 21-15,-21 21 16,0 0-16,-1 0 0,1 0 0,-21 0 16,21 21-16,0-21 0,-1 21 15,1 22-15,0-22 0,21 21 16,-21 0-16,21-20 0,0-1 15,0 0-15,0 0 0,0 0 16,21 0-16,0 1 0,0-22 0,1 21 16,20-21-16,-21 0 0,0 0 0,22 0 15,-22 0-15,0 0 0,21 0 16</inkml:trace>
  <inkml:trace contextRef="#ctx0" brushRef="#br0" timeOffset="117341.49">21844 9292 0,'0'0'0,"0"-21"0,0 0 0,0 0 16,0 0-16,0-22 0,0 22 15,0 0-15,0-21 0,0 20 16,0 1-16,0 0 0,0 0 0,21 0 16,0 21-16,0 0 15,1 0-15,-1 0 0,21 0 16,-21 21-16,0-21 0,22 42 16,-1-21-16,-21 22 0,0-22 15,-21 0-15,0 21 0,0-20 0,0 41 16,0-42-16,0 22 15,0-22-15,-21 0 0,0 0 16,0 0-16,0-21 0,0 0 16,-1 0-16,1 0 0,21-21 31,0 0-15,0 0-16,0 0 15,21-1-15,1 22 0,-1-21 0,0 0 16,-21 0-16,21 0 0,0 0 15,0-22-15,1 22 0,-1 0 0,0 0 16,0 0-16,0-1 0,0 1 0,1 0 16,-1 0-16,0 0 0</inkml:trace>
  <inkml:trace contextRef="#ctx0" brushRef="#br0" timeOffset="117599.7">22606 8848 0,'0'-43'31,"0"22"-31,-21 21 16,0 0-16,-1 21 15,1 1-15,21-1 16,0 0-16,-21 0 0,0 21 16,0 22-16,21-22 0,0 1 15,-21-22-15,21 21 0,0 0 16,-22-20-16,22 41 0,0-42 15,0 0-15,0 1 0,0-1 16,0 0-16,64 0 16,-43-21-16,0 0 0,0 0 15,1 0-15,20 0 0</inkml:trace>
  <inkml:trace contextRef="#ctx0" brushRef="#br0" timeOffset="117892.63">23093 8869 0,'0'0'0,"0"-21"0,0 0 16,21-1-16,0 22 0,43-21 31,-64 42-31,0 1 0,21-1 16,-21 21-16,21-21 0,-21 22 15,0-1-15,0-21 0,0 21 0,0 1 16,0-1-16,-21-21 0,0 22 15,-1-22-15,22 21 0,-21-21 0,0 0 16,0 1-16,0-1 16,0 0-16,-1-21 0,1 0 15,0 0-15,0 0 16,0-21-16,21 0 16,21-1-16,0 22 15</inkml:trace>
  <inkml:trace contextRef="#ctx0" brushRef="#br0" timeOffset="118215.84">23643 8975 0,'0'21'0,"21"-21"32,-21-21-1,0 0-31,0-1 16,0 1-1,-21 21-15,0 0 16,21 21-1,0 1 1,0-1-16,0 0 16,0 0-16</inkml:trace>
  <inkml:trace contextRef="#ctx0" brushRef="#br0" timeOffset="118696.7">23664 9335 0,'-21'-22'31,"21"1"-31,0 0 31,0 0-31,0 42 32,0 0-17,0 0-15,0 1 16,0-1-16,0 0 16,-21 0-16,0-21 0,0 0 15,-1 0 1,22-21 15,0 0-15,22 21-16,-22-21 0,21 21 15,0 0-15,0 0 0,-21-22 0,21 22 16,0 0 0,-21 22-16,0 20 15,0-21-15,-21 0 0,0 0 0,0 22 16,-21-22-16,20 21 0,-20 1 15,21-1-15,-21-21 0,-1 21 0,1-20 16,-22 20-16,22-21 0</inkml:trace>
  <inkml:trace contextRef="#ctx0" brushRef="#br0" timeOffset="119724.7">402 11261 0,'0'0'0,"-21"0"0,42 0 32,0 0-32,22 0 0,-22 0 15,21 0-15,0 0 0,1 0 16,-1 0-16,0-21 0,1 21 15,-1 0-15,-21 0 0,43 0 16,-85 0 0,-22 0-1,22 0-15</inkml:trace>
  <inkml:trace contextRef="#ctx0" brushRef="#br0" timeOffset="120196.51">402 11261 0,'0'0'15,"-21"0"-15,0 0 0,0 0 0,-1 21 16,1 0-16,0 0 0,-21 0 16,21 1-16,-1-1 0,1 0 15,0 21-15,0-21 0,21 22 16,0-22-16,-21 0 0,21 0 0,0 0 16,0 1-16,-21-1 0,21 0 15,0-42 16,21 0-15,-21-1-16,21 22 0,0-21 0,-21 0 16,21 21-16,0-21 0,1 21 15,-1 0-15,21 0 0,-21 0 0,22 0 16,-1 0-16,0 0 0,1 0 16,-1 0-16,0 0 0,-21 21 0,22-21 15,-22 21-15,0 0 0,-21 1 16,0-1-16,0 0 0,0 0 15,-21 0-15,-43 22 0,43-22 16,-21 0-16,0 0 16,-1-21-16,1 21 0,-22-21 15,22 0-15,0 0 0,21 0 16,-22 0-16,22 0 0,-42 0 16,41 0-16,22-21 15,-21 21-15,21-21 0,21 0 16,1 0-1,-1 21-15,0 0 0,21-22 16,-21 22-16,22 0 0</inkml:trace>
  <inkml:trace contextRef="#ctx0" brushRef="#br0" timeOffset="120496.69">995 11663 0,'0'0'0,"0"21"0,21-21 16,0 0-16,0 0 0,0 0 16,1 0-16,-1 0 15,0 0-15,0 0 0,0-21 16,-21 0-16,21 21 0,-21-21 0,22-1 16,-22 1-16,0 0 15,-22 0-15,1 21 16,0 0-16,0 0 0,0 0 15,0 0-15,-1 0 0,1 0 0,0 0 16,21 21-16,-21 0 0,0 0 16,21 1-16,0-1 0,0 0 15,0 0 1,21-21-16</inkml:trace>
  <inkml:trace contextRef="#ctx0" brushRef="#br0" timeOffset="122256.76">2328 11240 0,'0'-22'15,"0"1"-15,0 0 16,0 42 15,0 0-15,0 1-16,0-1 0,0 0 16,0 21-16,0-21 0,0 1 0,0 20 15,0-21-15,0 0 0,0 0 16,0 1-16,0-1 0,0-42 78,0 42-31,0 0-47,0 0 15,0 0-15,0 0 0,-21-21 0,21 22 16,0-1-16,0 0 0,0 0 16,0 0-16,0 0 0,0 1 15,21-44 17,0 22-32,-21-21 15,22 0-15,-1 0 0,-21 0 16,21-22-16,0 22 0,-21 0 0,21-21 15,0-1-15,-21 22 0,43-42 16,-43 42-16,0-1 0,21 22 16,0 0-16,0 0 15,0 0-15,-21 22 0,22-1 16,-1 0-16,-21 0 0,0 0 16,0 0-16,21 22 0,-21-22 0,0 0 15,0 21-15,0-20 0,21-1 0,-21 0 16,21-21-16,0 21 15,-21 0-15,43-21 0,-22 0 16,0 0-16,0 0 0,0 0 16,22 0-16,-22-21 0,42 0 15,-41 0-15,-1 0 0,0-1 16,0-20-16,0 21 0,-21-43 16,0 43-16,0-21 0,0 0 0,0 20 15,-21-20-15,0 21 0,-21-43 16,20 64-16,1-21 0,0 21 15,0-21-15,0 21 0,-22 0 16,43 21-16,0 0 16,0 1-16,0-1 0,0 0 15,0 0-15,22-21 16,-1 0-16,0 0 0,21 0 16,-21 0-16</inkml:trace>
  <inkml:trace contextRef="#ctx0" brushRef="#br0" timeOffset="122732.71">3365 11028 0,'0'-21'0,"0"42"0,0-63 16,-21 20-16,0 22 15,0 0-15,0 0 0,0 0 16,-1 0-16,22 22 16,0-1-16,0 21 0,0-21 0,0 22 15,0-1-15,0 0 0,0 1 16,0 20-16,0-21 0,0 1 15,0-1-15,0 0 0,0-20 0,0 41 16,0-21-16,0-20 16,0-1-16,0 0 0,0-42 31,0 0-15,0-1-16,0 1 0,0 0 0,0 0 15,0-21-15,0-1 0,0 22 16,0-21-16,22-1 0,-1 1 0,0 0 15,0-1-15,21 22 0,-20 0 16,105 0 0,-85 21-16,0 21 0,-21 0 0,22 0 15,-22 22-15,21-22 0,-21 21 16,-21-21-16,0 22 0,0-1 0,0 0 16,0-20-16,0 20 0,0-21 15,-21 0-15,0 0 0,0 1 0,21-1 16,-21-21-16,0 0 0,21 21 0,-22-21 15,22-21 1,0 0 0,22-1-16,-1 1 15,0 0-15,21 0 0,-21 21 0</inkml:trace>
  <inkml:trace contextRef="#ctx0" brushRef="#br0" timeOffset="123416.33">4297 11218 0,'0'-21'0,"0"42"0,0-63 16,0 21-16,0 0 0,0 0 16,-21-1-16,-1 22 0,1 0 15,0 0-15,0 0 0,-21 0 16,20 0-16,1 22 0,-21-1 0,21 0 0,-22 0 16,22 21-16,-21 1 15,21-22-15,-22 21 0,22 1 0,0-1 16,0 0-16,21 1 0,0-22 0,0 21 15,0-21-15,0 0 0,0 1 16,0-1-16,21-21 0,0 0 0,43 0 16,-43 0-16,0 0 15,21 0-15,-20-21 0,-1-1 0,21 22 16,0-42-16,-20 0 0,-1 21 16,0-1-16,0-20 0,0 21 15,-21-21-15,0-1 0,0 1 0,0 21 16,0-22-16,0 22 0,0 0 15,0-21 1,0 63-16,0 0 0,0 21 16,0-20-16,0-1 15,0 21-15,0 0 0,0-20 0,0 20 16,0 0-16,0-21 0,0 1 0,0 20 16,0-21-16,0 0 15,21 0-15,1-21 0,20 0 16,0 0-16,-21 0 15,1-21-15,20 0 0,0 21 0,22-63 16,-22 41-16,0-20 0,-20 21 16,20-21-16,-21-1 15,21-41-15,-20 41 0,-22 1 16,0 0-16,0-1 0,0 1 0,0 21 16,0 0-16,0-1 0,-22 22 15,1 22 1,21 20-16,-21-21 15,0 21-15,0 1 0,21-1 0,-21 0 16,21 1-16,0-1 0,0 0 0,0 1 16,0-1-16,0 0 0,0-20 15,0-1-15,0 0 0,0 0 16,0 0-16,21 0 0,0-21 0,0 0 16,0 0-16,0 0 0,43 0 15,-43-21-15,0 0 0,0-21 16,1 21-16,-22-1 0</inkml:trace>
  <inkml:trace contextRef="#ctx0" brushRef="#br0" timeOffset="123580.67">4657 11197 0,'0'0'0,"-22"0"16,1 0-16,0 0 0,0 0 16,42 0-1,0 0-15,0 0 16,22 0-16,-22 0 0,21 0 15,22-21-15,-22 21 0,0-21 0,22 21 16,-1-21-16,-20 21 0,20-21 16,-20 21-16</inkml:trace>
  <inkml:trace contextRef="#ctx0" brushRef="#br0" timeOffset="123829.69">6075 11028 0,'-21'0'16,"-1"21"-16,22 0 16,-21 22-16,0-22 15,21 0-15,-21 0 0,21 21 0,0-20 16,0 20-16,-21-21 0,21 21 16,-21-20-16,-1 20 0,22-21 15,0 0-15,0 22 0,-21-43 16,21 21-16,21-21 15,1 0-15,-1 0 0,21-21 16,-21 21-16,22-22 0,-22 1 16,21 0-16</inkml:trace>
  <inkml:trace contextRef="#ctx0" brushRef="#br0" timeOffset="124160.56">6413 11134 0,'0'0'0,"22"-21"0,-1-22 15,-21 22-15,-21 21 31,-1 0-31,1 0 0,-21 0 0,21 0 16,0 21-16,-1 0 0,-20 1 16,21-1-16,21 0 0,0 0 0,0 0 15,0 0-15,0 1 0,0-1 16,0 0-16,21 0 0,0-21 16,0 0-16,22 21 0,-22-21 0,0 21 15,0-21-15,22 22 0,-22-22 16,0 21-16,-21 0 0,0 0 15,0 0-15,0 0 16,-21 1-16,-22-22 16,22 21-16,0-21 0,-21 0 15,-1 0-15,22 0 0,-21 0 0,21 0 16,-22 0-16,22-21 0,0-1 16,0 22-16,0-21 0,21 0 0,-21 0 15,21 0-15,0 0 0,0-1 0,0 1 16,0-21-16</inkml:trace>
  <inkml:trace contextRef="#ctx0" brushRef="#br0" timeOffset="124313.61">5969 10859 0,'0'0'0,"-21"0"32,21 21-17,21 0 1,0-21-16,0 0 15,0 0-15,1 0 0</inkml:trace>
  <inkml:trace contextRef="#ctx0" brushRef="#br0" timeOffset="124896.67">7747 10880 0,'0'0'0,"0"-21"0,0-22 0,0 22 16,0 0-16,0-21 0,0 20 0,0 1 16,0 0-16,0 0 0,-21 21 15,0 0-15,-1 21 16,1 0-16,0 0 0,0 1 16,0 20-16,0 0 0,-1-21 0,1 22 15,21-1-15,-21 22 0,21-22 0,-21 0 16,21 1-16,0 20 0,0-21 15,0 1-15,0-1 0,21-21 0,0 0 16,0 1-16,22-1 0,-22 0 0,21-21 16,22 0-16,-22 0 0,22 0 15,-22-21-15,21 0 0,1-1 0,-1-20 16,-20 21-16,20-21 0,-20-1 16,-1 1-16,-21 0 0,21-1 15,-20 1-15,-1 0 0,-21-1 0,0 1 16,0-64-16,0 85 15,-21-21-15,-1 20 0,1 22 16,0 0-16,0 0 0,0 22 16,21-1-1,0 0-15,0 0 0,0 0 0,0 0 16,0 1-16,0-1 0,0 0 16,21 0-16,0 0 0,0 0 0,0-21 15,1 22-15</inkml:trace>
  <inkml:trace contextRef="#ctx0" brushRef="#br0" timeOffset="125192.21">8594 10986 0,'0'0'0,"0"-22"16,-22 22 15,1 0-31,21 22 0,0-1 16,-21 0-16,21 0 0,0 0 0,0 0 15,0 22-15,0-22 0,0 21 16,0 1-16,0 20 0,0-21 0,0 22 15,0-22-15,-21 22 0,21-1 0,-21 1 16,21 63 0,-21-64-16,21 22 0,-22 42 15,1-64-15,21 1 0,0-1 0,0-20 16,0-22-16,-21 21 0,21-21 16,0-42-1,0 0-15,21-21 0,0-1 16,-21 1-16,22-21 0,-1 20 15,0-41-15,0 20 0,0 1 0,-21-1 16</inkml:trace>
  <inkml:trace contextRef="#ctx0" brushRef="#br0" timeOffset="125451.77">8572 11049 0,'0'-21'0,"0"42"0,0-84 0,0 41 16,22 1-16,-1 0 0,-21 0 15,21 0-15,0 21 0,0-21 0,0 21 16,22 0-16,-22 0 0,21 0 0,1 0 15,-1 0-15,-21 0 0,21 21 16,-20 0-16,20 0 0,-21 0 0,-21 22 16,0-22-16,0 0 0,0 21 15,0-21-15,-63 22 16,41-1-16,-20-21 0,21 0 0,-43 1 16,22-1-16,21-21 0,0 0 15,0 0-15,-1 0 0,22-21 16,0-1-1,22 1-15,-1 0 0,0 0 0,0 0 16,0 0-16,22-1 0,-1 1 16</inkml:trace>
  <inkml:trace contextRef="#ctx0" brushRef="#br0" timeOffset="127925.82">9398 10753 0,'0'0'0,"0"-21"16,-21 21-1,0 0-15,-1 21 0,-20 0 16,21 0-16,0 0 0,0 0 16,-22 1-16,22-1 0,0 21 15,-21-21-15,20 0 0,22 22 0,0-22 16,0 0-16,0 0 0,0 0 16,0 1-16,0-1 0,43 0 0,-22-21 15,21 0-15,1 0 0,-22 0 0,21 0 16,22 0-16,-22 0 0,0-21 15,1 0-15,-1 21 0,21-22 0,43-20 16,-63 42-16,20-21 0,-21 0 16,1 0-16,-1-1 0,0-20 15,-20 21-15,-22-21 16,0 20-16,0 1 0,0 0 0,0 0 16,-22 0-16,1 21 15,0 0-15,-21 0 0,21 0 16,-1 0-16,-41 21 0,42 0 15,0 21-15,-22-20 0,22-1 16,0 21-16,0-21 0,0 0 16,-1 22-16,1-22 0,21 21 15,-21-21-15,21 22 0,0-22 0,0 21 16,0-21-16,21-21 0,0 0 16,1 0-16,-1 0 15,0 0-15,21 0 0,-21-21 0,43 0 16,-22 0-16,-21 0 0,22 0 15,-22-22-15,21 22 0,1-21 16,-43 21-16,0-22 0,21 22 16,-21 0-16,0 0 0,0 0 0,0-1 15,-21 22 1,21 22 0,-22-22-16,1 21 0,21 0 0,-21 21 15,21-21-15,-21 1 0,0-1 16,21 21-16,-21-21 0,21 0 0,0 22 15,0-1-15,0-21 16,0 0-16,0 1 0,21-22 16,0 0-16,0 0 0,0 0 15,22 0-15,-22 0 0,63-22 16,-41 1-16,-1 0 0,0 0 16,1 0-16,-1 0 0,0-1 0,22 1 15,-43 0-15,21-21 0,1 21 0,-22-1 16,0-20-16,0 21 0,0 0 15,-21 0-15,0-1 0,0 1 16,-21 21 0,0 0-16,0 0 0,-21 0 0,20 21 15,1 1-15,0-1 0,0-21 0,0 42 16,21-21-16,0 0 16,0 1-16,0-1 0,21 0 15,0 0-15,0 0 0,0-21 0,1 21 16,20 22-16,-42-22 15,21-21-15,0 21 0,0-21 16,-21 21-16,-21-21 31,0 0-31,0 0 0,0-21 16,0 21-16,-1-21 0,1 21 0,0-21 16,0 21-16,0-21 0,0 21 15,21 21 1,0 0-1,21 0-15,0-21 16,0 21-16,21-21 0,-20 0 16,-1 0-16,21 0 0,-21 0 0,0 0 15,22 0-15,-1 0 0,0 0 16,-20 0-16,20-21 0,0 0 0,1 0 16,-1 0-16,-21-1 0,21 1 15,-20 0-15,-1 0 0,0-21 16,0 20-16,21-62 0,-20 41 0,-1 1 15,-21 21-15,0-21 0,0-1 16,21 22-16,-21 0 0,0 0 16,0 0-16,0-1 0,-21 44 31,0-1-31,21 0 0,-22 0 16,-20 43-16,42-22 0,0-21 15,-21 21-15,0 22 16,21-43-16,0 21 0,0-20 0,0-1 15,0 0-15,0 0 0,0 21 16,0-20-16,21-1 16,21-21-16,-21 21 0,22-21 0,-22 0 15,21 0-15,-21 0 0,22-21 0,-22 21 16,21-21-16,-21-1 16,1 1-16,20 0 0,-21 21 0,0-21 15,0 0-15,22-43 0,-22 43 16,-21 0-16,0 0 15,0 42 1,-21-21 0,21 21-16,-21 0 0,21 0 15,0 1-15,-22-1 0,22 0 16,0 0-16,-21 0 0,21 0 0,0 1 16,0-1-16,0 0 15,21-21 1,1 0-1,-22-21-15,21 21 16,0-21-16,0-1 0,-21 1 0,21 0 16,-21 0-16,0 0 0,21 0 15,1-1-15,-22 1 0,21 0 0,-21-21 16,0 21-16,-21 21 31,-1 0-15,1 0-16,21 21 15,21-21 17,1 0-32,-1 0 15,0 0 1,0 0-16,0 0 16,-21-21-16,21 21 0,1 0 15,-1 0-15,-21 21 16,0 0-16,0 0 0,0 0 15,0 0-15,0 1 0,0-1 16,0 0-16,-21 0 16,21 0-16,-22 0 0,22 1 15,0-1 1,22-21-16,-1 0 16,0 0-16,0 0 0,21 0 15,64 0-15,-63 0 16,-1 0-16,0-21 0,1-1 15,-1 22-15,21-42 0,-20 42 16,-22-21-16,21 0 0,-21 0 0,1-1 16,-22 1-1,0 0-15,0 0 0,0 0 16,-22 21-16,1 0 0,0 0 16,0 0-16,0 0 0,-22 0 15,22 0-15,-21 0 0,21 21 16,0 0-16,-1-21 0,1 21 0,0 0 15,0 1-15,21-1 0,0 0 16,0 0-16,0 0 16,21-21-16,0 0 15,0 0-15,1 0 0,-1 0 16,0 0-16,0 0 0,0 0 0,0 0 16,1 0-16,-1-21 0,-21 0 0,21 21 15,-21-21-15,21 21 0,-21-21 16,0-1-1,0 44 32,0-1-31,0 0-16,-21 0 16,0 0-16,0 0 0,-1 22 0,22-22 15,0 21-15,-21 1 0,21 62 16,0-62-16,0 20 0,0-20 15,0 20-15,0-21 0,0 22 0,0 42 16,0-43-16,0-20 0,0 20 16,0 1-16,0-1 0,0 1 0,0-1 15,0 1-15,0-1 0,0-21 16,-21 22-16,0-22 0,-43 106 16,43-105-16,-21-1 15,21 0-15,-22 1 0,1-1 16,21-21-16,-43 22 0,43-22 15,-21-21-15,0 0 0,20 0 16,1 0-16,0 0 0,0-21 16,21-22-16,0 22 0,-21 0 15,21-21-15,0-1 0,0 22 0,-21-21 16,21-1-16,0 1 0,0 21 0,0-21 16,0 20-16,0-20 0,0 0 0,21 21 15,-21-1-15,21-20 0,-21 21 0,0-21 16,0-1-16,0 22 0,0-21 15,0 21-15</inkml:trace>
  <inkml:trace contextRef="#ctx0" brushRef="#br0" timeOffset="128124.7">11366 10689 0,'0'0'16</inkml:trace>
  <inkml:trace contextRef="#ctx0" brushRef="#br0" timeOffset="128819.72">11599 10478 0,'-21'0'16,"0"0"-16,0 0 16,0 0 93,-1 0-109,1 21 16,0-21 15</inkml:trace>
  <inkml:trace contextRef="#ctx0" brushRef="#br0" timeOffset="129124.68">10837 10710 0,'0'0'0,"0"22"31,21-22-31,1 0 16,20 0-16,-21 0 0,21 0 0,1 0 16,-1 0-16,0-22 0,1 22 15,41 0-15,-41-21 0,-1 21 16,22-21-16,-43 21 0,0 0 15,0 0-15,-42 0 47,0 0-47,0 0 0,-1 0 16</inkml:trace>
  <inkml:trace contextRef="#ctx0" brushRef="#br0" timeOffset="132573.99">13652 10710 0,'0'-21'0,"22"21"15,-22-21-15,0 0 16,21 21 0,-21-21-16,0 42 31,0 0-16,0 0-15,0 22 0,0-22 0,-21 21 16,21-21-16,-22 0 0,22 22 16,0-22-16,0 0 0,-21 21 15,21-20-15,-21-1 0,21 0 16,0 0-16,0-42 31,21 0-15,0 0-16,-21-1 0,22 1 15,-1 0-15,-21 0 0,21 0 16,0 0-16,-21-1 0,42-20 16,-42 21-16,0 0 0,22 0 0,-1 21 15,0 0-15,-21 21 32,0 0-32,21 0 0,-21 0 0,0 0 15,0 22-15,0-22 0,0 0 16,0 21-16,0-20 0,21-1 0,-21 0 15,0 0-15,0 0 0,21 0 16,1-21-16,-1 0 16,0 0-16,0 0 0,0 0 0,22 0 15,-22-21-15,0 21 0,21-21 16,-21 0-16,22 0 0,-22 0 16,21-1-16,-21 1 0,1-21 0,-1 21 15,0 0-15,0-22 0,0 22 0,0-21 16,-21-1-16,0 22 0,0 0 15,0 0-15,22 0 0,-22 0 0,0 42 32,0 0-32,-22 0 0,1 0 0,0 0 15,21 22-15,-21-22 0,21 21 0,-21-21 16,21 1-16,0 20 0,0-21 16,0 0-16,0 0 0,0 1 0,0-1 15,42 0-15,0-21 16,-20 0-16,-1 0 0,21 0 0,-21 0 15,22 0-15,-22 0 0,21-21 16,0 21-16,-20-21 0,20-1 16,0 1-16,-21 0 0,43-42 15,-22 20-15,-21 22 0,1-21 0,-1-1 16,-21 1-16,0 0 0,21-1 16,-21 1-16,0 0 0,0-22 15,0 43-15,0 0 0,-21 21 16,0 0-16,-1 0 0,1 42 15,21-21-15,-21 22 0,0 41 16,21-41-16,-21-1 0,0 0 16,21 1-16,-22-1 0,1 0 0,21 43 15,0-64-15,-21 0 16,21 22-16,0-22 0,0 0 16,21-21 15,0-21-31,1 21 0,-1-21 15,0 0-15,0-1 0,0 1 0,0-21 16,1 21-16,-1 0 0,0-1 16,0-20-16,0 21 0,-21 0 0,21 0 15,1 21 1,-22 21-16,0 0 16,0 0-16,0 0 0,0 0 15,0 1-15,0 20 0,0-21 16,0 0-16,21 0 15,0 1-15,-21-1 0,21-21 0,0 21 16,0-21-16,1 0 0,20 0 0,-21 0 16,21 0-16,1 0 0,41 0 15,-20 0-15,-22-21 0,1 0 16,-1 21-16,0-22 0,-21 1 16,43-21-16,-43 21 0,0 0 15,0-22-15,-21 22 0,22 0 0,-22 0 16,0-22-16,0 22 15,-22 21-15,1 0 16,0 0-16,-21 21 16,21 1-16,-1-1 0,1 0 15,0 0-15,21 0 0,-21 0 0,21 22 16,0-22-16,0 0 0,0 21 16,0-20-16,21-1 0,0-21 15,0 21-15,1-21 0,-1 0 0,21 0 16,-21 0-16,22 0 0,41 0 15,-41 0-15,-1 0 0,0-21 16,1 21-16,-1-21 0,-21-1 16,43-20-16,-43 21 0,0 0 0,0 0 15,-21-22-15,0 22 0,0-21 16,-21 63 15,21 0-31,0 0 16,0 0-16,-21 1 0,0-1 0,21 0 15,-22 0-15,22 0 0,0 0 0,-21 1 16,0-22-16,21 21 16,0 0-16,-21 0 0,21-42 47,0 0-47,0 0 0,21-1 15,0 1-15,0 0 0,1-21 16,20 21-16,0-1 0,-21-20 15,43 21-15,-22 0 0,1 0 0,62-1 16,-62 22-16,-1 0 16,0 0-16,1 22 0,-22-22 0,21 21 15,-21 21-15,1-21 0,-1 0 0,0 1 16,-21-1-16,0 21 0,0-21 16,-21 22-16,0-22 0,-1-21 15,-20 42-15,21-42 16,0 21-16,42-21 31,0 0-31,0-21 0</inkml:trace>
  <inkml:trace contextRef="#ctx0" brushRef="#br0" timeOffset="133420.6">17907 10795 0,'0'0'0,"0"-21"16,-21-64 0,0 64-16,-1 0 0,-41 21 15,42 0-15,-22 0 16,1 0-16,0 21 0,-1 0 16,1 0-16,0 1 0,-1 20 0,1-21 15,0 0-15,-1 22 0,22-22 16,0 21-16,-21 0 0,42-20 15,0-1-15,0 21 0,21-21 16,0 0-16,0 1 0,22-22 16,-22 0-16,63 0 0,-41 0 15,-1 0-15,43-22 16,-43 1-16,0 0 0,-20 0 0,20 0 16,-21-22-16,21 22 0,-20-21 15,-1 0-15,0-1 0,0 1 0,0 0 16,0-22-16,-21 22 0,0-64 15,22 42-15,-22 22 0,0 21 16,0-21-16,0 20 0,0 1 16,0 42-1,-22 1-15,1-1 0,0 21 16,0 0-16,0 1 0,21-1 16,-21 22-16,21-22 0,-22 0 0,22 1 15,0-1-15,0 0 0,0 1 16,0-22-16,0 21 0,0-21 15,0 0-15,0 1 0,22-1 0,-1 0 0,0-21 16,0 0-16,0 0 16,0 0-16,1 0 0,-1 0 0,0 0 15,21 0-15,-21-21 0,43 0 16,-43-1-16,21 1 0,-20 0 16,20 0-16,-21-21 0,21-1 15,-20 22-15,-22 0 0,0 0 16,-22 21-1,1 21-15,0-21 0,0 21 16,0 0-16,0 0 0,-1 1 16,22-1-16,0 21 0,0-21 0,0 22 15,0-22-15,0 0 16,22-21-16,-1 21 16,0-21-16,0 0 0,21 0 15,-20 0-15,20 0 0,-21 0 0,21-21 16,-20 21-16,20-21 0,-21 0 0,21-1 15,-20 1-15,-1-21 0,0 21 16,0-22-16,-21-20 16,0 21-16,0 20 0,0-20 0,-42 21 0,21 0 15,-22 21-15,22 0 16,-21 0-16,-1 0 0,1 0 0,0 21 16,-1-21-16,1 21 0,0 0 0,21 0 15,-1 1-15,-20-1 0,21 21 16,21-21-16</inkml:trace>
  <inkml:trace contextRef="#ctx0" brushRef="#br0" timeOffset="134240.75">19135 10795 0,'0'0'0,"-22"0"16,22-21-16,0 0 0,0 0 15,0-1-15,0 1 16,22-21-16,-1 21 0,0 0 0,21-1 16,1-20-16,-22 21 0,21 0 0,0 21 15,1-21-15,-22 21 16,21 0-16,-21 0 0,1 0 0,-1 21 16,-21 21-16,0-21 0,0 0 15,0 22-15,0-22 0,-21 0 16,-1 21-16,-20 22 0,21-43 15,0 0-15,0 22 0,21-22 16,0 0-16,21-21 31,0 0-31,21 0 0,-21 0 16,22 0-16,-1-21 0,0 0 16,22 21-16,-22-22 0,1-20 0,-1 21 15,0 0-15,1 0 0,-1-22 16,-21 22-16,21-21 0,-42 21 0,22-1 15,-22 1-15,21 0 0,-21 0 0,0 0 16,-21 21 0,21 21-16,-22 0 15,1 0-15,0 0 0,21 22 16,0-22-16,-21 21 0,0 1 0,21-1 16,-21 64-16,21-64 0,-22 0 15,22 22-15,-21-1 16,21 1-16,-21-1 0,21 1 0,0-1 0,0 1 15,-21-1-15,21 1 0,0-22 16,-21 22-16,21-1 0,0-20 16,0 20-16,-21-21 0,-1 1 0,1-1 15,21 0-15,-21-20 0,0 20 0,0-21 16,0-21-16,-22 0 0,22 0 16,0 0-16,-21 0 0,-22-21 15,22 0-15,-1 0 0,1-22 0,0 1 16,21 0-16,-22 20 0,22-41 0,-21 21 15,42-1-15,0 1 0,0 0 16,0-22-16,0 22 0,21-1 0,21-20 16,-21 21-16,22-1 0,20-20 15,-20 20-15,20 1 0,1-21 0,20 20 16</inkml:trace>
  <inkml:trace contextRef="#ctx0" brushRef="#br0" timeOffset="135091.84">20489 10605 0,'21'-22'0,"-42"44"0,42-107 32,-42 85-32,0 0 15,0 0-15,0 0 0,0 0 16,-1 21-16,-20 21 16,21 1-16,-21-22 0,20 21 0,1-21 15,21 22-15,-21-22 0,21 21 16,0-21-16,0 1 0,0-1 0,0 21 15,21-42-15,0 21 0,22-21 16,-22 0-16,21 0 16,1 0-16,-22 0 0,21 0 0,0 0 15,-20 0-15,20-21 0,-21 0 0,21 0 16,-20 0-16,-1-1 0,0 1 16,0 0-16,-21-21 0,0-1 0,0 22 15,0-63-15,0 62 0,0-20 16,-21 21-16,0 0 0,0 21 15,-1 0-15,-20 0 0,21 0 16,0 0-16,-22 0 0,22 0 16,-21 21-16,0 21 0,20-21 0,1 1 15,-21 20-15,21 0 0,0 22 16,21-43-16,0 0 0,0 0 16,0 22-16,0-22 0,21 0 15,0 0-15,0-21 0,64 21 16,-43-21-16,0 0 0,1 0 15,-1 0-15,22 0 0,20-21 16,-20 21-16,-22-21 0,0 0 0,1 0 16,-1-1-16,0-20 0,-20 21 15,20 0-15,-21-22 0,-21 22 16,21-42-16,0 42 0,-21-1 16,0 1-16,0 0 0,-21 42 31,0 0-31,21 1 0,-21 20 15,21-21-15,-21 0 0,21 22 0,0-22 16,0 0-16,0 0 0,0 21 0,0-20 16,0-1-16,0 0 15,21-21-15,0 0 0,0 21 16,0-21-16,1 0 0,-1 0 0,0 0 16,0-21-16,0 21 0,0-21 15,1 0-15,20-1 0,0-20 16,1 21-16,-22-21 0,0 20 15,0-20-15,0 21 0,-21-21 16,0 20-16,21 1 0,-21 0 0,0 42 31,-21 0-31,0 22 0,21-22 16,0 21-16,-21-21 0,21 22 0,0-22 16,0 0-16,0 0 0,0 0 15,21 1-15,-21-1 0,21 0 0,22-21 16,20 21-16,-21-21 0,22 0 15,-1 0-15,1 0 0,-1 0 16,-20 0-16,20-21 0,1 21 16,-22-21-16,22 0 0</inkml:trace>
  <inkml:trace contextRef="#ctx0" brushRef="#br0" timeOffset="136531.97">4106 12467 0,'21'-21'15,"1"21"-15,-22-21 0,0 0 0,21 0 16,-21-1-16,0 1 16,0 0-16,0 0 0,0 0 15,0 0-15,0-1 16,-21 1-16,-1 0 0,1 0 16,0 21-16,-21 0 0,21 0 0,-1 0 15,1 0-15,0 21 0,0 0 16,0 0-16,-22 1 0,43-1 0,-21 21 15,21-21-15,-21 22 0,21-22 16,0 0-16,0 21 0,0-21 16,21 1-16,0-22 0,1 0 15,-1 0-15,0 0 0,0 0 0,0-22 16,22 22-16,-22-21 0,0 0 16,0 0-16,0 0 0,0-22 15,1 22-15,-1 0 0,0 0 0,-21-21 16,21 20-16,-21 1 0,0 0 15,0 42 1,-21-21 0,21 43-16,0-22 0,0 21 15,0-21-15,0 22 0,0-1 0,0 127 16,0-105 0,21 63-16,-21-64 0,21 85 15,-21-63-15,21-21 16,-21 20-16,0-20 0,0-1 0,0 1 15,0-1-15,-21 1 0,0-1 16,0 1-16,0-22 0,0 0 0,-1-20 16,1 20-16,-21-21 15,0-21-15,-64 0 16,63-21-16,1-21 0,0 20 16,-1-20-16,1-21 0,-43-43 15,64 42-15,0 1 0,0-22 0,21 22 16,0-1-16,21-84 15,0 84-15,22-20 0,-1 20 0,0 22 16,1-22-16,20 22 0,1 0 16,-1-1-16,1 1 0,-1 21 0,1-21 15,-1 20-15,1 1 0,-1-21 16,-21 21-16,22 0 0,-22-1 16,22 1-16,-43 21 0,0 0 15,-21 21 16,0 1-31,-21-1 0,21 0 16,-21 0-16,0 0 0,21 22 0,0-22 16,0 0-16,-22 0 0,22 0 15,0 0-15,22-21 16,-1 0 0,0 0-16,21 0 0,-21-21 0,22 0 15,-22 0-15,21 0 16,-21 0-16,22-1 0,-22 1 0,21-42 15,-42 42-15,0-22 16,0 22-16,0-21 0,0 21 0,-42-43 16,21 43-16,-22 21 0,22 0 15,0 0-15,0 0 0,-21 0 16,20 0-16,1 0 0,0 21 0,21 0 16,0 22-16,0-22 0,0 0 15,0 0-15,0 0 0,0 0 0,21 1 16</inkml:trace>
  <inkml:trace contextRef="#ctx0" brushRef="#br0" timeOffset="137621.19">6223 12531 0,'0'0'0,"-21"0"0,0 21 0,-1-21 0,1 21 15,0-21 1,21 21-16,0-42 16,21 0-1,0 21-15,1-21 0,-1-22 0,0 22 16,0-21-16,21 21 0,-20-22 15,20-20-15,21-43 0,-41 64 16,20-22-16,-21 1 0,0 20 0,-21 1 16,0 0-16,0-1 0,0 22 15,0-21-15,0 21 0,-21 21 16,0 0-16,0 0 16,0 21-16,-1-21 0,1 42 15,0-21-15,0 22 0,21 20 0,0 1 16,0-1-16,-21 1 0,21-1 15,-21 22-15,21-22 0,-22 22 0,1 63 16,21-63-16,-21 0 0,21-1 16,-21 1-16,0 0 0,21-22 15,0 22-15,0-22 0,-21 22 0,21-22 16,-22 22-16,22-21 0,-21-1 0,21 1 16,0-1-16,0-21 0,0 1 15,0-1-15,0 0 0,0-20 0,21-1 16,1-21-16,-1 0 0,21-21 15,-21-1-15,0 1 16,1-21-16,20 0 0,0-1 0,1-20 16,-1-1-16,0 1 0,-21-1 0,22-20 15,-1 20-15,-21-21 0,-21 1 16,0 20-16,0-20 0,-42-65 16,0 86-16,-1-1 0,-41-41 15,41 83-15,1 1 0,0 0 16,-1 0-16,1 21 0,0 0 0,20 0 15,1 0-15,0 0 0,0 0 0,0 0 16,42 0 0,0 0-1,0 0-15,0 0 0,22-21 16,-22 0-16,21 21 0,1-22 0,-1 1 16,21 0-16,-20-21 0,-1 21 15,0-1-15,1 1 0,-22 0 16,21 0-16,-21 0 0,1 0 0,-22-1 15,0 1-15,21 21 0,-42 0 32,-1 21-17,1-21-15,0 22 0,21-1 16,0 0-16,-21 0 0,21 0 16,0 0-16,-21 22 0,21-1 15,0-21-15,0 0 0,21-21 16,0 22-16,0-1 0,0-21 0,43 0 15,-22 0-15,-21 0 0,22 0 16,-22 0-16,21 0 0,-21-21 16,22-1-16,-22 22 0,0-21 0,21-21 15,-42 21-15,22 0 0,-22-1 16,0 1-16,0 0 0,-22-21 16,1 21-16,-21-1 0,21 1 0,-22 0 15,-41 0-15,63 21 16,-64 0-16,64 0 15,0 0-15,-22 0 0,43 21 0,-21 0 16,21 0-16,0 1 0,0-1 16,21 0-16,-21 0 0,43 0 15,-22 0-15,0-21 0,64 22 16,-43-22-16,0 0 0</inkml:trace>
  <inkml:trace contextRef="#ctx0" brushRef="#br0" timeOffset="137980.14">7302 12277 0,'0'0'0,"-42"-43"15,42 22 1,0 0-16,0 0 16,0 0-16,21 21 15,0-21-15,1 21 0,-1 0 16,0 0-16,0 0 0,21 21 15,-20-21-15,-1 21 0,0 0 0,0 0 16,0 22-16,0-22 0,1 21 0,-22-21 16,0 0-16,0 1 0,0-1 15,0 0-15,0 0 0,0 0 0,-22-21 16,1 21-16,0-21 16,21-21-1,0 0 1,0 0-16,0 0 0,0 0 0,0-1 15,0 1-15,0 0 0,21-21 16,-21-1-16,0 22 0,21-21 0,1 0 16,-1-1-16,0 22 0,0-21 0,21 21 15,-20-1-15,20 1 0</inkml:trace>
  <inkml:trace contextRef="#ctx0" brushRef="#br0" timeOffset="138594.4">9271 12065 0,'0'0'0,"0"-21"0,0 0 16,0-43-16,0 22 0,0 21 15,0-22-15,0 22 0,0 0 16,0 0-16,0 42 31,0 0-31,0 0 0,0 22 16,0-1-16,-21 0 0,21 1 0,0-1 15,0 22-15,0-22 0,0 0 16,0 22-16,0-43 0,0 21 16,0 1-16,0-22 0,0 21 15,0-21-15,21-21 0,0 0 0,21 0 16,-20 0-16,-1 0 15,21-21-15,-21 0 0,22 0 0,-1 0 16,0-22-16,1 22 0,-1-21 16,0-22-16,1 22 0,-22 0 0,0-1 15,0-20-15,0 20 0,-21 1 0,0 21 16,0-21-16,0 20 0,0 1 16,-21 0-16,0 0 0,0 21 15,0 0-15,-1 0 0,22 21 16,-21 0-16,21 0 0,-21 1 0,21-1 15,0 0-15,0 0 0,0 21 0,21-20 16,0 20-16,1-21 0,-1 0 16,0 0-16,21-21 0,1 22 15</inkml:trace>
  <inkml:trace contextRef="#ctx0" brushRef="#br0" timeOffset="138873.75">10181 12086 0,'-21'21'31,"0"1"-31,0-1 16,21 0-16,-22 21 0,1 1 16,21-1-16,0 0 0,-21 1 0,0-1 15,21 0-15,-21 1 0,21 20 16,0 1-16,0-1 0,-21 1 16,21-1-16,-22 1 0,1-1 0,21 22 15,0-22-15,-21 1 0,21-1 0,-21 1 16,0-22-16,21 22 0,0-22 15,0 0-15,0 1 0,0-22 0,0 0 16,0 0-16,0-42 16,0 0-16,21 0 0,-21-1 0,21-20 15,0 0-15,0-22 0,1 22 16,-1-22-16,0-20 0,0 20 16</inkml:trace>
  <inkml:trace contextRef="#ctx0" brushRef="#br0" timeOffset="139164.64">10139 12150 0,'0'-43'0,"0"573"0,0-1017 0,0 423 0,0 22 16,0 21-16,21 0 0,0-1 0,21 1 15,-20 0-15,-1 0 0,21 21 16,-21 0-16,22 0 0,-22 0 16,21 21-16,-21 0 0,0 0 0,1 22 15,-22-22-15,0 21 0,0-21 16,0 43-16,-22-22 0,1-21 15,-42 43-15,20-43 0,1 0 16,21 0-16,-21-21 16,-1 22-16,22-22 0,-21 0 0,21 0 15,-1 0-15,22-22 32,22 1-32,-1 21 0,0-21 0,0 0 15,21 0-15,-20 0 0,41-22 16,-21 22-16</inkml:trace>
  <inkml:trace contextRef="#ctx0" brushRef="#br0" timeOffset="139393.69">10816 11896 0,'0'0'0,"21"-21"0,-21-1 0,0 1 16,-21 21 0,0 0-1,0 0-15,0 21 0,-22 1 0,22-1 16,0 0-16,0 0 0,0 21 0,-1-20 15,22 20-15,0 0 0,-21-21 16,21 22-16,0-1 0,0 0 16,0-20-16,21-22 0,1 21 15,-1 0-15,42-21 0,-42 0 16,22 0-16,-1 0 0,22 0 16,-22-21-16,0 0 0,1-1 15,20 1-15</inkml:trace>
  <inkml:trace contextRef="#ctx0" brushRef="#br0" timeOffset="141578.26">11472 11853 0,'0'-21'0,"0"42"0,0-63 0,-21 21 15,0 21-15,0 0 16,0 0-16,-1 0 0,1 0 0,-21 0 16,21 21-16,0 0 0,-22 0 0,22 1 15,0 20-15,-21-21 0,20 21 16,1 1-16,0-1 0,21 0 0,0-20 15,-21 20-15,21 0 0,0-21 0,0 1 16,0-1-16,21-21 16,0 0-16,0 0 0,1 0 0,-1 0 15,21 0-15,-21 0 0,22-21 0,-1-1 16,-21 1-16,21 0 0,-20 0 16,-1 0-16,0 0 0,0-22 0,0 22 15,0-21-15,-21 21 0,0-1 16,0-20-16,0 21 0,0-21 15,0 63 17,-21 0-32,21 0 0,-21 0 15,21 0-15,0 22 0,0-22 16,-21 42-16,21-20 16,0-22-16,0 0 0,0 0 0,21 22 15,0-43-15,-21 21 0,21 0 0,1-21 16,-1 0-16,0 0 0,0 0 15,0 0-15,0 0 0,22 0 0,-22 0 16,21-21-16,43 0 0,-43-1 16,1 1-16,-1-21 0,0 21 15,-21-22-15,43-20 16,-43 42-16,0-22 0,-21-20 0,0 42 16,0 0-16,-42 21 15,21 0-15,0 0 0,-1 0 16,1 0-16,-21 21 0,21 0 0,0 0 15,-1 21-15,22-20 0,0-1 16,0 21-16,0-21 0,0 0 0,0 43 16,0-43-16,22 0 15,-1 0-15,0 1 0,0-22 16,0 0-16,0 21 0,1-21 0,-1 0 16,-21-21 15,0-1-31,-21 1 0,21 0 15,-22 21-15,1-21 0,0 0 16,0 21-16,0 0 0,0-21 16,-1 21-16,1 0 15,0 0-15,21 21 0,0 0 16,0 0-16,0 0 16,0 0-16,0 1 0,21-22 0,0 21 15,1 0-15,-1-21 0,0 21 16,0-21-16,21 0 0,1 0 0,-22 0 15,21 0-15,22 0 0,-22 0 0,0 0 16,1-21-16,-1 21 0,0-21 16,1 0-16,-1-1 0,0 1 0,22-42 15,-43 20-15,21 22 16,-20-21-16,-1 0 0,0-1 16,0 1-16,-21 0 0,21-1 0,-21 1 15,21-22-15,1 43 0,-22-21 16,0 21-16,0 0 15,0 42 1,-22 0-16,1 0 0,21 0 16,-21 22-16,0-22 0,21 21 15,0 0-15,0 1 0,0-1 16,0 0-16,0 1 0,0-1 16,0-21-16,0 22 0,0-22 0,0 21 15,0-21-15,21 0 0,0 1 16,0-22-16,1 0 15,20 0-15,-21 0 0,0 0 0,22 0 16,-22-22-16,21 22 0,-21-21 0,0 0 16,22 0-16,-22 0 0,0 0 15,0-1-15,-21-20 0,0 21 0,21 0 16,-21 0-16,0-1 0,0 1 0,0 0 16,-21 21-1,21 21 1,0 0-16,-21 22 0,21-22 0,-21 0 15,21 21-15,0-20 0,0-1 16,0 0-16,0 0 0,0 0 16,0 0-16,21 1 0,0-1 0,0-21 15,1 0-15,-1 21 16,21-21-16,-21 0 0,22 0 0,-22 0 16,21 0-16,-21-21 0,22 0 0,-22 21 15,0-22-15,0 1 0,0 0 0,0 0 16,1 0-16,-1-22 0,-21 22 0,21-21 15,-21 21-15,0 0 0,0-1 16,0 1-16,0 0 0,0 42 16,0 0-1,0 1-15,0-1 0,0 0 16,-21 0-16,21 0 0,0 0 0,-21 1 16,-1-1-16,22 0 0,-21 0 15,21 0-15,0 0 16,-21-21-16,42-21 31,0 0-15,1 0-16,-1 0 0,0 0 0,0-1 15,0 1-15,0-21 0,1 21 16,-1-22-16,0 22 0,0 0 16,-21 0-16,21 0 0,0 0 15,1 21-15,-22 21 16,0 0-16,0 0 15,0 0-15,0 22 0,0-22 0,0 0 16,0 0-16,0 21 0,0-20 16,0-1-16,0 0 0,21 0 0,21 0 15,-21 0-15,0 1 0,43-22 16,-22 21-16,1-21 16,-1 0-16,21 0 0,-20 0 0,-1 0 15,22 0-15,-22 0 0,0-21 0,1-1 16,-1 1-16,-21 0 0,21 0 15,-20 0-15,-1 0 0,0-22 16,-21 1-16,0 21 0,0-22 0,0 22 16,0-21-16,0 21 0,0 0 15,-21-1-15,0 22 0,-1 0 0,1 0 16,-21 0-16,21 0 0,-22 22 16,22-1-16,0 0 0,-42 42 15,41-41-15,1 20 0,-21 0 16,42 1-16,-21-1 15,21-21-15,0 0 0,21-21 16,0 0-16,0 0 0,0 0 16,22 0-16,-22 0 0,0 0 15,0 0-15,0-21 0,1 0 0,-1 0 16,0 21-16,0-21 0,-21-1 0,21 1 16,-21 0-16,21 0 15,1-21-15,-22 20 16,0 44-1,0-1 1,-22 0-16,1 21 0,21-21 16,-21 1-16,0 20 0,0 0 15,0-21-15,21 22 0,0-1 0,-22 0 16,22 22-16,-21 21 16,0-22-16,21 1 0,0-1 15,0 1-15,0-1 0,0 1 0,0 20 16,0-20-16,0-1 0,0 1 0,0-1 15,0 1-15,0-1 0,0 1 0,0-1 16,0 1-16,0-1 0,21-20 16,-21 20-16,0-21 0,0 1 0,0-1 15,0-21-15,-21 0 0,0 1 0,0-1 16,0 0-16,-1-21 0,1 0 16,-42 0-16,42-21 0,21 0 15,0-1-15,-22 1 0,22 0 16,-21-21-16,21-1 0,0 1 0,0 0 15,0-85-15,0 84 16,0-20-16,0-22 0,0 22 0,0-1 16</inkml:trace>
  <inkml:trace contextRef="#ctx0" brushRef="#br0" timeOffset="141848.12">13504 11642 0,'-21'0'16,"21"21"46,-21-21-62,0 0 16,0 0-16,-1 0 15,1 0-15</inkml:trace>
  <inkml:trace contextRef="#ctx0" brushRef="#br0" timeOffset="142052.97">12636 11896 0,'0'0'0,"0"21"16,22-21-1,-1 0-15,0 0 16,0 0-16,21 0 0,-20 0 16,20 0-16,0-21 0,1 21 0,-1 0 15,0 0-15,22 0 0,-1 0 16,-20-21-16,20 21 0,-21 0 0,22 0 15,-1 0-15</inkml:trace>
  <inkml:trace contextRef="#ctx0" brushRef="#br0" timeOffset="142267.84">15790 12234 0,'0'22'0,"0"-1"62</inkml:trace>
  <inkml:trace contextRef="#ctx0" brushRef="#br0" timeOffset="143760.09">466 13970 0,'21'-21'0,"0"21"16,-21-21-16,0 0 16,0-1-1,-21 22 1,0 0-16,-1 0 15,-20 22-15,0-22 0,21 21 16,-22 0-16,1 21 0,0-21 0,-1 22 16,1-22-16,0 21 0,-43 43 15,85-22-15,0-20 0,0 20 16,0-20-16,0 20 0,0 22 16,0-64-16,0 21 15,0-21-15,0 1 0,42-1 0,-21 0 16,22-21-16,-1 0 0,0 0 15,22 0-15,-22-21 0,1 0 16,-1-1-16,0 1 0,1 0 16,-1 0-16,-21 0 0,0 0 15,0-22-15,-21 22 0,0 0 0,0 0 16,-21 0-16,0-22 0,-21 43 16,21-21-16,-22 0 0,1 21 15,0 0-15,-1 0 0,-41 0 16,62 21-16,-20 0 0,21 0 15,-21 1-15,20-1 0,22 0 0,-21 0 16,0 0-16,21 22 0,-21-1 16,21-21-16,0 0 15,0 0-15,21-21 16,0 0-16,0 0 16,1 0-16,20 0 0,-21 0 0</inkml:trace>
  <inkml:trace contextRef="#ctx0" brushRef="#br0" timeOffset="144663.76">1037 14266 0,'0'0'0,"0"22"32,21-22-32,0 0 15,-21-22-15,22 22 16,-22-21-16,0 0 15,0 0 1,-22 21 0,1 0-16,0 0 15,0 0 1,0 21-16,21 0 16,0 0-16,0 1 15,0-1-15</inkml:trace>
  <inkml:trace contextRef="#ctx0" brushRef="#br0" timeOffset="148544.65">2032 13928 0,'0'21'0,"0"0"16,0 0-1,21-21 1,0 0 0,0 0-16,1 0 0,-1-21 0,0 0 15,21 21-15,1-21 0,-22 0 16,21-1-16,-21 1 0,22 0 0,-22 0 16,0 0-16,-21 0 0,0-1 15,0 1-15,0 0 0,-21 0 16,0 21-16,-1 0 15,1 0-15,-21 0 0,21 0 0,-22 0 16,22 0-16,-21 0 0,21 21 16,0 0-16,-1 0 0,1 1 15,0-1-15,0 0 0,0 21 0,21 1 16,-21-22-16,21 21 0,0 0 16,0-20-16,0-1 0,21 42 15,0-42-15,0-21 0,0 22 16,22-22-16,-22 0 0,42 0 15,-20 0-15,-22 0 0,0 0 16,0 0-16,0-22 0,-21 1 31,-21 21-31,-21 0 0,-1 0 16,22 0-16,-21 0 0,0 0 0,-1 0 16,1 21-16,0-21 0,20 22 15,-20-1-15,21 0 0,0 0 16,0 0-16,-1 0 0,22 1 0,0-1 15,0 0-15,0 21 0,0-21 16,0 1-16,22-22 0,-1 21 16,0 0-16,0-21 0,0 0 0,0 0 15,1 0-15,-1 0 0,0 0 16,0 0-16,21-21 16,-20 21-16,-22-21 0,0-1 15,0 1 16,0 0 79</inkml:trace>
  <inkml:trace contextRef="#ctx0" brushRef="#br0" timeOffset="150028.65">2032 14139 0,'-21'0'0,"0"0"0,21-21 15,-22 21-15,1-21 16,0 21-16,0 0 0,-21 0 15,20 0-15,1 0 16,0 0-16,0 0 0,0 21 0,-43 0 16,43 1-16,0 20 15,-21-21-15,20 21 0,1-20 0,0 20 16,21 0-16,0-21 0,0 22 16,0-22-16,0 0 0,0 0 15,0 0-15,0 1 0,0-1 0,21-21 16,0 0-16,1 0 15,41-21-15,-42-1 16,43-20-16,-22 21 16,-21 0-16,64-64 0,-64 43 15,21-1-15,-20 1 0,20 0 16,-21-1-16,21-41 16,-20 20-16,-1 22 0,-21-22 15,0 22-15,0-21 0,0 20 0,0 1 16,0 0-16,0-1 0,0-20 15,-21 42-15,21-1 0,-22 22 16,1 0-16,21 22 16,-21 20-16,0-21 0,21 21 15,0 1-15,0 20 0,0-20 0,-21 20 16,21-21-16,0 22 16,0-22-16,0 1 0,0-1 0,0 21 15,0-20-15,0-1 0,0 0 16,0 22-16,21-43 0,-21 0 15,0 0-15,21 1 0,0-22 16,0 0-16,1 0 0,-1 0 16,0-22-16,0 22 0,0-21 0,0 0 15,1 0-15,-1 0 0,0 0 16,0-22-16,21 1 16,-42 21-16,0 0 0,0-1 15,0 44 16,-21-22-31,0 21 0,21 0 16,0 0-16,0 0 0,-21-21 16,21 21-16,0 1 0,0-1 0,-21-21 15,21 21-15,21-21 32,-21-21-32,21 0 15,-21-1-15,0 1 0,0 0 0</inkml:trace>
  <inkml:trace contextRef="#ctx0" brushRef="#br0" timeOffset="150177.68">2434 13949 0,'0'0'15,"0"-21"1,0 42 15,21-21-15,0 21-1</inkml:trace>
  <inkml:trace contextRef="#ctx0" brushRef="#br0" timeOffset="152728.67">2582 14245 0,'0'0'0,"0"21"0,0 1 0,21-22 0,-21 21 15,22-21 1,-1 0-16,0 0 0,0 0 15,0-21-15,0-1 0,22 1 16,-22 0-16,21 0 0,-21 0 0,22 0 16,-1-22-16,-21 22 0,22-21 15,-22 21-15,0-22 0,-21 1 0,0 21 16,21-22-16,-21 1 16,0 21-16,0-21 0,0 20 0,0 1 15,-21 21-15,0 0 16,0 0-16,-1 21 0,1 1 15,0 20-15,0-21 0,0 21 16,0 1-16,21-1 0,-22 0 0,1 64 16,21-42-16,-21-1 15,0 1-15,0-1 0,0 1 0,21 20 16,-22-20-16,1-1 0,0 1 16,0-1-16,21-20 0,-21 20 0,0 1 15,-1-22-15,22 0 0,0 1 16,0-1-16,0 0 0,0-20 0,0 20 15,0-21-15,22-21 32,-1 0-32,0-21 0,0 0 15,21-22-15,-20 22 0,-1-21 0,21 21 16,-21-22-16,64-62 16,-64 62-16,21-20 0,-20-1 0,-1 22 15,0-22-15,0-63 16,-21 64-16,0 21 0,0-43 15,-21 43-15,0 20 0,-22-20 16,22 42-16,0 0 0,0-21 16,0 21-16,0 0 0,21-21 31,42 21-31,-21-21 16,0-1-16,22 22 0,-1-21 15,0 0-15,1 0 0,-1 0 0,0 0 16,1-22-16,-1 22 0,0-21 15,43-43-15,-64 64 0,0-21 16,0 20-16,-21 1 0,0 0 16,0 0-16,0 0 0,-21 21 15,0 0-15,0 0 16,0 21-16,-22 21 0,22-21 16,21 22-16,-21-1 15,0 22-15,0-22 0,0 64 16,21-43-16,-22 1 0,22-1 0,-21 22 15,0-22-15,21 1 0,0 21 16,-21-22-16,21 1 0,0-1 0,-21 1 16,21-22-16,0 21 0,0 22 15,0-43-15,0-20 0,0 20 16,0-21-16,0 0 0,21 0 16,0-21-16,0 0 0,0 0 15,1 0-15,20-21 0,-21 0 16,0 0-16,22 0 0,-22 0 0,21-1 15,-21-20-15,22 0 0,-1 21 16,21-64-16,-41 21 16,-22 22-16,0-64 0,0 64 15,-22-85-15,1 85 16,0-1-16,-21 1 0,21 21 0,-22-22 16,22 22-16,-42 0 15,20 0-15,22 21 0,0 0 16,21-21-1,21 21 1,0 0-16,22 0 0,-1-21 16,-21 21-16,21 0 0,1 0 0,-1 0 15,0-22-15,-20 22 0,20 0 16,-21 0-16,0 0 0,22 0 16,-22 0-16,0 0 0,0 0 15,0 22-15,-21-1 16,0 0-16,0 0 0,0 0 15,0 0-15,21 1 0,-21-1 16,22 0-16,-22 0 0,0 0 16,0 0-16,21-21 15,0 0-15,0 0 16,0 0-16,0 0 16,1-21-16,-22 0 0,21 0 0,21 0 15,-21 0-15,0-1 0,1 1 16,20-21-16,-21 21 0,0 0 15,0-1-15,1 1 0,20-21 16,-42 21-16,0 0 16,0-1-16,-21 22 15,0 0 1,-1 0-16,1 0 0,0 22 0,0-1 16,0 0-16,21 0 0,0 0 15,0 0-15,0 1 0,0-1 16,0 0-16,0 0 0,0 21 0,0-20 15,21-1-15,0 0 0,0-21 16,22 21-16,-22-21 16,0 0-16,0 0 0,21 0 15,1 0-15,-1 0 0,0 0 0,1-21 16,-1 0-16,0 0 0,1-1 16,-1 1-16,-21 0 0,22 0 15,-22 0-15,0 0 0,0-1 0,-21-20 16,0 21-16,0 0 15,0 42 17,0 0-32,-21-21 0,21 21 0,-21 0 15,21 1-15,0-1 0,0 21 0,0-21 16,0 0-16,0 1 16,0-1-16,0 0 0,0 0 15,21-21-15,0 0 16,0 0-16,0 0 0,1 0 15,-1-21-15,-21 0 0,21 21 16,0-21-16,0-1 0,-21 1 0,0 0 16,21 0-16,-21 0 0,0 0 0,22-1 15,-22 1-15,0 0 0,0 0 16,0 0-16,0 0 16,21 21-16,-21 21 15,0 0 1,0 0-16,0 0 0,0 0 15,0 1-15,21 20 16,-21-21-16,21 0 0,0 22 16,0-22-1,1-21-15,-1 0 0,0 0 16,0 0-16,0 0 16,0 0-16,1-21 0,-1 21 0,0-22 15,0 1-15,0 21 0,-21-21 16,21 0-16,1 0 0,-1 0 15,0-1-15,0 22 0,-21-21 0,21 21 0,0-21 16,1 21 0,-1 0-16,0 21 15,-21 0-15,21 1 0,-21-1 16,21-21-16,-21 21 0,21 0 16,1 0-16,-1-21 0,0 0 15,-21 21-15,21-21 0,0 0 16,0 0-16,22 0 0,-1 0 15,0-21-15,-20 21 0,41-42 16,-42 42-16,0-21 0,1 0 16,-1-1-16,-21 1 0,21-21 15,0 42-15,-21-21 0,0 0 16,0-1 0,0 44-1,0-1 1,-21-21-16,21 21 0,-21 0 15,21 0 1,21-21 0,0 0-1,-21-21-15,21 0 16,-21 0-16,21 21 16,-21-21-16,0-1 15,0 1-15,0 0 0,-21 21 16,0 0-1,0 0-15,0 21 0,0 0 16,-1 1-16,1 20 16,21-21-16,0 0 0,-21 0 0,21 1 15,0 20-15,0-21 0,0 0 0,0 0 16,0 1-16,0-1 0,42 0 16,-20 0-16,-1-21 0,21 0 15,-21 0-15,22 0 0,-1 0 16,-21 0-16,21-21 0,1 21 15,-22-21-15,21 0 0,1-1 0,-1 1 16,-21-21-16,0 21 0,22 0 16,-22-1-16,0-41 0,-21 42 15,0 0-15,0-1 0,-21 22 16,0 0 0,-1 22-16,1-1 0,0 0 15,21 0-15,0 0 0,0 0 16,-21 22-16,21-22 0,0 0 15,0 0-15,0 0 0,0 22 0,0-22 16,21 0-16,0 0 0,0-21 16,1 0-16,-1 0 0,21 0 0,0 0 15,22-21-15,-22 0 0</inkml:trace>
  <inkml:trace contextRef="#ctx0" brushRef="#br0" timeOffset="153346.04">7916 13610 0,'0'0'0,"-21"-21"0,0 21 0,21-21 15,-21 42 1,21 21-16,0-20 16,0-1-16,0 21 0,0 0 0,0 1 15,0-1-15,0 0 0,0 1 16,0 20-16,-21-20 0,21-1 15,-22-21-15,1 0 0,21 0 16,0 22-16,-21-22 16,0-21-1,21-21 1,0 0-16,0-1 16,0 1-16,21 0 0,0 0 0,0-21 15,1 20-15,-1 1 0,21-21 16,0 21-16,1 0 0,-1-1 15,0 1-15,1 0 0,-1 0 0,0 21 16,1 0-16,-1 0 0,-21 21 0,0 0 16,1-21-16,-1 43 0,-21-22 0,0 0 15,0 0-15,-21 0 0,-1 0 16,1 22-16,-21-22 0,0 0 16,-85 21-16,84-20 15,-63-1-15,64-21 0,21 21 16,-21-21-16,20 0 0,1 0 0,21-21 31,21 0-31,22-1 0,-22 22 16,21-21-16,1-21 0,-1 21 0,0 0 15</inkml:trace>
  <inkml:trace contextRef="#ctx0" brushRef="#br0" timeOffset="153621.88">8848 13589 0,'0'0'0,"0"-21"0,-22 21 16,1 21 0,0 0-16,0 0 0,0 1 0,0 20 15,-1 0-15,1 1 0,0-1 16,0 0-16,0 1 0,0-1 0,-1 0 16,1-21-16,0 22 0,0-1 0,0-21 15,0 22-15,-1-22 0,1 21 16,0 0-16,0-20 0,21-1 15,-21 0-15,21 0 16,21-42 0,0 0-1,0 0-15,0-1 0,22 1 16,-22 0-16,21 0 0,1 0 0</inkml:trace>
  <inkml:trace contextRef="#ctx0" brushRef="#br0" timeOffset="154136.68">9123 13864 0,'0'0'0,"21"0"0,0 0 16,0 0-16,-21 21 16,0 1-16,-21-1 15,0 0-15,0 0 0,0 0 16,-1 0-16,-20 22 0,21-22 0,0 0 16,0 0-16,-1 0 0,1 1 15,21-1-15,0 0 0,0 0 16,21-21-1,1 0-15,20 0 16,-21 0-16,21 0 0,-20-21 0,20 0 16,0 21-16,-21-21 0,22-1 15,-1 1-15,0-42 0,1 42 16,-22-1-16,21-20 0,-21 21 16,1 21-16,-22 21 31,0 0-31,0 0 0,0 1 15,0-1-15,0 0 0,0 0 16,0 0-16,0 0 0,0 1 0,42 20 16,-21-21-1,0-21-15,0 0 0,1 0 0,20 0 16,-21 0-16,0 0 0,22 0 0,-22 0 16,21-21-16,-21 0 0,0 21 15,1-21-15,-1-1 0,-21 1 0,0 0 16,0-21-16,0 21 0,0-1 0,0 1 15,0 0-15,0-21 0,0 21 16,0-1-16,-21 22 16,21 22 15,0-1-31,0 0 16</inkml:trace>
  <inkml:trace contextRef="#ctx0" brushRef="#br0" timeOffset="154279.6">9906 14118 0,'0'0'0,"-21"0"0,0 0 32,-1 0-17,1 0-15</inkml:trace>
  <inkml:trace contextRef="#ctx0" brushRef="#br0" timeOffset="155005.63">4445 15007 0,'0'-21'16,"0"0"-16,21 0 0,-21 0 15,0-1 1,0 1-16,0 0 0,-42 0 15,21 21-15,-1 0 16,-20 0-16,21 0 0,-21 21 16,20-21-16,-20 21 0,21 0 15,-21 22-15,-22 20 0,43-20 16,0-1-16,-22 85 0,43-85 16,0 22-16,0-1 0,0-20 15,0-1-15,0 0 0,0 1 16,0-1-16,22-21 0,-1 0 15,0 0-15,0-21 0,0 0 0,22 0 16,-22 0-16,21 0 0,0 0 16,1 0-16,-1-21 0,0 0 0,64-42 15,-42 41-15,-22-20 0,22 0 16,-22-1-16,0-20 0,43-43 16</inkml:trace>
  <inkml:trace contextRef="#ctx0" brushRef="#br0" timeOffset="156794.89">4932 14774 0,'0'0'0,"0"-21"0,0 0 16,0 42 0,0 22-1,0-22-15,0 0 0,0 21 16,0 1-16,0-1 0,0 0 0,-21 1 16,21 20-16,-22-21 0,22 1 15,-21 20-15,21-20 0,-21-1 16,0 0-16,21-21 0,-21 22 0,21-22 15,-21 0-15,21 0 0,0 0 16,-22-21-16,22-21 16,0 0-1,0-21-15,22 21 0,-22-1 16,21-20-16,0 0 0,0 21 16,21-22-16,-20 22 0,-1-21 0,0 21 15,0-1-15,0 1 0,0 21 16,1 0-16,-1 21 15,0 22-15,-21-22 16,0 0-16,0 21 0,0-20 0,0 20 16,0-21-16,0 21 0,0-20 0,0-1 15,0 0-15,0 21 0,0-21 16,0 1-16,21-22 16,0 0-16,0 0 0,1 0 15,-1 0-15,42-22 16,-42 1-16,22 0 0,-22 0 0,21 0 15,1-22-15,-1 22 0,21-63 16,-41 62-16,-1-20 0,0 0 16,-21 21-16,0-22 0,0 1 15,0 21-15,-21 21 0,-22 0 16,22 0-16,0 0 16,0 21-16,0-21 0,0 21 0,21 0 15,0 0-15,-22 1 0,22 20 16,0-21-16,0 0 0,0 0 0,0 1 15,22-1-15,-1 0 16,0 0-16,-21 0 0,21-21 16,0 21-16,0 1 0,1-22 0,-1 21 15,-21 0-15,21 0 0,0-21 16,0 0 0,0 0-16,1 0 0,-1 0 15,0 0-15,0 0 0,0-21 16,0 0-16,1 21 0,-1-21 0,0-1 15,0-20-15,0 21 0,0 0 16,1-22-16,-1 22 0,0-21 0,0 21 16,0 0-16,0-1 0,-21 1 15,0 0-15,0 42 32,0 0-32,0 1 15,-21-1-15,21 21 0,0-21 0,0 22 16,-21-1-16,0 0 0,21-21 15,0 1-15,0-1 0,0 0 16,0 0-16,21-21 16,0 0-16,0 0 15,1 0-15,-1-21 0,0 21 16,0-21-16,0 0 0,0-1 0,1 1 16,-1 0-16,0 0 15,-21 0-15,0-22 0,0 22 0,0 0 16,0 0-16,0 0 0,-21 0 15,0-1-15,-1 1 0,1 21 0,0 0 16,-21 0-16,21 0 0,-1 0 16,1 0-16,0 0 0,0 21 0,0-21 15,21 22-15,21-22 16,0 0-16,0 0 16,0 0-16,1 0 0,20-22 0,-21 22 15,21-21-15,-20 21 0,-1 0 16,0-21-16,0 21 0,21 0 0,1 0 15,-22 0 1,0 21-16,0-21 0,-21 21 16,21 1-16,-21 20 0,0 0 15,0 1-15,0-22 16,0 0-16,0 0 0,22 0 0,-22 0 16,0 1-16,0-1 15,0 0-15,0 0 16,21-21 15,-21-21-31,0 0 0,0 0 16,21-1-16,0-20 15,-21 21-15,21 0 0,-21-22 0,21 22 16,1-21-16,-22 21 0,21 0 16,-21-1-16,21 1 0,-21 0 15,21 21-15,0 0 16,-21 21-1,0 0-15,21 1 0,-21-1 0,0 21 16,0-21-16,0 0 0,0 1 0,0 20 16,22-21-16,-22 0 0,0 0 15,0 1-15,21-1 0,0 0 16,0-21-16,0 0 16,0 0-16,1 0 0,-1 0 15,0-21-15,21 0 0,-21-1 16,1 22-16,41-63 15,-42 42-15,0 0 0,22-1 0,-22-20 16,0 21-16,0-21 0,0 20 16,-21 1-16,0 0 0,22 21 0,-22-21 15,0 42 1,-22 0 0,22 0-16,-21 22 0,21-22 0,-21 0 15,0 0-15,21 22 0,0-22 16,0 0-16,0 21 0,0-21 0,0 1 15,0-1-15,21 0 0,0-21 16,0 21 0,1-21-16,20 0 0,-21 0 0,0 0 15,0 0-15,22-21 0,-22 21 0,0-21 16,21 0-16,-20-1 0,-1 1 16,0-21-16,0 0 0,-21-1 15,0 22-15,0-21 0,0 21 16,0-1-16,0 1 0,0 0 15,-21 21-15,0 0 0,0 21 16,-1-21-16,1 21 0,0 22 16,0-22-16,0 0 0,21 21 15,0-20-15,-21 20 0,21-21 16,0 0-16,0 22 0,0-22 0,0 0 16,21 0-16,0 0 0,0-21 15,0 0-15,0 0 0,22 0 16,20-42-16,-20 42 0</inkml:trace>
  <inkml:trace contextRef="#ctx0" brushRef="#br0" timeOffset="157220.51">7662 14859 0,'0'0'15,"21"-21"-15,-21 42 32,0 0-17,0 0-15,0 1 0,-21 20 0,21 0 16,-21 1-16,21-1 0,-21 0 16,21 1-16,0-1 0,0 0 0,-21 1 15,21-1-15,0-21 0,-21 43 16,21-43-16,21-21 31,0 0-31,0-21 0,0-1 16,0 1-16,-21 0 0,22 0 0,-22-21 15</inkml:trace>
  <inkml:trace contextRef="#ctx0" brushRef="#br0" timeOffset="157564.39">7641 14901 0,'0'0'0,"-21"-21"0,21 0 16,-21 0-16,21 0 0,0 0 15,0-1-15,0 1 16,21 0-16,0 21 0,0 0 16,22-21-16,-1 21 0,-21 0 0,43 0 15,-22 0-15,0 0 0,1 0 16,126 63 0,-127-20-16,1-22 0,-1 21 0,-21-21 0,21 22 15,-20-1-15,-22-21 16,0 22-16,0-1 0,-43 21 15,22-20-15,-21-22 0,-1 21 16,1-21-16,0 1 0,-22-22 0,22 21 16,-22 0-16,22-21 0,-43 0 15,43 0-15,21 0 0,-21 0 16,20 0-16,44 0 31,-1 0-31,0 0 0,21 0 16,-21 0-16,22-21 0,-1 0 0,0 21 15,1-22-15,-1 22 0,0-21 16</inkml:trace>
  <inkml:trace contextRef="#ctx0" brushRef="#br0" timeOffset="158121.67">8382 15198 0,'-21'-21'0,"21"-1"16,-21 1-16,-1 0 15,22 0-15,0 0 0,0 0 0,0-1 16,0 1-16,0 0 16,22 0-16,-1 21 0,0 0 15,0 0-15,0 0 16,22 0-16,-22 0 0,0 21 16,21 0-16,-21 0 0,1 1 0,-1-1 15,0 0-15,-21 21 0,0-21 16,0 43-16,0-43 0,0 0 15,0 0-15,0 1 0,0-1 16,-21 0-16,0-21 16,-1 0-16,22-21 15,0 0 1,0-1-16,0 1 0,0-21 16,0 21-16,22 0 0,-1-1 15,0 1-15,0-21 0,0 21 16,22 0-16,-22-1 0,21 1 0,-21 0 15,22 0-15,-22 21 0,21-21 16,-21 21-16,22 0 0,-22 0 0,0 0 16,-21 21-16,0 0 15,0 0-15,0 0 0,0 1 16,0-1-16,0 21 0,0-21 0,-21 0 16,21 1-16,0 62 15,-21-84-15,21 21 0,0 1 16,0-1-1,0-42 17,21-1-32,0 1 15,-21 0-15,0 0 0,0-21 0,0 20 16,21 1-16</inkml:trace>
  <inkml:trace contextRef="#ctx0" brushRef="#br0" timeOffset="158388.51">9059 14796 0,'-42'21'16,"21"-21"0,21 21-16,0 0 15,21-21 1,0 0-16,0 0 0,0 0 16,1 0-16,-1 0 0,0 0 15,-21-21-15,21 21 0,-21-21 16,0 0-16,0-1 15,-21 22-15,0 0 16,0 0-16,-1 0 0,1 0 16,0 0-1,21 22-15,0-1 0,0 0 16,0 0-16,0 0 16,21 0-16,0-21 0</inkml:trace>
  <inkml:trace contextRef="#ctx0" brushRef="#br0" timeOffset="158732.66">9271 14923 0,'21'21'32,"-21"0"-17,0 0-15,21 0 0,-21 0 0,0 1 16,0-1-16,0 0 0,0 0 0,0 0 15,0 0-15,0 22 0,0-1 16,0-21-16,0 0 16,0 1-16,21-22 15,1 0 1,-1-22-16,0 1 16,0 0-16,-21 0 15,21-21-15,0 20 0,-21 1 16,22-21-16,-1 21 0,-21 0 0,0-1 0,21 1 15,0 0-15,-21 0 16,21 0-16,0 21 31</inkml:trace>
  <inkml:trace contextRef="#ctx0" brushRef="#br0" timeOffset="159088.51">9631 15113 0,'63'0'16,"-42"-21"-1,1 21-15,-1-21 16,0 0-16,0 21 0,0-22 0,0 1 16,-21 0-16,22 0 15,-22 0-15,0 0 0,-22 21 31,1 0-31,0 0 16,0 21-16,0 0 0,0 0 0,21 0 16,-22 22-16,22-22 0,-21 21 0,21-21 15,0 0-15,0 22 0,0-1 16,0 0-16,21-20 16,1-1-16,20-21 0,-21 0 15,0 0-15,22 0 0,-22 0 0,21 0 16,0 0-16,-20 0 0,-1-21 15,0 21-15,-21-22 0,21 1 16,-21 0-16,21 0 0,-21 0 0,0 0 16,0-1-16</inkml:trace>
  <inkml:trace contextRef="#ctx0" brushRef="#br0" timeOffset="159379.57">10075 15092 0,'43'-148'16,"-43"127"0,21 21-16,-85 169 0,149-338 15,-64 147-15,0 22 16,0 22-16,1-1 15,-22 0-15,0 0 16,21 0-16,0 0 0,-21 1 0,0 20 0,0-21 16,21 21-16,-21-20 0,0-1 15,0 0-15,0 21 0,0-21 0,0 1 16,-21-1-16,21-42 47,0-1-47,0 1 0,0 0 0,0 0 15,0 0-15,0 0 0,0-1 16,0 1-16,21 0 0,-21-21 0,21 21 16,0-1-16,-21 1 0,22 0 15,-1 0-15,0 21 16,0 0-16,0 0 16,0 0-16</inkml:trace>
  <inkml:trace contextRef="#ctx0" brushRef="#br0" timeOffset="160116.56">11663 15134 0,'0'0'0,"21"-21"0,85-42 15,-85 63 1,21-22-16,1-20 15,-22 42-15,0-21 0,-21 0 0,21 0 16,-21-1-16,-21-20 16,0 21-16,-22 0 0,22 0 0,-21 21 15,21-22-15,-22 22 0,1 0 16,0 0-16,21 0 0,-22 0 16,1 22-16,0-1 0,20 0 0,-20 21 15,21-21-15,0 22 0,-22-1 16,43 0-16,0 1 0,-21-1 0,21 0 15,0 1-15,0-1 0,0-21 16,21 0-16,-21 22 0,22-43 0,-1 21 16,0-21-16,0 21 0,0-21 15,22 0-15,-22 0 0,21-21 0,-21 0 16,22 0-16,-1-1 0,0 1 0,1-21 16,-22 21-16,21-22 0,0 1 15,-20 0-15,20 21 0,-21-43 16,0 22-16,0-1 0,1 1 15,-1 0-15,0-22 0,0-42 16,-21 43-16,21 21 0,0-43 16,-21 43-16,0 20 0,0 1 15,0 42-15,0 1 16,0 20-16,0 0 0,0 1 16,-21-1-16,0 21 0,21 1 0,-42 42 15,42-64-15,-21 22 16,21-22-16,0 21 0,-22-20 0,22-1 15,0-21-15,0 22 0,0-22 16,0 0-16,0 0 0,22-21 16,-1 0-16,0 0 0,0 0 15,64-21-15,-64 21 16,0-21-16</inkml:trace>
  <inkml:trace contextRef="#ctx0" brushRef="#br0" timeOffset="160695.85">12340 15071 0,'0'0'16,"0"-21"-16,-21 21 0,21-22 16,0 1-16,0 0 0,0 0 15,0 0-15,0 0 16,21-1-16,0 22 0,0-21 16,1 21-16,-1 0 0,0 0 15,0 0-15,0 0 0,0 0 16,1 0-16,-1 21 0,0 1 0,0-1 15,-21 42-15,21-42 16,-21 1-16,0 20 0,0-21 0,0 21 16,0-20-16,0 20 0,0-21 0,-21 0 15,21 0-15,0 1 16,-21-22-16,0 0 16,21-22-1,0 1-15,0 0 16,0-21-16,0 21 0,0-1 0,0 1 15,0-21-15,0 21 0,0 0 16,21-1-16,-21 1 0,21 0 0,0 0 16,0 21-16,-21-21 0,22 0 15,-1 21-15,0 0 0,0-22 0,43 22 16,-43 0-16,0-21 0,21 21 16,-21 0-16,1 0 15,-1 0-15,0 0 0,0 0 0,0 0 16,-21 21-16,0 1 15,0-1-15,0 0 16,0 0-16,0 0 0,-21 0 16,21 1-16,-21-1 0,21 0 15,-21 21-15,21-21 0,0 1 0,0-1 16,-21 0-16,21 0 0,0 0 16,0-42 15,21 0-31,-21 0 15,21 0-15,-21-1 0,0 1 16,21 0-16,-21-21 0</inkml:trace>
  <inkml:trace contextRef="#ctx0" brushRef="#br0" timeOffset="160984.6">12933 14690 0,'-21'21'0,"42"-42"0,-42 63 16,-1-42-16,22 21 0,0 0 0,0 1 15,22-22 17,-1 0-32,0 0 0,0 0 0,0 0 15,0 0-15,-21-22 0,22 1 16,-22 0-16,0 0 0,0 0 16,0 0-16,0-1 0,-22 1 15,1 21 1,0 0-16,0 0 0,0 0 0,0 0 15,-1 21-15,22 1 16,0-1-16,0 0 0,0 0 0,0 0 16,0 0-16,0 1 0,0-1 15,22 0-15,-22 0 0,21-21 16</inkml:trace>
  <inkml:trace contextRef="#ctx0" brushRef="#br0" timeOffset="161363.6">13293 14859 0,'0'0'0,"0"-21"16,-22 21-16,22 21 16,0 0-1,0 0-15,0 1 0,0-1 16,0 0-16,0 0 0,0 21 0,22-20 15,-22-1-15,0 0 0,0 0 0,21 0 16,-21 0-16,0 1 0,21-22 16,-21 21-16,21-21 15,0 0-15,-21-21 16,21 21-16,1-22 16,-1 1-16,-21 0 0,0 0 0,21 0 15,0 0-15,-21-1 0,0 1 16,21 0-16,0-21 0,1 21 0,-22-1 15,21 1-15,-21 0 0,21 0 16,0 21-16,0 0 16,0 0-1,-21 21 1</inkml:trace>
  <inkml:trace contextRef="#ctx0" brushRef="#br0" timeOffset="161728.67">13822 15007 0,'21'0'32,"0"-21"-17,0 0-15,0 0 0,1 21 16,-22-21-16,21-1 0,0 1 15,-21 0-15,0 0 16,-21 21 0,0 0-1,-1 0-15,1 21 0,0 0 0,-21 0 16,21 1-16,-1-1 0,1 0 16,0 0-16,0 21 0,21-20 0,0 20 15,0-21-15,0 0 0,0 0 0,0 1 16,0-1-16,0 0 15,21 0-15,0-21 0,0 0 0,1 0 16,20 0-16,-21 0 0,43 0 16,-22 0-16,-21 0 0,64-42 15,-64 42-15,0-21 0</inkml:trace>
  <inkml:trace contextRef="#ctx0" brushRef="#br0" timeOffset="162072.35">14203 14923 0,'0'-22'0,"0"44"0,0-65 0,0 22 15,0 0-15,21 0 0,0 21 16,0-21-16,0 21 16,1 0-16,-1 0 0,0 0 15,0 21-15,-21 0 16,0 0-16,21 0 0,-21 0 0,21 1 16,-21-1-16,0 0 0,0 0 0,0 0 15,0 0-15,0 1 16,0 20-16,0-21 0,0 0 15,0 0-15,-21-21 16,0 0 0,0 0-16,21-21 0,0 0 15,0 0-15,0 0 0,0 0 16,0-1-16,0 1 0,0 0 0,0 0 16,21-21-16,0 20 0,0 1 15,1 0-15,-1 0 0,0 0 0,0 0 16,0 21-16,0-22 0,22 22 0,-22-21 15,0 21-15,0 0 0,0 0 16,1 0-16</inkml:trace>
  <inkml:trace contextRef="#ctx0" brushRef="#br0" timeOffset="162316.17">14986 14817 0,'0'0'16,"-21"21"-16,42-21 31,0 0-15,0 0-16,0 0 16,1 0-16,-1 0 0,0 0 0,0 0 15,0 0-15,0 0 16</inkml:trace>
  <inkml:trace contextRef="#ctx0" brushRef="#br0" timeOffset="162476.59">14901 14965 0,'0'21'0,"0"0"31,21-21-15,1 0-16,-1 0 0,0 0 0,0 0 16,0 0-16,0-21 0,1 21 15,-1 0-15,0-21 0</inkml:trace>
  <inkml:trace contextRef="#ctx0" brushRef="#br0" timeOffset="163216.75">15981 14647 0,'0'0'0,"0"-21"16,-21 21-16,-1 21 31,22 1-31,0-1 0,0 0 0,0 0 16,0 0-16,0 22 0,0-22 15,-21 0-15,21 0 0,0 21 16,0-20-16,0-1 0,-21 21 15,0-21-15,21 0 16,-21-21-16,21 22 0,-21-22 16,-1 0-16,22-22 15,0 1-15,0 0 16,0 0-16,0 0 0,0 0 16,0-22-16,22 22 0,-1 0 15,0-21-15,0-1 0,0 22 0,0-21 16,22 21-16,-1-1 0,0 1 0,22 0 15,-22 21-15,22 0 0,-22 0 16,22 21-16,-22 0 0,0 1 0,1-1 16,-1 21-16,-21-21 15,0 22-15,0-22 0,-21 21 0,0-21 16,0 22-16,0-22 0,-21 0 0,0 21 16,0-21-16,0 1 0,0-1 15,-1-21-15,-20 21 0,21-21 16,21-21-1,0 0 1,0-1-16,21 1 0,0 0 0,-21 0 16,21 0-16,1 0 15</inkml:trace>
  <inkml:trace contextRef="#ctx0" brushRef="#br0" timeOffset="164052.25">16616 14753 0,'0'21'0,"21"-21"0,0 0 16,0 0-16,0 0 16,1 0-16,-1 0 15,-21-21-15,21 21 0,0-21 0,-21 0 16,21 0-16,-21 0 16,0-1-16,0 1 0,0 0 15,0 0-15,0 0 16,-21 21-16,0 0 15,0 0-15,0 0 0,21 21 16,-22 0-16,1 0 0,21 0 16,-21 22-16,21-22 0,0 0 0,0 21 15,0-20-15,0 20 0,0 0 16,0-21-16,0 1 0,0-1 16,0 0-16,0 0 0,21 0 15,0-21-15,1 0 16,-1 0-16,0 0 15,0-21-15,0 0 0,0 21 0,-21-21 16,22 0-16,-1-1 0,0 1 16,0 0-16,-21 0 0,21-21 15,0 20-15,1-20 0,-1 21 16,-21 0 0,0 42-1,0 0-15,0 0 16,0 0-16,0 1 0,0 20 0,0-21 15,0 0-15,0 0 0,0 22 0,0-22 16,0 0-16,0 0 16,0 0-16,0 1 0,0-1 0,0 0 15,42-21 1,-21 0-16,0 0 0,22-21 16,-22 0-16,0-1 0,21 1 15,-20 0-15,-1 0 0,0 0 16,21-22-16,-21 22 0,22-21 15,-43 21-15,0 42 32,0 0-17,0 0-15,0 0 16,0 1-16,0-1 0,21-21 16,0 21-16,0-21 0,0 0 15,22 0-15,-22 0 16,0 0-16,21 0 0,-20 0 0,20 0 15,-21 0-15,0 0 0,0-21 16,22 0-16,-43-1 0,21 22 0,-21-21 16,0 0-16,0 0 0,0-21 0,0 20 15,0 1-15,-21 0 0,-22-21 16,22 42-16,0-21 0,-21 21 16,21 0-1,-1 0-15,1 0 0,42 0 31</inkml:trace>
  <inkml:trace contextRef="#ctx0" brushRef="#br0" timeOffset="164505.24">19177 14436 0,'0'-21'16,"-42"-85"-1,42 85-15,-22 21 16,-20-22-16,21 22 0,0 0 16,0 0-16,-1 22 0,1-1 0,0 0 15,0 21-15,0 1 0,0-1 16,-1 0-16,1 1 0,0-1 0,0 0 16,0 22-16,21-22 0,0 0 15,-21-20-15,21 20 0,0 0 16,0-21-16,0 1 0,0 20 0,0-21 15,21 0-15,0 0 16,0-21-16,21 0 0,-20 0 0,-1 0 16,21 0-16,85-21 15,-85 0-15,1 0 0,-1 0 16,0 0-16,22-22 0,-22 22 0,1-21 16</inkml:trace>
  <inkml:trace contextRef="#ctx0" brushRef="#br0" timeOffset="166161.01">19727 14034 0,'0'0'0,"0"-22"0,-21 44 15,0 20 1,0-21-16,0 21 0,-1 1 0,1 20 16,0 1-16,0-1 15,-21 1-15,20-22 0,-20 85 16,21-85-16,0 1 0,21-1 0,0 0 15,-21 1-15,21-22 0,-22 0 16,22 0-16,0 0 0,0 1 0,0-44 47,0 1-47,0 0 16,0 0-16,0 0 0,0 0 15,0-22-15,0 22 0,22-21 0,-1-1 16,21 22-16,-21-21 0,0 21 15,22 0-15,-1-1 0,-21 1 0,22 21 16,-1 0-16,-21 0 16,0 0-16,0 21 0,1 1 0,-22-1 15,0 21-15,0-21 0,0 22 16,0 41-16,0-63 16,0 22-16,0-1 0,0-21 15,0 0-15,0 1 0,0-1 16,21-21-1,21 0-15,-21 0 0,0 0 16,1 0-16,20 0 0,-21 0 16,0-21-16,22-1 0,-1-20 15,-21 21-15,0 0 0,0 0 16,1-22-16,-22 22 0,0-21 0,0-22 16,0 43-16,0 0 0,0 0 15,0 0-15,0-1 0,-22 22 16,1 0-16,0 0 0,21 22 15,0-1-15,0 0 16,0 0-16,0 0 16,0 22-16,0-22 0,0 0 15,0 0-15,0 0 0,21 0 0,-21 1 16,21 20-16,-21-21 0,0 0 16,22 0-16,-22 1 0,21-22 15,-21 21-15,21-21 16,0 0-16,0 0 0,0 0 15,1 0-15,-1-21 0,0-1 16,0 22-16,0-21 0,0 0 16,1 0-16,-1 0 0,0 0 0,0-1 15,-21-20-15,21 21 0,-21 0 0,21 0 16,-21-1-16,22 1 16,-22 0-16,0 42 31,0 0-31,-22 1 15,1-1-15,0 21 0,21-21 0,-21 0 16,21 1-16,0-1 0,0 0 16,0 0-16,0 0 0,0 0 15,0 1-15,21-22 16,0 0-16,0 0 16,1 0-16,-1 0 0,0 0 0,0 0 15,0-22-15,0 22 16,-21-21-16,0 0 0,0 0 15,0 0-15,0 0 0,0-1 16,0-20-16,-21 21 0,-21-21 16,21 42-16,21-22 0,-21 22 0,-1 0 15,1 0-15,42 0 47,1 0-47,20 0 0,-21 0 0,0 0 16,0 0-16,1 0 0,-1 0 15,21 0-15,-21 0 0,0 0 0,1 0 16,-1 0-16,-21 22 0,21-1 16,-21 0-16,0 0 15,0 0-15,0 0 0,0 1 16,0-1-16,0 0 0,0 0 16,0 0-16,0 0 0,-21-21 15,21 22-15,0-1 0,0 0 16,0-42 31,0 0-47,0-1 15,0 1-15,21 0 16,-21 0-16,21-21 0,0 20 16,0 1-16,-21 0 0,22 0 0,20-21 15,-21 20-15,0 1 0,0 21 16,1 0-16,-1 0 15,0 0-15,-21 21 16,0 1-16,0-1 0,21 21 16,-21 0-16,0-20 0,0 20 15,0-21-15,0 0 0,0 0 16,0 1-16,0-1 0,0 0 16,0-42 30,0 0-46,21 21 0,-21-22 16,0 1-16,0 0 0,21 0 16,1 0-16,-1 0 0,-21-1 0,42-20 15,-21 0-15,0-1 16,1 22-16,-1 0 0,21 21 16,-21 0-16,22 0 15,-43 21-15,0 22 16,0-22-16,0 0 0,0 0 0,0 0 15,0 0-15,0 22 0,-22-22 16,22 0-16,0 0 16,0 0-16,0 1 15,22-22 1,-1 0 0,0 0-16,0-22 0,0 22 15,-21-21-15,21 0 0,1 21 16,-22-21-16</inkml:trace>
  <inkml:trace contextRef="#ctx0" brushRef="#br0" timeOffset="166477.48">21569 14732 0,'21'0'16,"0"0"-16,0 0 16,0 0-16,1 0 0,-1 0 15,0 0-15,0 0 0,0-21 0,0 21 16,1-21-16,-1 21 0,-21-21 0,21-1 15,-21 1-15,21 21 0,-21-21 16,-21 21 0,0 0-16,0 0 15,-22 21-15,22 0 0,0 1 0,0-1 16,0 0-16,-1 0 0,1 0 16,0 0-16,21 22 0,-21-22 0,21 0 15,0 0-15,0 0 16,0 1-16,21-1 0,0-21 15,0 0-15,1 21 0,20-21 0,-21 0 16,0 0-16,22 0 0,-22 0 0,21 0 16,-21 0-16,22-21 0,-22 21 15,0-21-15,21-1 0</inkml:trace>
  <inkml:trace contextRef="#ctx0" brushRef="#br0" timeOffset="166716.64">22331 14372 0,'0'-21'16,"0"42"-16,0-63 0,0 63 16,-21 0-1,21 0-15,-22 22 0,1-1 0,0-21 16,21 22-16,0-1 0,-21 0 16,21 1-16,-21-1 0,21 0 0,0-21 15,0 22-15,0-22 0,0 0 16,0 0-16,0 0 0,0 1 0,0-1 15,0 0-15,21-21 16,0 0 0</inkml:trace>
  <inkml:trace contextRef="#ctx0" brushRef="#br0" timeOffset="167075.89">22119 14499 0,'-21'-42'15,"42"84"-15,-63-105 0,42 20 0,-21 22 16,21-21-16,0 21 16,0 0-16,21 21 0,0 0 15,0 0-15,0 0 0,0 0 0,22 0 16,-1 0-16,-21 0 0,22 0 16,-1 21-16,0 21 0,-21-21 15,22 0-15,-1 22 0,-21-1 16,22 0-16,-22 1 0,0-1 0,-21 0 15,0 1-15,0-1 0,0-21 0,0 22 16,0-22-16,-21 0 0,0 0 16,-22 0-16,22 0 0,-42 22 15,20-43-15,22 21 0,-21-21 0,21 0 16,-1 0-16,-20 0 0,42 21 16,-21-21-16,0 0 0,42 0 46,0 0-46,0 0 0,0 0 16,1-21-16,-1 21 0,0-21 16</inkml:trace>
  <inkml:trace contextRef="#ctx0" brushRef="#br0" timeOffset="167486.74">22648 14774 0,'0'0'0,"-63"-42"31,63 21-31,0 0 0,0 0 16,21-1-1,0 22-15,0 0 0,22 0 16,-22-21-16,0 21 0,21 0 16,-21 0-16,1 0 0,20 0 0,0 21 15,-21 1-15,1-1 0,-1 0 16,-21 0-16,0 0 0,0 0 15,0 1-15,0-1 0,0 0 0,0 21 16,-21-21-16,-1 1 16,1-22-16,0 0 15,0 0-15,0 0 16,21-22 0,0 1-16,0 0 0,0 0 15,0 0 1,21 0-16,0-1 0,0 1 0,0 21 15,-21-21-15,22 0 0,-1 0 16,0 21-16,0-21 0,21 21 0,-20 0 16,-1-22-16,0 22 0,0-21 0,0 21 15,0 0-15,1 0 0,-1 0 16</inkml:trace>
  <inkml:trace contextRef="#ctx0" brushRef="#br0" timeOffset="167659.66">23283 14647 0,'-21'-21'16,"42"64"-16,-21-65 0,0 65 0,-21-22 15,21 0-15,-21 0 0,0 0 16,21 1-16,0-1 0,-21 0 16,21 0-16,0 0 15,21-21 32,-21-21-47,21 21 0,-21-21 16</inkml:trace>
  <inkml:trace contextRef="#ctx0" brushRef="#br0" timeOffset="167900.67">23199 14457 0,'0'0'0,"0"21"15,21-21 16,0 0-31,-21-21 32,0 42 15,0 0-32,21 0-15</inkml:trace>
  <inkml:trace contextRef="#ctx0" brushRef="#br0" timeOffset="168280.44">23431 14584 0,'0'21'46,"0"0"-46,0 0 0,0 1 16,0-1-16,0 21 0,0-21 16,0 0-16,0 22 0,0-22 15,0 21-15,0-21 16,0 1-16,0-1 16,0-42 15,22-1-31,-22 1 15,21 21-15,-21-21 0,0 0 0,21 0 16,0 0-16,21-22 16,-42 22-16,0 0 0,22 0 15,-1 0-15,0 21 0,0 0 32,0 0-32,0 0 15</inkml:trace>
  <inkml:trace contextRef="#ctx0" brushRef="#br0" timeOffset="168592.55">23770 14732 0,'21'0'47,"0"0"-47,-21-21 0,22 21 16,-1-21-16,0 21 0,0-21 15,-21-1-15,21 22 0,-21-21 0,21 21 16,-21-21-16,-21 21 31,0 0-31,0 0 0,0 21 16,21 0-16,-21 1 0,-1-1 0,1 0 16,21 0-16,0 0 0,0 0 0,-21 1 15,21-1-15,0 0 0,0 0 16,0 0-16,0 0 15,21-21 1,0 0-16,1 0 0,-1 0 16,0 0-16,0 0 0,0 0 0,0 0 15</inkml:trace>
  <inkml:trace contextRef="#ctx0" brushRef="#br0" timeOffset="168952.77">24024 14774 0,'0'-21'0,"-42"-63"31,42 62-31,0 1 16,0 0-16,21 21 16,0 0-16,0 0 15,0 0-15,1 0 0,-1 0 0,0 0 16,-21 21-16,21 0 16,0 1-16,-21-1 0,0 0 15,0 0-15,0 0 0,0 0 16,0 1-16,0-1 0,0 0 15,0 0-15,0 0 0,-21-21 16,0 0 0,21-21 15,0 0-31,0 0 16,0 0-16,21-1 15,-21 1-15,21 0 16,0 0-16,1 0 0,-1 0 15,0-1-15,0 1 16,0 21-16</inkml:trace>
  <inkml:trace contextRef="#ctx0" brushRef="#br0" timeOffset="169232.68">24596 14478 0,'-43'0'15,"22"21"1,0 0-16,0 22 0,21-22 16,-21 0-16,-1 0 0,22 0 15,0 22-15,0-22 0,-21 0 0,21 0 16,0 22-16,0-22 0,0 0 15,0 0-15,0 0 0,0 0 16,0 1 0,21-22-16,1 0 15,-1 0-15,0 0 0,0 0 0</inkml:trace>
  <inkml:trace contextRef="#ctx0" brushRef="#br0" timeOffset="169581.38">24913 14457 0,'21'21'15,"-42"-42"-15,63 63 0,-42-21 16,0 1-16,0-1 0,0 0 0,0 0 15,0 0-15,0 0 0,0 1 16,0 20-16,0-21 0,0 0 0,0 0 16,-21 1-16,0-1 0,0 0 15,21 0-15,-21 0 16,0-21-16,-1 0 0,22 21 16,-21-21-16,0 0 15,0 0-15,21-21 47,0 0-31</inkml:trace>
  <inkml:trace contextRef="#ctx0" brushRef="#br0" timeOffset="169880.1">25167 14690 0,'21'0'16</inkml:trace>
  <inkml:trace contextRef="#ctx0" brushRef="#br0" timeOffset="170211.65">25019 14901 0,'21'0'16,"0"0"-1,-21 22 17,0-1-17,0 0-15,0 0 16,0 0-16,0 0 16,0 1-16,-21-1 0,0 0 15,21 0-15,-21 0 0,0 0 16,-1 1-16,1-1 0,0 0 15,0 0-15,0 0 0,0 0 16,-22-21-16,1 22 0,-64-22 16,64 21-16,-43 0 0</inkml:trace>
  <inkml:trace contextRef="#ctx0" brushRef="#br0" timeOffset="171496.22">4318 16235 0,'0'0'0,"0"-21"0,0 0 0,0-1 15,0 1-15,0 0 16,-21 42 0,21 0-1,-21 1-15,21-1 0,0 21 0,0-21 16,0 22-16,0-1 0,0 0 15,0 1-15,-22-1 0,22 0 16,0 1-16,0-1 0,-21 0 16,21-21-16,0 22 0,0-22 15,0 0-15,0-42 16,0 0-16,21 0 0,1-1 16,-1 1-16,0-21 0,21 21 15,-21-22-15,1 22 0,20-21 0,-21 0 16,0-1-16,22 1 0,-22 21 15,-21-22-15,21 1 16,0 42-16,-21 21 16,0 0-1,0 22-15,0-22 0,0 0 0,21 21 16,-21-20-16,21 20 0,-21-21 16,22 21-16,-1-20 0,21 20 15,-21-21-15,22 0 0,-22-21 16,21 0-16,-21 0 0,22 0 15,41 0-15,-41-21 0,-1 0 16,0 0-16,1 0 0,-1-22 16,0 22-16,-21-21 0,22 21 0,-22-22 15,-21 1-15,0 0 0,0-1 16,0-20-16,-21 20 0,0 1 0,-1-21 16,1 20-16,-21 1 0,21 0 15,-22 20-15,22 1 0,0 21 16,0 0-16,0 0 0,0 0 0,-1 21 15,22 22-15,-21-1 0,21 0 16,0 1-16,0-1 0,0 0 0,0 1 16,0-1-16,21 0 0,1 1 15,-1-22-15,0 0 0,0 0 0,0 0 16,0 1-16,22-22 0</inkml:trace>
  <inkml:trace contextRef="#ctx0" brushRef="#br0" timeOffset="171849.08">5461 16425 0,'21'0'63,"0"0"-63,0-21 0,22 0 16,-22 21-16,0-21 0,21 0 15,-20 0-15,-1-1 0,0 1 0,0 0 16,-21 0-16,0 0 0,0 0 15,-21 21 1,0 0-16,0 21 0,-1-21 16,1 21-16,0 21 15,0-21-15,0 1 0,21 20 0,-21-21 16,21 0-16,-22 64 16,22-64-16,0 0 0,0 0 15,0 1-15,0-1 0,22-21 16,-1 21-16,0-21 0,0 0 15,21 0-15,-20 0 0,-1-21 16,21 21-16,0-21 0,-20-1 0,20 1 16,43-21-16,-43 0 0,0 20 15</inkml:trace>
  <inkml:trace contextRef="#ctx0" brushRef="#br0" timeOffset="172280.64">6181 16066 0,'0'-85'0,"0"212"0,0-169 0,0-64 16,0 85-16,0 42 15,0 0 1,0 21-16,0-21 0,0 22 16,0-1-16,0 0 0,0 1 0,0-22 15,0 21-15,0 1 0,0-1 16,0-21-16,0 21 0,0-20 0,0-1 16,0 0-16,0 0 0,0 0 15,0 0-15,0-42 31,0 0-31,0 0 16,0 0-16,0-22 0,21 22 16,0 0-16,0-21 0,-21 21 15,21-1-15,0 1 0,1 0 0,20 0 16,0 0-16,1 21 16,-22 0-16,21 0 0,-21 21 0,22 0 15,-1 0-15,-21 0 0,0 1 16,22-1-16,-43 21 0,0-21 15,0 22-15,-22-22 0,1 0 16,0 0-16,-21 0 0,-1 0 0,22-21 16,-21 22-16,0-1 0,-1-21 15,1 0-15,21 0 0,-22 0 0,22 0 16,0 0-16,0 0 0,0 0 16,21-21-16,0-1 0,0-20 15,0 21-15,0 0 0,21-22 16</inkml:trace>
  <inkml:trace contextRef="#ctx0" brushRef="#br0" timeOffset="172718.67">7133 15981 0,'0'0'0,"0"-42"0,0 20 0,21 1 0,-21 0 15,21 21 1,1 0-16,-22 21 16,0 22-16,0-22 0,21 21 15,-21 0-15,21 1 0,-21-1 16,0 0-16,0 1 0,0-1 0,0 0 16,0 43-16,0-64 15,0 0-15,0 22 0,0-22 0,-21 0 16,21-42 31,-21 0-47,21 0 15</inkml:trace>
  <inkml:trace contextRef="#ctx0" brushRef="#br0" timeOffset="173077.3">6900 16129 0,'0'0'0,"-21"-21"0,-21-21 16,21 20-16,21-20 0,-22 21 0,22 0 15,0-22-15,0 22 0,0-21 16,0 21-16,22 0 0,-1-1 0,0 1 16,21 0-16,-21 0 0,22 21 0,20 0 15,-20 0-15,-1 0 0,21 0 16,43 42-16,-63 1 0,20-1 16,1 0-16,-22 1 0,0 20 15,1-21-15,20 64 16,-63-42-16,0-22 0,0 0 15,0 1-15,-21-1 0,-43 43 16,22-64-16,0 21 0,-1-21 16,1 1-16,0-1 0,-43 0 15,43-21-15,-1 21 0,1-21 0,0 0 16,21 0-16,-1 0 0,1 0 16,0-21-16,0 0 0,21 0 15,0-1-15,42-20 16,-21 42-16,1-21 0,20 0 15,-21 0-15,21-1 0,-20 1 16,20 21-16,0-21 0,-21 0 16</inkml:trace>
  <inkml:trace contextRef="#ctx0" brushRef="#br0" timeOffset="173492.66">7705 16362 0,'0'-21'31,"0"0"-31,0-1 16,-22 1-16,22 0 0,0 0 15,0 0-15,0 0 0,0-1 16,22 1-16,-1 21 16,0-21-16,0 21 0,0 0 0,0 0 15,22 0-15,-22 21 0,21 0 0,-21-21 16,22 43-16,-1-22 0,-21 0 15,0 0-15,1 22 0,-1-22 0,-21 0 16,0 21-16,0-21 0,0 1 16,0-1-16,0 0 0,-21 0 0,-1 0 15,1-21-15,21 21 16,-21-21-16,21-21 16,0 0-1,0 0-15,0 0 0,0 0 16,0-1-16,0 1 0,0 0 15,0-21-15,21 21 0,0-1 16,1 1-16,-1 0 0,0 0 0,0 0 16,0 0-16,0-1 0,22 22 15,-22-21-15,0 21 0,0-21 0,0 21 16,1 0-16,-1 0 0</inkml:trace>
  <inkml:trace contextRef="#ctx0" brushRef="#br0" timeOffset="173676.43">8403 16171 0,'0'22'16,"0"-1"-16,0-85 0,0 85 0,0 64 0,0-64 15,0 0-15,0 1 0,0-1 0,0 0 0,0 0 16,0 0-16,0 0 16,0 1-16,-21-22 0,21 21 0,0 0 15,0-42 17,21 21-32,0-21 15,0-1-15,-21 1 0,22 0 16,-1-21-16,0 21 0,-21-22 15,0 22-15,21-21 0</inkml:trace>
  <inkml:trace contextRef="#ctx0" brushRef="#br0" timeOffset="173972.09">8467 15812 0,'0'0'0,"-22"0"0,1 0 0,0 21 16,21 0-16,-21 21 15,21-21-15,-21 1 0,21-1 16,0 0-16,0 0 0,0 0 15,0 0-15,21-21 0,0 0 16,0 0-16,0 0 16,22 0-16,-43-21 0,21 0 15,-21 0-15,21 21 0,-21-21 16,0-22-16,0 22 0,0 0 16,-21 21-16,0-21 0,0 21 15,-1-21-15,1 21 16,0 0-16,0 0 0,21 21 15,0 0 1,0 0-16,0 0 0,0 1 0,0-1 16,21 0-16,0 0 0,-21 0 15,21 0-15</inkml:trace>
  <inkml:trace contextRef="#ctx0" brushRef="#br0" timeOffset="174284.67">8742 16087 0,'0'-21'0,"0"42"32,0 0-32,0 0 0,0 0 15,0 0-15,0 1 0,0-1 0,0 0 16,0 21-16,0-21 0,0 1 16,0-1-16,0 0 0,0 0 0,0 0 15,0 0-15,21-21 31,0 0-31,0-21 16,0 0-16,-21 0 0,22 0 16,-1 0-16,0-1 0,-21-20 15,21 21-15,0-21 0,0-1 0,1 1 16,-22 21-16,21-22 0,21 1 16,-21 21-16,0 0 15,1 21-15,-1 0 16</inkml:trace>
  <inkml:trace contextRef="#ctx0" brushRef="#br0" timeOffset="174968.65">9271 16277 0,'42'0'16,"-21"0"-1,1-21-15,-1 0 16,-21 0-16,21 0 0,0-1 16,0 1-16,-21 0 0,0 0 0,0 0 15,0 0-15,0-1 0,0 1 16,-21 21 0,0 0-16,0 0 0,21 21 15,-21 1-15,-1-1 0,1 21 16,0-21-16,0 0 0,0 22 0,21-22 15,-21 21-15,21-21 0,0 1 16,0-1-16,0 0 0,0 0 16,21-21-16,0 21 0,0-21 0,0 0 15,22 0-15,-22 0 16,21 0-16,-21 0 0,0 0 0,1 0 16,-1-21-16,0 0 0,0 0 15,0 21-15,-21-43 0,0 22 16,0 0-16,0 0 0,0 0 15,0 0-15,0-1 0,0 1 16,0 0-16,0 0 0,0-21 16,21 42-16,1-22 0,-22 1 15,21 21-15,0 0 0,42 0 16,-41 0-16,-1 0 16,0 0-16,0 21 0,0 1 0,0-1 15,1 0-15,20 21 0,-21-21 16,0 1-16,0 20 0,-21-21 0,0 21 15,0-20-15,0-1 0,0 0 16,0 0-16,0 0 0,-21-21 16,0 21-16,0-21 0,0 0 15,0 0 1,-1-21-16,22 0 0,0 0 16,0 0-16,0-22 15,0 22-15,0 0 0,0 0 16,0 0-16,22-22 0,-1 22 0,0 0 15,0 0-15,0 0 0,0 0 16,22-1-16,-22 1 0,42 0 16,-41 0-16,20 0 0,-21 21 15</inkml:trace>
  <inkml:trace contextRef="#ctx0" brushRef="#br0" timeOffset="176116.83">11430 16235 0,'-21'0'0,"42"0"0,-85 21 0,43-21 16,21 21-16,0-42 47,21 21-47,1-21 0,-1 0 0,-21 0 15,21-1 1,-21-20-16,21 21 0,-21 0 0,0-43 16,0 22-16,0 21 15,-21-22-15,0 22 0,0 0 0,-1 21 16,1 0-16,0 0 0,-21 0 0,21 0 15,-22 0-15,22 21 0,-21 0 16,-1 43-16,1-22 16,21 1-16,0-1 0,0 0 0,-1 1 15,22-1-15,0 0 0,0 1 0,0-22 16,0 21-16,0-21 0,22 0 16,-1 1-16,0-22 0,21 0 15,-21 0-15,1 0 0,20 0 16,-21 0-16,43 0 15,-22-22-15,0 1 0,-21 0 16,22 0-16,-1 0 0,-21-22 0,22 1 16,-22 0-16,0-1 0,21-62 15,-21 62-15,1-20 0,-22 20 16,0-20-16,21 21 0,-21-1 0,21-20 16,-21 20-16,0 22 0,0 0 15,-21 42 1,0 22-1,21-22-15,0 0 16,0 21-16,0 1 0,0 20 16,0-21-16,0 1 0,0 20 15,0 22-15,0-43 0,0 1 16,0-22-16,0 0 0,0 21 16,21-42-16,0 21 0,0 1 0,0-22 15,0 0-15,1 0 0,-1 0 0,21 0 16,0 0-16,-20-22 0,20 1 15,0 0-15,1 21 0,-1-42 0,0 21 16,-21-1-16,22 1 16,-22 0-16,0-21 0,0 21 0,-21-22 15,-21 22 1,0 21-16,0 0 0,0 0 16,-22 0-16,22 21 0,0 0 15,0-21-15,0 22 0,-1-1 0,22 0 16,0 0-16,0 0 0,0 0 15,22 1-15,-1-22 0,0 21 16,0 21-16,0-21 0,0 0 16,1 1-16,-1-1 0,-21 0 15,21 0-15,0-21 0,0 0 16,0 0-16,1 0 16,-1 0-16,0 0 0,0 0 15,0-21-15,0 0 0,1 21 16,-1-21-16,0-1 0,0 1 15,0-21-15,0 21 0,22-43 16,-43 22-16,0 21 0,21-22 16,-21 22-16,21 0 0,-21 0 15,0 42 1,0 21-16,0-20 16,0-1-16,0 0 0,0 21 15,0-21-15,0 1 0,0-1 0,0 0 16,0 0-16,0 0 0,0 0 0,0 1 15,21-22 17,0-22-17,-21 1-15,22 21 0,-22-21 16,0 0-16,0 0 0</inkml:trace>
  <inkml:trace contextRef="#ctx0" brushRef="#br0" timeOffset="176275.65">12679 15833 0,'-43'-43'16,"86"86"-16,-86-107 16,22 64-16,0 0 0,0 0 15,21 21 17,21-21-32,0 22 15,0-22-15,1 21 0</inkml:trace>
  <inkml:trace contextRef="#ctx0" brushRef="#br0" timeOffset="176664.52">12912 15960 0,'0'-21'31,"0"42"0,0 0-15,21 0-16,0 0 0,-21 22 0,0-22 15,0 21-15,21-21 0,-21 0 16,0 22-16,0-22 0,0 0 0,0 0 16,0 0-16,0 1 0,0-1 15,0 0-15,-21 0 16,21-42-1,0 0 1,21 0-16,0-1 16,-21 1-16,21 0 0,1-21 15,-1 21-15,0-22 0,0 22 0,0-21 16,0 21-16,1-22 0,20 22 16,-21-21-16,21 21 0,-20 21 0,-1-22 15,0 1-15,21 21 0,-21 0 16,1 0-16</inkml:trace>
  <inkml:trace contextRef="#ctx0" brushRef="#br0" timeOffset="177324.72">13377 16193 0,'0'0'0,"85"0"31,-64-22-31,0 22 15,0-21-15,1 0 0,-1 21 0,0-21 16,0 0-16,0 0 0,-21-1 16,21 1-16,-21 0 0,0 0 15,-21 21 1,0 0-16,0 0 0,0 0 16,0 21-16,-1 0 0,-20 0 15,42 1-15,-21 20 0,21-21 16,-21 0-16,21 0 0,0 22 15,0-22-15,0 0 0,0 21 16,21-42-16,0 22 0,-21-1 16,21-21-16,0 0 0,1 0 15,-1 0-15,0 0 0,0 0 0,0 0 16,0-21-16,1 21 16,-1-22-16,-21 1 0,21 0 15,-21 0-15,21 0 0,-21-22 16,0 22-16,0 0 0,21-21 0,0-1 15,-21 1-15,22 21 16,-22 0-16,21 0 0,0 21 16,0 0-16,0 0 0,0 0 15,1 21-15,-22 0 16,21 0-16,0 0 0,0 0 0,-21 22 16,21-22-16,0 0 0,1 21 15,-22-20-15,0 20 0,0-21 0,0 0 16,0 0-16,0 1 0,0-1 0,0 0 15,-22-21 1,1 0 0,21-21-1,0 0-15,0-1 0,0 1 16,0 0-16,0 0 0,0 0 16,21 0-16,-21-22 0,22 22 15,-1 0-15,0-21 0,0 20 0,0 1 16,0 0-16,1 0 0,-1 21 15,0-21-15,0 21 0,0 0 0,22-21 16,-1 21-16</inkml:trace>
  <inkml:trace contextRef="#ctx0" brushRef="#br0" timeOffset="177559.68">14880 16002 0,'0'0'0,"-21"0"16,42 0 31,0 0-47,0 0 15,1 0-15,-1 0 16,0 0-16</inkml:trace>
  <inkml:trace contextRef="#ctx0" brushRef="#br0" timeOffset="177703.57">14795 16150 0,'0'21'0,"64"-105"0,-128 147 0,64-20 0,0-22 15,0 0 1,22-21-1,-1 0-15,0 0 0,0 0 16,0 0-16,0-21 16,1 0-16</inkml:trace>
  <inkml:trace contextRef="#ctx0" brushRef="#br0" timeOffset="178424.66">15663 15854 0,'0'-21'16,"0"0"-16,0 42 47,0 21-47,0-21 0,0 22 15,0-22-15,0 21 0,0 0 0,-21 1 16,21-1-16,-21 0 0,0-20 16,21 20-16,0-21 0,0 0 0,-21 0 15,21 1-15,-22-1 0,22-42 47,0-1-47,0 1 16,0-21-16,22 21 0,-22 0 15,21-22-15,0 1 0,21-43 16,-21 43-16,22 0 0,-22 20 16,0-20-16,21 21 0,-20 0 15,20 0-15,-21 21 0,0 0 0,22 0 16,-22 0-16,0 21 0,-21 0 15,0 0-15,0 0 0,0 22 0,0-1 16,0-21-16,0 21 0,0 1 16,-21-22-16,0 0 0,21 21 0,0-20 15,-22-1-15,1-21 0,21 21 0,0 0 16,21-21 15,1 0-31,-22-21 16,21 0-16,0 0 0,21-1 0,-21 1 15,1 0-15</inkml:trace>
  <inkml:trace contextRef="#ctx0" brushRef="#br0" timeOffset="179248.68">16256 16002 0,'0'0'0,"21"-21"31,0 21-31,0-21 0,1 0 16,-1-1-16,0 1 15,0 0-15,-21 0 0,21 0 16,-21 0-16,0-1 16,-21 22-1,0 0-15,0 22 16,0-1-16,-1 0 0,-20 0 16,21 0-16,0 64 0,0-64 15,-1 21-15,22-20 0,0 20 16,0-21-16,0 21 0,0-20 0,0-1 15,0 0-15,0 0 16,0 0-16,22 0 0,-1-21 16,0 0-16,21 0 0,-21 0 15,1 0-15,20 0 0,-21-21 16,21 21-16,-20-21 0,-1 0 0,42-21 16,-20-1-16,-22 22 0,0 0 15,0-21-15,-21 20 0,21 1 16,-21 0-16,21 0 0,-21 0 15,0 42 1,0 0-16,0 0 16,0 0-16,0 1 0,0-1 15,0 0-15,0 0 0,0 21 0,0-20 16,0-1-16,0 0 0,0 0 16,0 0-16,0 0 0,0 1 15,43-22-15,-22 0 16,0 0-16,0 0 15,0 0-15,22 0 0,-1 0 16,-21-22-16,0 1 0,1 0 16,-1 0-16,0 0 0,0 0 0,-21-1 15,0-20-15,21 21 0,-21 0 16,21-22-16,-21 22 0,0 0 16,0 42-1,0 0-15,-21 1 16,21 20-16,0-21 0,-21 0 15,21 0-15,0 1 0,0-1 16,0 0-16,0 0 0,0 0 16,21 0-16,0 1 0,22-22 0,-22 0 15,21 0-15,1 0 0,-1 0 16,-21 0-16,21 0 0,1 0 0,-1 0 16,0-22-16,-20 22 0,20-21 15,-21 0-15,0 0 0,0 0 0,-21-22 16,0 22-16,0-21 0,0 21 15,0-22-15,-21 22 0,0 0 16,0 0-16,0 0 0,-22 0 16,22 21-16,0 0 0,-21 0 0,21 0 15,-1 0-15,1 0 0,0 0 0,21 21 16</inkml:trace>
  <inkml:trace contextRef="#ctx0" brushRef="#br0" timeOffset="179721.82">18859 15854 0,'0'0'0,"0"-21"0,0 0 0,0-1 15,0 1-15,0 0 0,0 0 16,-21 21-16,0 0 0,0 0 15,-21 0-15,20 0 0,-20 0 0,0 0 16,-22 21-16,22 0 0,-22 22 16,22-1-16,0 21 0,-1-20 15,1 20-15,21 1 0,0-22 0,0 22 16,-1-22-16,22 0 0,0 1 16,0-1-16,0 0 0,0 1 15,22-22-15,-1 0 0,0 0 0,21-21 16,-21 0-16,22 21 0,-1-21 15,0 0-15,1 0 0,20 0 16,-20 0-16,20-21 0,-21 0 16,22 0-16,-22 0 0,1-1 0,20 1 15,-21-21-15</inkml:trace>
  <inkml:trace contextRef="#ctx0" brushRef="#br0" timeOffset="181496.61">19283 15685 0,'0'0'15,"0"21"1,-21 0-16,21 0 16,0 21-16,-22 1 0,1-1 15,0 0-15,0 22 0,21-22 16,-21 1-16,0 41 0,21-41 0,0-22 16,0 42-16,0-42 15,-22 1-15,22-1 16,0-42 15,22-1-31,-22 1 16,21 0-16,0 0 0,-21-21 15,21 20-15,0-20 0,22 0 16,-22-1-16,21 22 0,-21 21 16,0-21-16,1 21 0,-1 0 15,0 21-15,-21 0 0,0 1 16,0-1-16,21 21 0,-21-21 0,0 43 15,0-43-15,0 21 16,0-21-16,0 1 0,0-1 16,0 0-16,21 0 0,0 0 15,1-21-15,-1 0 0,0 0 16,0 0-16,21 0 0,1 0 0,-22 0 16,21 0-16,1-21 0,-1 0 15,-21 0-15,64-22 16,-64 22-16,0-21 0,0 21 0,0-22 15,-21 22-15,0-21 0,0 0 16,0 20-16,0 1 0,0 0 16,0 0-16,0 0 0,-21 21 0,0 0 15,0 0-15,0 21 16,0 0-16,21 0 0,0 0 16,0 1-16,0 20 0,0-21 0,0 0 15,0 22-15,0-22 0,21 0 16,0 0-16,0 0 0,-21 0 0,21-21 15,0 22-15,1-22 0,-1 0 16,0 0-16,21 0 0,-21 0 0,22 0 16,-1 0-16,-21 0 0,22 0 15,-22 0-15,21-22 0,-21 1 0,0 0 16,22 0-16,-22 0 0,0 0 16,0-1-16,-21 1 0,0 0 0,21-21 15,-21 21-15,0-1 16,0 1-16,-21 21 15,21 21-15,-21 1 0,0-1 16,0 0-16,0 0 0,21 21 16,-22-20-16,1-1 0,21 21 0,0-21 15,-21 0-15,21 22 0,0-22 16,0 0-16,0 0 0,0 0 16,21-21-16,0 0 15,1 0-15,-1 0 0,0 0 0,21 0 16,-21 0-16,1 0 0,20-21 0,-21 21 15,0-21-15,0 0 0,1 0 16,-22 0-16,0-1 0,0-20 16,0 21-16,0 0 0,0-22 15,0 22-15,-22-21 0,1 21 0,-21 0 16,21-1-16,0 1 0,-22 21 16,22 0-16,-42 0 0,41 21 15,22 1-15,-21-1 16,21 0-16,0 0 0,21 0 15,1-21-15,20 0 16,0 21-16,22-21 16,-22 0-16,0 0 0,1 0 0,-22 0 15,21-21-15,1 21 0,-1-21 16,0 21-16,1-21 0,-1 21 0,-21 0 16,21-21-16,-20 21 15,-22 21-15,0 0 16,0 0-16,0 0 15,0 1-15,0-1 0,0 0 0,0 0 16,-22 0-16,22 0 0,-21 1 0,21-1 16,-21-21-16,21 21 0,-21-21 15,21 21-15,0-42 47,0 0-31,0 0-16,0-1 0,21 1 15,0 0-15,-21 0 0,21 0 16,1 0-16,-1-22 0,-21 22 0,21 0 16,0 0-16,-21 0 15,21 21-15,0 21 16,-21 0-16,0 0 0,0 0 16,0 22-16,0-22 0,0 0 15,0 0-15,0 0 0,0 22 16,0-22-16,0 0 0,0 0 15,22-21-15,-1 0 16,0 0-16,0 0 0,0 0 16,0 0-16,1 0 15,-1 0-15,0-21 0,21 0 16,-21 21-16,1-21 0,-1-1 0,0 1 16,0 0-16,0 0 0,0-21 15,1 20-15,-22 1 0,0-21 0,21 21 16,-21 0-16,0 42 31,-21 0-31,21 0 0,-22 0 0,1 0 16,21 1-16,0-1 0,-21 0 15,21 21-15,0-21 0,0 1 16,0-1-16,0 0 16,0 0-16,21-21 0,-21 21 15,21-21-15,22 0 0,-22 0 0,0 0 16,21 0-16,-20 0 0,20 0 15,-21-21-15,21 0 0,-20 21 0,-1-21 16,21 0-16,-21-1 0,0 1 16,-21 0-16,22 0 0,-22-21 15,0-1-15,0 22 16,0 0-16,0 0 0,-22 21 0,1 0 16,0 0-16,21 21 0,-21 0 15,0 0-15,0 0 0,21 1 0,0 20 16,-22-21-16,22 0 0,0 22 15,0-22-15,0 0 0,0 0 16,0 0-16,22 0 0,-1-21 16,0 22-16,0-22 0,43 0 15,-43 0-15,21 0 0,0 0 0,-20 0 16,20 0-16,0-22 0</inkml:trace>
  <inkml:trace contextRef="#ctx0" brushRef="#br0" timeOffset="181744.64">22415 15960 0,'0'-21'0,"0"42"0,0-64 16,0 22-16,0 0 0,-21 21 0,0 0 15,21 21-15,0 0 16,-21 22-16,0-22 0,21 21 0,-21 1 16,21-1-16,0 0 0,0 1 0,-22-22 15,22 21-15,0 0 0,-21-20 16,21-1-16,0 21 0,0-21 0,0 0 15,0 1-15,0-1 16,0-42 15,0-1-31,0 1 0,0 0 16,0 0-16,0 0 0</inkml:trace>
  <inkml:trace contextRef="#ctx0" brushRef="#br0" timeOffset="182015.98">22119 15981 0,'-21'-42'0,"63"169"15,-84-297-15,63 255 0,-42-212 0,21 106 0,0 0 0,0-1 16,0 1-16,0 0 0,21 21 16,0 0-16,0-21 0,1 21 0,20 0 15,-21 0-15,0 0 0,22 0 16,20 42-16,-21-21 0,-20 22 16,20-1-16,-21 0 0,0 22 15,-21-22-15,0 1 0,0 20 16,0-21-16,0 22 15,-21-22-15,0 1 0,0-22 16,0 0-16,-22 0 0,-63 21 16,64-20-16,0-22 0,21 0 15,-22 0-15,22 0 0,-21 0 16,21 0-16,21-22 16</inkml:trace>
  <inkml:trace contextRef="#ctx0" brushRef="#br0" timeOffset="182667.64">22712 16193 0,'0'0'0,"0"-22"0,0 1 0,0 0 15,0 0 1,0 0-16,21 21 0,0-21 15,0-1-15,0 22 0,22 0 16,-22 0-16,0 0 0,0 0 16,0 22-16,1-1 0,20 42 15,-42-42-15,0 22 0,0-22 16,0 21-16,0-21 0,-21 43 16,0-43-16,-1 0 0,1-21 15,0 21-15,21 1 0,-21-22 0,0 0 16,21-22-1,0 1 1,0 0-16,0 0 0,0 0 16,0 0-16,21-1 0,0 1 15,0 0-15,0-21 0,1 21 0,-1-1 16,0 1-16,0 0 0,21 0 16,-20 0-16,41 0 0,-42-1 15,0 22-15,22 0 16,-22-21-16,0 21 0,0 0 0</inkml:trace>
  <inkml:trace contextRef="#ctx0" brushRef="#br0" timeOffset="182839.99">23368 16066 0,'0'-43'15,"0"86"-15,0-22 0,0 0 0,0 0 0,-21 0 16,21 0-16,0 1 0,-21 20 16,21-21-16,0 0 0,-22 0 15,22 1-15,0-1 16,0-42 31,0-1-47,22 22 0,-22-21 0</inkml:trace>
  <inkml:trace contextRef="#ctx0" brushRef="#br0" timeOffset="183007.99">23347 15854 0,'0'0'0,"0"21"47,0 0-32,0 0-15,21-21 32,0 22-32</inkml:trace>
  <inkml:trace contextRef="#ctx0" brushRef="#br0" timeOffset="183295.93">23537 16087 0,'0'0'0,"0"21"0,0 0 0,0 0 16,0 0-16,0 1 0,0-1 16,0 0-16,0 0 15,0 0-15,21-21 47,-21-21-47,0 0 16,0 0-16,22 21 0,-22-21 15,21-1-15,-21 1 0,21 0 16,-21 0-16,21 0 16,0 21-16,0 0 15,1-21 1,-1 21-16,0 0 0,0 0 15</inkml:trace>
  <inkml:trace contextRef="#ctx0" brushRef="#br0" timeOffset="183624.57">23876 16150 0,'0'0'0,"0"21"16,21-21 15,0 0-16,0 0-15,1-21 0,-1 21 0,0 0 16,0-21-16,-21 0 0,21 21 16,0-21-16,1 21 0,-22-43 15,0 22-15,0 0 16,-22 21-16,1 0 16,0 0-16,0 0 15,0 21-15,0 0 0,-1 1 0,1-1 16,21 21-16,0-21 0,0 0 0,-21 1 15,21-1-15,0 0 0,0 21 16,21-21-16,0 1 16,1-1-16,20-21 0,-21 0 15,0 21-15,0-21 0,22 0 0,-22 0 16,0 0-16,21 0 0,-20 0 16</inkml:trace>
  <inkml:trace contextRef="#ctx0" brushRef="#br0" timeOffset="183980.32">24299 16171 0,'0'-21'0,"0"42"0,-21-63 16,21 21-16,0 0 16,0 0-16,0-1 15,0 1 1,21 21-16,0 0 16,1 0-16,-1 0 0,0 0 15,0 21-15,-21 1 0,21-1 0,0 0 16,-21 0-16,22 0 0,-22 22 15,0-22-15,0 0 0,0 0 0,0 21 16,0-20-16,0-1 16,-22 0-16,1 0 0,21-42 62,0 0-62,0 0 16,0-1-16,21 1 15,-21 0-15,22 0 0,-1 0 16,0 0-16,0 21 16,0-22-16,0 22 0,1-21 15,-1 21-15,0-21 0</inkml:trace>
  <inkml:trace contextRef="#ctx0" brushRef="#br0" timeOffset="184220.3">24892 16002 0,'0'0'0,"-42"0"32,20 0-32,1 21 0,21 0 0,-21 1 15,0-1-15,0 0 0,0 21 16,-1-21-16,22 1 0,0-1 0,-21 0 16,21 21-16,0-21 0,0 1 15,0-1-15,21 0 16,1-21-16,-1 0 0,0 0 15,0 0-15,0 0 0,0 0 16,1 0-16,-1 0 0,0 0 16,0-21-16,0 0 15</inkml:trace>
  <inkml:trace contextRef="#ctx0" brushRef="#br0" timeOffset="184520.08">25104 15875 0,'0'0'0,"21"64"31,0-43-31,-21 21 0,0-21 0,21 0 16,-21 43-16,0-22 0,0-21 15,0 22-15,0-22 0,0 0 16,0 21-16,-21-20 15,0-1-15,21 0 0,-21 0 16,-1-21-16,-20 21 16,21-21-1,21-21 17,21 21-17,-21-21-15</inkml:trace>
  <inkml:trace contextRef="#ctx0" brushRef="#br0" timeOffset="184793.13">25527 16171 0,'0'-21'31,"0"0"-31,0 0 16,0 42 31,0 0-32,0 0 1,0 1-16</inkml:trace>
  <inkml:trace contextRef="#ctx0" brushRef="#br0" timeOffset="185068.83">25506 16425 0,'0'22'31,"21"-1"-15,-21 0 0,21 0-16,-21 0 15,0 0-15,0 22 0,0-22 16,0 21-16,0-21 0,0 22 0,-21-1 16,0 0-16,-22 1 0,1-1 15,0-21-15,-1 22 0,-20-22 0,-1 0 16,22 0-16,-21 0 0,-1-21 15,-21 0-15,22 0 0,21 0 0,-22-21 16</inkml:trace>
  <inkml:trace contextRef="#ctx0" brushRef="#br0" timeOffset="185775.68">25569 16171 0,'0'22'141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1:49:50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635 0,'0'-21'15,"21"21"-15,-21-21 0,0 0 16,21-1-16,-21 1 16,0 0-1,-21 63 32,21-20-31,-21-1-16,21 21 0,-21 0 15,-1 1-15,1-1 0,0 22 16,0-1-16,0 1 0,0-1 0,-1 1 16,1-1-16,0 1 0,21-22 15,-21 0-15,21 1 16,-21-1-16,21 0 0,0-21 0,0 1 15,0-1-15,0 0 0,0 0 16,0 0-16,0-42 31,0 0-31,0 0 0,0 0 16,0-22-16,0 1 0,21 21 16,-21-22-16</inkml:trace>
  <inkml:trace contextRef="#ctx0" brushRef="#br0" timeOffset="299.74">1990 572 0,'0'0'0,"0"-22"0,0 44 47,0-1-47,0 21 0,0-21 16,0 22-16,0 20 0,0-21 15,0 22-15,0-1 0,0 1 16,0-1-16,0 1 0,0-1 0,0-20 16,0 20-16,21 43 15,-21-64-15,0-20 0,0-1 16,0 0-16,0 0 0,21 0 16,-21-42 15,0 0-31,0 0 15,0 0-15,0-1 0</inkml:trace>
  <inkml:trace contextRef="#ctx0" brushRef="#br0" timeOffset="567.67">1693 1207 0,'0'0'0,"21"0"32,1 0-32,-1 0 15,21 0-15,-21 0 0,0 0 0,1 0 16,20-22-16,-21 22 0,0 0 16,22-21-16,-22 21 0,0 0 15,0 0-15,0 0 16,-21-21-1,21 21 1</inkml:trace>
  <inkml:trace contextRef="#ctx0" brushRef="#br0" timeOffset="1415.4">2730 1185 0,'0'0'0,"22"0"16,-1 0-1,0-21-15,-21 0 0,21 0 16,0 21-16,-21-21 0,0 0 16,21-1-16,-21 1 0,0 0 15,0 0-15,0 0 0,0 0 0,0-1 16,-21 1-1,0 21-15,0 0 0,0 0 0,-22 0 16,1 21-16,0 1 0,-1-1 16,1 0-16,0 0 0,-22 0 15,22 22-15,0-22 0,20 21 0,-20-21 16,21 0-16,0 22 0,0-22 16,21 0-16,0 0 0,0 0 0,0 1 15,21-1 1,0-21-16,21 0 15,-21 0-15,22 0 0,-1 0 0,0-21 16,1-1-16,-1 1 0,0 21 0,1-21 16,-1 0-16,-21 0 0,0 0 15,1-1-15,-1 1 0,-21 0 16,0 0-16,0 0 0,21 21 0,-21-21 16,0-1-16,0 44 31,0-1-16,0 0-15,0 0 0,0 0 0,0 0 16,0 22-16,0-1 16,0 0-16,0 1 0,0-1 0,0 0 15,21 22-15,-21-22 0,0 22 16,0-1-16,21 85 0,-21-84 16,21-1-16,-21 22 0,22-21 15,-22-1-15,0 64 16,21-42-16,-21-22 0,21 1 0,-21-22 15,0 22-15,0 41 16,0-62-16,0-1 0,0 0 0,0 1 16,-21-22-16,0 0 0,-1 43 15,1-43-15,0 0 0,-21-21 16,21 21-16,-22-21 0,1 0 16,-22 0-16,1 0 0,-1 0 0,-20-21 15,20 0-15,1-22 0,-22 1 16,22-21-16,20-1 0,-20-21 0,20 1 15,22 20-15,0-20 0,0-1 16,21 21-16,0 1 0,0-1 16,0 1-16,21 21 0,0-22 0,0 22 15,1-1-15,-1-20 0,21 21 16,-21-1-16,22 1 0,-22 0 16,21-1-16,-21 1 0,22 0 0,-1 20 15,64-62 1,-64 63-16,0-22 0,1 22 15</inkml:trace>
  <inkml:trace contextRef="#ctx0" brushRef="#br0" timeOffset="2323.67">3133 1185 0,'0'22'32,"0"-44"-17,21 1-15,0 21 0,0-21 16,0 0-16,0 0 0,22 0 16,-22-1-16,0 1 0,43-21 15,-43 21-15,0 21 0,-21-21 16,0-1-16,-21 22 31,0 0-31,-1 22 0,1-22 16,-21 21-16,21 0 0,-22 0 15,22 21-15,-21-20 0,21-1 16,0 21-16,-1-21 0,1 0 0,21 1 16,-21-1-16,21 21 0,0-21 15,0 0-15,0 1 0,21-22 16,0 21-16,1-21 0,-1 0 15,0 0-15,21 0 0,-21 0 0,22 0 16,-1 0-16,0-21 0,22 21 16,-22-22-16,1 1 0,-1 0 0,0 0 15,-21-21-15,22 20 0,-1 1 16,-21-21-16,0 21 0,1-22 16,-1 22-16,0 0 0,0-21 15,0 21-15,-21-1 16,0 44 15,0-1-15,0 0-16,-21 0 0,21 21 0,0-20 15,-21 20-15,21-21 0,0 0 16,0 22-16,-21-22 0,21 0 0,-21 0 16,21 21-16,0-20 15,0-1-15,0 0 0,0 0 16,-22-21 31,22-21-47,0 0 0,0 0 15,0-1-15,0 1 0,0-21 16,22 21-16,-1-22 0,0 22 0,0-21 16,0 21-16,22-22 0,-22 22 15,21-21-15,22 0 0,-22 42 16,21-22-16,-20 22 15,-1 0-15,0 0 0,-20 0 16,20 22-16,0-1 0,-21 0 16,1 0-16,-1 21 0,-21-20 0,0 20 15,0-21-15,0 21 0,0 1 16,-21-1-16,-1-21 0,1 0 16,0 1-16,0-1 0,-21 0 15,42 0-15,-22-21 16,22 21-16,0-42 31,22 21-31,-22-21 0,21 0 16</inkml:trace>
  <inkml:trace contextRef="#ctx0" brushRef="#br0" timeOffset="2961.73">5143 1016 0,'0'0'0,"0"-63"31,0 41-31,0 1 16,-21 0 0,0 21-16,0 0 0,0 0 15,0 0-15,-1 0 0,1 0 16,0 0-16,0 0 0,-21 21 0,20 0 15,-20 1-15,21-1 0,-21 0 16,-1 21-16,1-21 0,21 22 16,-22-22-16,22 21 0,0-21 15,0 22-15,0-22 0,21 21 0,0-21 16,0 1-16,0-1 0,0 0 16,0 0-16,21 0 0,0-21 15,0 0-15,0 0 0,22 0 16,-22 0-16,21 0 0,-21 0 0,22-21 15,-1 0-15,-21 0 0,22 0 0,-1-1 16,0-20-16,-21 21 0,1-21 16,20-1-16,-21 1 0,0-22 0,0 22 15,1-21-15,-1-1 16,-21 22-16,0-22 0,21 22 0,-21 0 16,0-1-16,0 1 0,0 0 15,0 20-15,0 1 0,0 0 16,0 42 15,0 0-31,-21 1 0,21-1 16,-21 63-16,21-41 0,0-1 15,-22 22-15,22-22 0,-21 21 16,21 22-16,0-21 0,0-22 16,0-21-16,0 21 0,0-20 15,0 20-15,0 0 16,0-21-16,0 1 15,21-22-15,1 0 16,-1 0-16,0 0 16,0-22-16,0 1 0</inkml:trace>
  <inkml:trace contextRef="#ctx0" brushRef="#br0" timeOffset="3566.75">5863 995 0,'0'0'0,"21"-21"0,-21 0 0,0-1 0,0-20 15,0 21-15,0 0 0,0-22 16,0 22-16,0 0 0,0 0 0,0 0 16,-21 21-16,21-21 0,0-1 15,-21 22-15,0 0 16,0 0-16,-1 22 0,1-1 15,0 0-15,0 0 0,0 0 0,0 22 16,-1-1-16,1-21 0,0 21 16,0 1-16,0-1 0,0 0 0,21 1 15,-22-22-15,22 21 16,0-21-16,0 22 0,0-22 0,0 0 16,0 0-16,0 0 15,0 1-15,22-22 0,-1 0 16,0 0-16,0 0 0,0 0 15,0-22-15,1 22 16,-1-21-16,0 0 0,0-21 0,0 21 16,0-22-16,1 22 0,-1-21 15,0-22-15,0 22 0,0 0 16,0-22-16,-21 43 0,0-21 16,22 20-16,-22 44 46,0-1-46,0 21 0,0-21 16,0 22-16,0-1 0,0 0 0,-22 1 16,22-1-16,0 0 0,0-21 15,0 22-15,0-22 0,0 0 16,22 0-16,-1 0 0,0 1 0,42-1 16,-20-21-16,-1 0 0,-21 0 15,22 0-15,-1 0 0,0-21 16,1 21-16,-22-22 0,21 1 15,0 0-15,-20 0 0,20 0 16,-21 0-16,0-1 0</inkml:trace>
  <inkml:trace contextRef="#ctx0" brushRef="#br0" timeOffset="4227.72">1926 1672 0,'0'0'0,"-21"0"16,0 0 0,63 0 15,-21 0-31,0 0 16,22 0-16,-22 0 0,42 0 15,-20 0-15,20 0 0,22 0 0,0 0 16,42 0-16,-22 0 0,44 0 15,-22 0-15,21-21 0,0 21 0,21-21 16,1 21-16,20-21 16,149 21-16,-149-21 0,-20 21 15,20-22-15,-21 22 0,-20 0 16,-1-21-16,127 21 0,-169 0 16,0-21-16,-1 21 0,-20-21 15,0 21-15,-1 0 0,-41 0 16,20 0-16,22 0 0,-64 0 15,0 0-15,0 0 0,-42 0 32,0 0-32,-21 0 0,-1 0 15,-20 0-15,-1 0 0,-20 0 0</inkml:trace>
  <inkml:trace contextRef="#ctx0" brushRef="#br0" timeOffset="4863.7">1905 1842 0,'-21'-22'31,"42"22"0,0 0-15,0 0-16,22 0 0,-22 0 15,21 0-15,0 0 0,1 0 16,20 0-16,-20 0 0,41 0 16,-20 0-16,42 0 0,-22 0 0,43-21 15,-21 21-15,0-21 0,21 21 16,0 0-16,169-21 15,-126 21-15,-22-21 0,21 21 0,0-21 16,1 21-16,-1 0 0,0 0 16,-20 0-16,-1 0 0,127 0 15,-148 0-15,-21 0 0,0 0 16,-1 0-16,-20 0 0,63 0 16,-84 0-16,-1 0 0,1 0 15,-1 0-15,-20 0 0,-1 0 16,21 0-16,-20 0 15,-22 0-15,0 0 0,0 0 16,-21-22 0,-21 22-1,0 0-15,21-21 16,-21 21-16</inkml:trace>
  <inkml:trace contextRef="#ctx0" brushRef="#br0" timeOffset="5015.75">6286 1693 0,'0'0'0,"22"0"31,-1 0-31,0 0 16,0 0-1</inkml:trace>
  <inkml:trace contextRef="#ctx0" brushRef="#br0" timeOffset="67823.11">3323 3154 0,'0'0'0,"0"-21"15,0 0-15,0-1 32,0 1-32,0 0 15,0 0 1,0 42 31,0 0-47,0 22 15,0-1-15,0 0 0,0 22 0,0-22 16,0 22-16,0-1 0,21-21 16,-21 22-16,21-22 0,-21 1 15,0-1-15,0 0 0,0 1 0,22-22 16,-22 21-16,0-21 16,0 0-16,0 1 0,0-1 15,0-42 16,0-1-15,21 1-16,-21 0 0,21 0 16</inkml:trace>
  <inkml:trace contextRef="#ctx0" brushRef="#br0" timeOffset="68223.47">3810 3662 0,'0'0'15,"0"21"-15,0 0 16,21-21-1,0 0 1,0 0-16,1-21 16,-1 21-16,-21-21 0,0 0 15,0 0 1,0-1-16,-21 22 16,-1 0-16,1 0 15,0 0-15,0 0 16,21 22-16,-21-1 15,0 0-15,21 0 16,21-21 0,0 0-16,0 0 15,21-21-15</inkml:trace>
  <inkml:trace contextRef="#ctx0" brushRef="#br0" timeOffset="69303.67">5143 3239 0,'0'-22'0,"0"44"0,22-65 16,-1 22-16,-21 0 0,0-21 15,0 20-15,0 1 0,0 0 0,0 0 16,0 0-16,0 0 0,0-1 15,0 1-15,0 0 0,0 0 16,0 42 15,21 0-31,-21 22 16,0-1-16,21 0 0,-21 1 0,0 20 16,0 1-16,0-1 0,0 1 15,0-1-15,-21 1 0,0-1 0,21-21 16,-21 22-16,21-22 0,0-21 15,-22 22-15,22-22 0,0 21 0,0-21 16,0 1-16,0-1 0,0 0 16,0-42 15,0 0-31,22-1 0,-22 1 16,21 0-16,-21 0 0,0-21 0,21 20 15,0-20-15,0 0 0,-21-1 16,21 1-16,22 0 0,-22-22 15,21 1-15,-21 20 0,22 22 16,-22 0-16,0 0 0,0 21 16,0 0-16,1 0 0,-22 21 15,0 0-15,0 22 0,21-22 16,-21 21-16,0 0 0,21 1 0,-21-22 16,0 21-16,21 1 0,-21-22 15,0 21-15,21-21 0,0 22 0,-21-22 16,22 0-16,-1 0 0,0-21 15,0 21-15,21-21 0,-20 0 16,-1 0-16,21 0 0,-21 0 0,22 0 16,-22-21-16,21 0 0,22-21 15,-43 20-15,21-20 0,-21 0 16,0-1-16,1 1 0,20-85 16,-21 64-16,-21-1 0,0-63 15,0 64-15,0-64 16,-21 84-16,0 1 0,0 0 15,-1 20-15,1 1 0,0 21 16,0 0-16,-21 0 0,20 0 0,1 0 16,-21 0-16,21 21 0,0 1 15,-22-1-15,22 0 0,21 21 0,-21-21 16,21 1-16,-21 20 0,21 0 16,0-21-16,0 22 0,0-22 15,0 21-15,21 22 0,0-43 16,0 0-16,0 0 0,1-21 15,-1 21-15,21-21 0,-21 0 0</inkml:trace>
  <inkml:trace contextRef="#ctx0" brushRef="#br0" timeOffset="69715.46">6350 3514 0,'-21'0'0,"42"0"0,-42 21 0,21 0 15,21-21 1,0 0 0,0 0-16,0 0 0,1-21 15,-1 21-15,0-21 0,21 0 0,-21-1 16,1 1-16,-1 0 0,0 0 16,0 0-16,0-22 0,0 22 0,-21 0 15,0 0-15,0 0 0,0 0 16,0-1-16,-21 22 15,0 0-15,-21 0 0,21 22 16,-1-1-16,1 0 0,-21 0 16,21 21-16,-22-20 0,22 20 0,0 0 15,0-21-15,0 22 0,21-1 16,0-21-16,0 22 0,0-22 0,0 0 16,0 0-16,0 0 0,21 0 15,0 1-15,0-22 0,0 0 0,22 0 16,-22 0-16,0 0 0,0 0 15,22 0-15,-22 0 0,21 0 0,-21-22 16,22 1-16,-22 0 0,21 0 0,0 0 16,-20-22-16,20 22 0,-21-21 15</inkml:trace>
  <inkml:trace contextRef="#ctx0" brushRef="#br0" timeOffset="70223.97">7239 2794 0,'0'0'15,"0"-21"-15,0 0 0,-21 42 32,21 0-32,-21 0 0,21 0 0,0 1 15,-22 20-15,22 0 0,-21 1 0,21-1 16,0 0-16,-21 1 0,21 20 16,0-21-16,0 22 0,-21-22 0,21 22 15,-21-22-15,21 0 16,0 1-16,0-22 0,0 21 0,-21-21 15,21 1-15,0-1 0,0 0 16,-22-21-16,22 21 0,0-42 47,0 0-47,0 0 0,0-1 0,0-20 16,0 21-16,22-21 0,-22 20 15,42-20-15,-21 21 0,0 0 0,22-22 16,-22 22-16,0 0 0,21 0 15,-21 21-15,43 0 16,-43 0-16,21 0 0,-20 0 16,-1 0-16,21 21 0,-21 0 0,0 0 15,1 1-15,-1-1 0,0 63 16,-21-62-16,0-1 16,-21 0-16,0 0 0,-22 0 0,1 0 15,0 1-15,-1 20 0,1-42 0,-22 21 16,22 0-16,-21 0 0,-1 1 15,22-1-15,-22-21 0,22 0 0,21 21 16,0-21-16,-1 0 0,22-21 16,0 0-1,0-1-15,22 1 0</inkml:trace>
  <inkml:trace contextRef="#ctx0" brushRef="#br0" timeOffset="70739.35">8255 2963 0,'0'0'0,"0"-63"15,0 42 1,0 42 0,0 0-1,0 0-15,0 0 0,0 22 0,0-1 16,0 0-16,0 1 0,0-1 16,0 22-16,0-1 0,0 1 0,0-22 15,-21 21-15,0 1 0,-1 21 16,22-43-16,0 0 0,0 1 15,0-22-15,0 0 0,0 0 0,0 21 16,0-20-16,0-44 31,0 1-15,0 0-16,0 0 0</inkml:trace>
  <inkml:trace contextRef="#ctx0" brushRef="#br0" timeOffset="71141.28">7832 3217 0,'0'0'0,"-43"-21"0,1 0 16,0 0-16,20 0 0,1 0 0,0 21 15,0-22-15,21 1 0,0 0 16,0 0-16,0 0 0,0 0 0,21-1 16,21 1-16,1 0 15,-1 0-15,22 0 0,20 0 16,64-1-16,-84 22 0,21 0 0,-22 0 15,22 0-15,-1 22 16,65 41-16,-86-42 0,1 22 16,-1 20-16,-21-21 0,1 22 15,-22 63-15,-21-64 0,0 1 16,-42-22-16,20 22 0,-41-1 16,21-20-16,-85 41 0,84-41 15,-20-1-15,-64 0 0,63-21 16,22 1-16,0-1 15,-1-21-15,22 0 0,-21 0 0,21 0 16,-1 0-16,1 0 0,21-21 16,0-1-16,0 1 0,0 0 15,0 0-15,0 0 0,21 0 16,1-1-16,20 1 0,-21 0 16,21 0-16,1 0 0,-22 0 0,21 21 15</inkml:trace>
  <inkml:trace contextRef="#ctx0" brushRef="#br0" timeOffset="71731.67">8848 3514 0,'0'0'0,"-43"-21"15,43-1-15,0 1 16,0 0-16,0 0 0,0 0 15,0 0-15,0-1 0,21 1 16,1 0-16,-1 0 0,0 21 0,0 0 16,21-21-16,1 21 0,-22 0 15,21 0-15,1 21 0,62 42 16,-83-20-16,-1-22 0,21 21 16,-42 1-16,0-22 0,0 21 15,0-21-15,0 22 0,0-22 0,-21 42 16,0-42-16,0 1 15,-1-22-15,1 21 0,0-21 16,21-21 15,0-1-31,0-20 0,0 21 16,0 0-16,0-22 0,21 22 0,0-21 16,1 0-16,-1 20 0,0-20 15,0 0-15,0 21 0,0-22 0,1 22 16,20 0-16,-21 0 0,0 0 15,22-1-15,-22 1 0,0 0 16,21 21-16,-21 0 0,1 0 16,-1 0-16,-21 21 0,21-21 15,-21 21-15,0 22 0,0-22 0,0 21 16,0-21-16,0 22 0,0-22 16,0 21-16,0 1 0,0-22 0,0 21 15,0-21-15,0 0 0,0 1 16,0-1-16,0 0 0,0 0 15,21-21 17,-21-21-32,0 0 0,21 0 0,-21-1 15,21 1-15,1-21 0,-22 0 16</inkml:trace>
  <inkml:trace contextRef="#ctx0" brushRef="#br0" timeOffset="72063.87">9779 2921 0,'0'0'0,"-21"-21"0,0 21 0,-22 0 16,22 0-16,0 0 0,0 0 16,0 0-16,-1 21 0,22 0 0,-21 0 15,21 1-15,0-1 16,0 0-16,21-21 0,1 21 0,-1-21 16,0 0-16,21 0 0,-21 0 0,22 0 15,-22 0-15,21 0 16,-21 0-16,22-21 0,-22 21 0,0-21 15,0 0-15,-21-1 16,0 1-16,0 0 0,0 0 0,-21 0 16,-21 0-16,21-1 0,-22 22 15,1 0-15,21 0 0,-22 0 0,1 0 16,-21 0-16,41 22 0,-20-1 16,21 0-16,21 21 0,0-21 15,-21 22-15,21 20 16,0-20-16,21-22 0,-21 21 0,21 0 15,21-20-15,22 20 16,-43-21-16,21 0 0</inkml:trace>
  <inkml:trace contextRef="#ctx0" brushRef="#br0" timeOffset="72335.53">10054 3175 0,'0'0'0,"0"-21"0,-21 0 0,21 0 16,-21 21-16,21-22 0,0 44 31,0-1-31,0 0 0,0 0 0,21 0 16,-21 0-16,21 22 0,0-22 15,-21 21-15,0-21 0,0 1 0,21 20 16,-21-21-16,0 0 0,0 0 16,0 1-16,0-1 0,0 0 15,0 0-15,0 0 16,22-21-1,-1-21 1,0 0-16,0 0 16,0 0-16,0-22 0,1 22 0</inkml:trace>
  <inkml:trace contextRef="#ctx0" brushRef="#br0" timeOffset="72543.56">10435 3069 0,'0'-21'0,"0"42"0,21-63 15,-21 63 16,-21 0-31,0 0 0,0 1 16,0-1-16,-1 21 0,-20-21 16,21 22-16,0-1 0,-22 0 0,22 1 15,0-22-15,0 21 0,0-21 16,0 22-16,-1-22 0,22 0 0,-21 0 16,21 0-16,0 0 15,21-21-15,1 0 0,-1 0 16,0 0-16,42-21 15,-41 0-15</inkml:trace>
  <inkml:trace contextRef="#ctx0" brushRef="#br0" timeOffset="72903.99">10626 3366 0,'0'-22'31,"21"1"-15,0 0-16,0 0 0,0 0 16,0 0-16,1-1 0,-22 1 15,21-21-15,-21 21 0,21 0 16,-21-1-16,0 1 16,-21 21-1,0 0-15,-1 21 0,1-21 0,0 22 16,-21 20-16,21-21 0,-1 21 15,1-20-15,0 20 0,-21 43 16,42-64-16,0 21 0,-21-21 16,21 22-16,0-22 0,0 21 15,0-21-15,0 0 0,21-21 16,0 0-16,0 0 0,43 0 16,-43 0-16,21 0 0,0-21 0,1 21 15,-1-21-15,22 0 16,-22 0-16</inkml:trace>
  <inkml:trace contextRef="#ctx0" brushRef="#br0" timeOffset="73267.67">11134 3239 0,'0'0'0,"-22"-22"0,1 1 15,0-42-15,21 42 16,0-1-16,21 22 16,0 0-16,1 0 15,-1 0-15,21 0 0,-21 0 16,22 0-16,-22 0 0,21 22 15,-21-22-15,22 21 0,-1 42 16,-21-42-16,21 43 16,-20-43-16,-22 21 0,0-20 0,0 20 15,0-21-15,0 21 0,0-20 16,0-1-16,-22 0 0,22 0 0,-21 0 16,0 0-16,0-21 0,0 0 0,0 22 15,21-44 1,0 1-1,0 0-15,0 0 0,0 0 16,0-22-16,21 1 0,0 0 0,0-1 16,0 1-16,0 0 0,1-1 15,-1 22-15,21-21 0,-21 21 0,0-22 16,1 22-16,-1 0 0,21 21 16,-21-21-16,0 0 0,1 21 0,-1-21 15</inkml:trace>
  <inkml:trace contextRef="#ctx0" brushRef="#br0" timeOffset="73579.63">13462 2942 0,'0'0'0,"0"-21"0,0 0 0,0 0 16,0 0-16,0-1 0</inkml:trace>
  <inkml:trace contextRef="#ctx0" brushRef="#br0" timeOffset="74019.67">13462 2815 0,'0'-21'15,"0"42"-15,-21-63 0,21 21 0,-21 21 16,-1 0-16,1 0 16,0 21-16,0 0 15,0 0-15,0 22 0,-1-1 0,-20 64 16,21-64-16,0 22 15,0-1-15,-1 1 0,1-22 0,0 21 16,0 1-16,0-22 0,0 1 16,21-1-16,-22 0 0,22-21 0,-21 1 15,0 20-15,21-21 0,0-42 47,21 0-47,-21 0 0,21-22 0,1 1 16,-1 0-16,-21-1 0,21-20 15,0 20-15,0-20 0,0-1 0,1 1 16,20-1-16,-21 1 0,0-1 16,0 22-16,1-21 0,-1 20 0,0 1 15,0 21-15,0 0 0,0-1 16,1 22-16,-22 22 16,21 20-16,-21-21 0,21 21 15,-21 1-15,21-1 0,-21 22 0,0 41 16,0-41-16,0-1 15,21-20-15,-21 20 0,0-20 16,0 20-16,0-21 0,0 1 0,0-22 16,0 42-16,0-41 15,0-1-15,0 0 16,-21-42 0,21 0-16,0-1 15,-21 1-15,0 0 0</inkml:trace>
  <inkml:trace contextRef="#ctx0" brushRef="#br0" timeOffset="74199.73">12996 3366 0,'0'0'0,"-21"0"0,0 0 32,42 0-17,0 0-15,0-22 0,1 22 16,20-21-16,0 21 0,22-21 0,42 0 15,-43 0-15,1 21 16,-22-21-16,21-1 0,-20 22 0,-1 0 16</inkml:trace>
  <inkml:trace contextRef="#ctx0" brushRef="#br0" timeOffset="74623.31">13801 3217 0,'0'0'0,"-22"0"0,-41-42 31,63 21-31,0 0 0,0 0 16,0-1-16,21 1 15,0 21-15,22 0 16,-22 0-16,0 0 0,21 0 0,1 0 16,-22 0-16,21 21 0,0 1 15,1-1-15,-1 21 0,0-21 16,-20 22-16,20-1 0,-21-21 0,-21 21 15,0 1-15,0-1 0,-21 64 16,0-85-16,0 0 16,-22 0-16,22 1 0,0-1 15,0 0-15,0-21 0,-1 0 16,22-21 0,0 0-16,0-1 15,0 1-15,0 0 0,0 0 0,0-21 16,22-1-16,-1 22 0,-21-21 15,21-1-15,0 22 0,0 0 16,0-21-16,1 21 0,20-1 16,-21 1-16,0 21 0,22-42 15,-22 42-15,21 0 0,-21 0 0,0 0 16,1 0-16,-1-21 0,0 21 16,0 0-16</inkml:trace>
  <inkml:trace contextRef="#ctx0" brushRef="#br0" timeOffset="74899.69">14774 3069 0,'21'-21'31,"-42"21"-15,0 0-16,0 0 0,0 0 0,0 0 16,-1 21-16,1 22 0,0-22 0,0 0 15,0 64 1,21-43-16,-21-21 0,21 21 0,0 22 15,0-22-15,0-21 0,0 22 16,0-22-16,21 0 0,0 21 16,0-42-16,0 22 0,0-22 15,1 0-15,20 0 0,-21 0 0,0 0 16,22 0-16,-1-22 0,-21 1 0,21 0 16,1 0-16,20-43 15,-20 22-15,-1 0 0,0-1 16</inkml:trace>
  <inkml:trace contextRef="#ctx0" brushRef="#br0" timeOffset="75395.6">15325 2900 0,'0'0'0,"0"-42"0,0-1 16,0 1-16,0 0 0,-22 20 15,1 1-15,21 0 0,-21 21 16,21 21 0,-21 0-16,21 22 0,0-22 15,0 21-15,0 1 0,0-1 16,0 0-16,0 64 15,0-64-15,0 1 0,-21-1 0,21 22 0,-21-22 16,21 21 0,0-20-16,-22-22 0,22 21 0,-21-21 15,21 1-15,0-1 0,-21-21 16,21 21-16,0-42 31,0 0-31,0-1 16,0 1-16,0 0 0,0 0 0,42-64 15,-20 64-15,-1-21 16,0-1-16,21 1 0,-21 21 0,85-64 16,-63 64-1,-22 21-15,21 0 0,-21 0 0,0 0 16,43 0-16,-43 0 16,0 21-16,-21 0 0,21 1 15,-21 20-15,22 21 0,-22-41 16,0 20-16,0-21 0,0 21 15,0-20-15,0-1 0,0 0 0,-22 21 16,1-42-16,21 21 0,-21 1 0,21-1 16,0 0-1,-21-21-15,21-21 32,0 0-32,21 21 0,0-22 15,-21 1-15,21 0 0</inkml:trace>
  <inkml:trace contextRef="#ctx0" brushRef="#br0" timeOffset="75647.67">15960 3133 0,'0'0'0,"0"21"32,0 0-32,0 0 15,0 0-15,0 1 0,0-1 16,-22 0-16,22 0 0,0 0 0,0 0 15,0 1-15,-21 20 16,21-21-16,-21 0 16,21-42 31,0 0-47,0 0 15,0 0-15,0-22 0,21 22 0</inkml:trace>
  <inkml:trace contextRef="#ctx0" brushRef="#br0" timeOffset="75996.49">15896 2773 0,'0'0'0,"-63"21"16,63 0-1,0 0-15,0 1 16,0-1-16,21-21 31,0 0-31,0 0 0,0 0 16,0-21-1,-21-1-15,0 1 16,0 0-16,0 0 16,-21 21-16,0-21 0,0 21 15,0 0-15,0 0 16,-1 0-16,1 0 0,21 21 15,-21 0-15,0 0 0,21 0 16,0 1-16,0-1 16,0 0-16,21-21 31</inkml:trace>
  <inkml:trace contextRef="#ctx0" brushRef="#br0" timeOffset="77690.57">16595 2709 0,'0'0'0,"0"-21"0,-22 0 15,1 21-15,0 0 16,0 0-16,0 21 15,0 0-15,-1 1 0,22 20 16,-21 0-16,0 1 0,0-1 16,0 0-16,0 22 0,-22 42 15,22-43-15,0-21 0,0 1 16,21 20-16,-21-20 0,21-22 0,0 21 16,0-21-16,0 0 0,0 22 15,21-22-15,0-21 0,0 0 16,0 0-16,0 0 15,1-21-15,-1 0 0,-21-22 16</inkml:trace>
  <inkml:trace contextRef="#ctx0" brushRef="#br0" timeOffset="77895.61">16214 3112 0,'0'0'0,"-22"0"0,1 0 15,21 21-15,0 0 32,21-21-32,1 0 0,20 0 15,-21 0-15,0 0 0,22 0 16,-22 0-16,21 0 0,0 0 0,-20 0 16,20-21-16,-21 21 0,0 0 15,0-21-15,1 21 0</inkml:trace>
  <inkml:trace contextRef="#ctx0" brushRef="#br0" timeOffset="78272.55">16616 3196 0,'0'0'0,"-21"21"0,21 1 0,21-22 31,0 0-15,0 0-16,0 0 0,0 0 15,1-22-15,-1 1 0,0 21 0,0-21 16,0 0-16,0 21 16,1-21-16,-1 0 0,-21-1 15,0 1-15,0 0 16,-21 21 0,-1 0-16,1 0 0,0 21 15,0 0-15,0 1 0,-43 41 16,43-42-16,0 22 0,0-1 15,0 0-15,-1 1 0,22-22 16,-21 42-16,21-20 0,0-22 16,0 0-16,0 0 0,21 0 15,1 0-15,-1-21 0,0 0 0,0 0 16,21 0-16,-20 0 0,-1 0 16,21 0-16,0 0 0,1 0 15,-22-21-15,64-21 0</inkml:trace>
  <inkml:trace contextRef="#ctx0" brushRef="#br0" timeOffset="79624.03">17505 3154 0,'0'-21'0,"0"42"0,0-63 0,0 20 16,-21 22 0,-1 0-16,1 0 0,0 0 15,0 0-15,0 0 0,0 22 0,-1-22 16,1 21-16,0 0 0,0 21 15,-21-21-15,20 22 0,1-1 0,21 0 16,-21 1-16,21-1 0,0 0 16,0 22-16,0-22 0,0-21 15,0 43-15,21-43 16,0 0-16,1-21 0,20 0 16,-21 0-16,21 0 0,1 0 0,-22 0 15,21 0-15,1-21 0,-1 21 16,0-21-16,1 0 0,-1-22 0,0 22 15,-21-21-15,1 0 0,20-1 16,-21 1-16,21-64 16,-42 43-16,22 20 0,-1-20 15,-21 20-15,0-20 0,42-22 16,-42 22-16,0 20 0,0 22 16,21-21-16,-21 21 0,0 0 0,21-1 15,-21 44 1,0-1-16,0 21 15,0-21-15,-21 22 0,21-1 16,-21 0-16,21 22 0,0-22 0,-21 22 16,0-1-16,0-21 0,21 22 15,0-1-15,-22-20 0,1 20 16,21-20-16,-21-1 0,21 0 0,0 1 16,0-22-16,0 0 0,0 0 15,0 0-15,0 0 0,21-21 16,0 0-16,1 0 0,-1 0 15,0 0-15,0 0 0,0 0 0,22-21 16,-22 0-16,0 0 0,0 0 16,21 0-16,-20-22 0,-1 22 0,0-21 15,0-1-15,0 1 0,0 21 16,1-21-16,-22-1 0,21 22 0,-21 0 16,0 0-16,0 0 0,0 42 31,-21 0-31,-1 0 15,22 21-15,-21-20 0,21 20 16,0 0-16,-21-21 0,21 22 0,-21-22 16,21 21-16,0-21 0,0 1 15,0-1-15,0 0 0,0 0 0,0 0 16,0 0-16,21-21 16,0 0-16,0 0 15,1 0-15,-1 0 0,0-21 0,0 0 16,0 0-16,22 21 15,-22-21-15,0 0 0,21-43 16,-21 43-16,1-21 0,-1 20 16,0-20-16,0 21 0,-21-21 0,0 20 15,0 1-15,0 0 0,0 42 32,0 0-32,0 1 0,0-1 0,0 0 15,0 21-15,-21-21 0,21 22 16,-21-22-16,21 0 0,0 0 0,0 43 15,0-43-15,0 0 16,0 0-16,0 0 0,21-21 16,0 0-16,0 0 0,0 0 15,22 0-15,-22 0 16,42 0-16,-41 0 16,-1-21-16,-21 0 15,0 0-15,0 0 0,0 0 0,0-1 16,0 1-16,0 0 0,0 0 15,0 0-15,0 0 0,21-1 16,-21-20-16,21 21 0,0-21 16,-21 20-16,43 1 15,-22 0-15,0 0 0,0 21 16,0 0-16,0 0 0,1 0 0,-1 0 16,0 21-16,0 0 0,0 0 15,-21 1-15,21 20 0,1-21 16,-22 21-16,0-20 0,21-1 15,-21 21-15,21-21 0,-21 0 0,0 1 16,0-1-16,0 0 0,0 0 0,0 0 16,-21-21 15,21-21-15,0 0-16,0 0 15,0 0-15,0-1 0,0 1 16,21 0-16,-21 0 0,21-21 0,0 20 15,-21 1-15,21-21 16,1 21-16,-1 0 0,0-1 0,0 1 16,0 0-16,0 0 0,1 21 15,-1-21-15,21 21 0,-21 0 0,0 0 16,1 0-16,-1 0 16</inkml:trace>
  <inkml:trace contextRef="#ctx0" brushRef="#br0" timeOffset="79961.31">19516 3493 0,'-22'21'0,"44"-42"0,-44 63 16,22-21-16,0 0 16,22-21-1,-1 0-15,0 0 0,21 0 16,-21 0-16,22-21 16,-22 21-16,21-21 0,-21 0 0,22 0 15,-1-1-15,-21 1 0,0 0 16,22 0-16,-22-21 0,-21 20 0,0-20 15,0 21-15,0 0 0,0 0 16,-21 21-16,-22 0 16,22 0-16,-21 21 0,0 21 15,-1-21-15,1 22 0,0-1 0,20 0 16,-20 1-16,21-1 0,0 0 16,21-21-16,0 22 0,0-22 0,0 0 15,0 0-15,42 0 0,-21 1 16,0-1-16,22-21 0,20 0 15,-20 0-15,-1 0 0,21 0 0,-20 0 16,-1-21-16,0-1 0,1 1 16,-1 0-16,0 0 0,1 0 0</inkml:trace>
  <inkml:trace contextRef="#ctx0" brushRef="#br0" timeOffset="80311.21">18182 3027 0,'0'0'0,"-21"0"0,42 0 15,0 0-15,22 0 16,-1 0-16,21 0 0,1-21 0,21 21 16,-22 0-16,22-21 0,-1 21 15,-20 0-15,-1-22 0,1 22 16,-22-21-16,1 21 0,-22 0 16,0 0-16,0 0 0,-42 0 31,0 0-31,0 0 0,-22 0 15,1 0-15,0 0 0,-1 21 16,1-21-16</inkml:trace>
  <inkml:trace contextRef="#ctx0" brushRef="#br0" timeOffset="129071.63">6159 4487 0,'0'0'0,"0"-21"0,0 0 16,0 0-16,-21 21 0,21-21 16,-21 21-16,21-21 0,0 42 31,0 0-31,-21 0 15,21 0-15,0 0 0,0 22 0,-21-1 16,21 0-16,0 1 16,0 20-16,0-20 0,-21 20 0,21-21 15,-22 22-15,22-22 0,-21 1 16,21-1-16,-21 0 0,21-21 0,0 22 16,0-22-16,0 0 0,0 0 15,-21-21-15,21 21 0,0-42 31,0 0-31,21 0 0,-21 0 16,0-22-16,21 1 0,-21 0 16,21-1-16,1 1 0,-22 0 0,21-1 15,-21 1-15,21 0 0,0-1 0,0 22 16,-21 0-16,21 0 0,1 0 16,-1 21-1,0 0-15,0 21 0,-21 0 0,21 0 16,-21 0-16,0 22 0,21-22 15,-21 21-15,22 1 0,-22-22 0,0 21 16,0 0-16,0-20 0,0-1 0,21 0 16,0 0-16,-21 0 0,21 0 15,0-21-15,0 0 0,1 0 16,20 0-16,-21 0 0,0 0 16,22-21-16,20-42 15,-42 42-15,22-22 0,-22 1 0,21 0 16,-21-1-16,22-41 15,-43 41-15,0 1 0,0-22 0,0 22 16,0 0-16,0-1 0,-22 22 16,1-21-16,0 21 0,0 0 0,0-1 15,0 1-15,-22 21 0,22 0 16,0 0-16,-21 0 0,20 21 0,1-21 16,0 22-16,-21-1 0,42 0 0,-21 0 15,-1 0-15,22 0 0,0 1 16,0-1-16,0 0 0,0 0 0,22 0 15,20-21 1,-21 0-16,21 0 0,-20 0 0,20 0 16</inkml:trace>
  <inkml:trace contextRef="#ctx0" brushRef="#br0" timeOffset="129375.25">7133 4445 0,'0'0'0,"0"21"31,0 0-31,0 1 16,0-1-16,0 21 0,0-21 16,-21 0-16,21 22 0,-21-1 15,0-21-15,-1 22 0,22-1 0,-21-21 16,0 21-16,0 1 0,21-22 15,0 0-15,-21 21 0,21-20 0,-21-22 16,21 42-16,0-63 31,21 0-31,0-1 16,-21-20-16,21 0 0,0 21 16,-21-22-16</inkml:trace>
  <inkml:trace contextRef="#ctx0" brushRef="#br0" timeOffset="129883.31">7091 4530 0,'0'0'0,"0"-21"16,0-1 0,0 1-1,0 0-15,0 0 16,21 21-16,0-21 0,0 21 16,0 0-16,22 0 0,-22 0 0,21 0 15,-21 0-15,1 0 16,-1 21-16,0 0 0,0 0 0,-21 0 15,0 43-15,0-43 16,0 0-16,0 0 0,0 1 16,-21-1-16,0 21 0,0-21 0,-1 0 15,-20 1-15,21-22 0,-21 21 16,20 0-16,-41-21 0,42 21 16,-64-21-1,64 0-15,0 0 0,0 0 0,21-21 16,0 0-16,21 21 31,0 21-31,0 0 0,0 0 16,0 0-16,1 1 0,-22-1 15,21 21-15,0-21 0,0 22 16,0-22-16,0 0 0,-21 0 16,22 0-16,-1-21 0,0 21 15,0-21-15,0 0 0,0 0 16,1 0-16,-1 0 0,0-21 0,0 0 15,0 0-15,-21 0 16,0 0-16,21-1 0,-21 1 0,22 0 16,-22 0-16,0 0 0,0 0 15,0-1-15,0 1 0,0 0 0,0 0 16,0 0-16,0 0 16,21-1-16,0 1 0</inkml:trace>
  <inkml:trace contextRef="#ctx0" brushRef="#br0" timeOffset="130198.56">7726 4424 0,'-21'0'0,"42"0"0,-64 0 16,22 0-16,42 0 15,1 0 1,20 0-16,0 0 0,1 0 0,20-21 16,-21 21-16,22 0 0,-1-21 15,-20 21-15,-1 0 0,22-22 0,-43 22 16,42 0-16,-42 0 16,1 0-16,-1 0 0,-42 0 31,-1 0-31,1 0 15,-21 0-15,21 22 0,0-22 16,-1 0-16,-20 0 0,21 21 16</inkml:trace>
  <inkml:trace contextRef="#ctx0" brushRef="#br0" timeOffset="130439.48">8022 4466 0,'0'0'0,"0"21"0,0 1 15,0-1-15,-21 0 0,21 0 0,-21 0 16,21 0-16,-21 22 0,21-22 16,-22 42-16,1-20 0,21-1 15,-21-21-15,21 22 0,0-22 16,-21 21-16,0-21 16,21 0-16,-21 22 0,21-22 15,0-42 16,21 0-31,0-1 16,0 1-16</inkml:trace>
  <inkml:trace contextRef="#ctx0" brushRef="#br0" timeOffset="131943.4">10266 4318 0,'-21'0'31,"21"21"-15,0-42 156</inkml:trace>
  <inkml:trace contextRef="#ctx0" brushRef="#br0" timeOffset="132735.04">10202 4318 0,'0'21'16,"21"-21"0,1 0-1,-1 0-15,-21-21 16,21 21-16,0-21 16,0 21-16,0-21 0,1 0 15,-1-1-15,0 1 0,0 21 16,0-21-16,0 0 0,1 0 0,-1-22 15,-21 22-15,0 0 0,21 0 16,-21 0-16,0 0 0,0-1 16,-21 22-16,0 0 0,-1 0 15,-20 0-15,-43 0 0,43 22 16,0-1-16,-1-21 0,1 21 16,-21 0-16,-22 21 15,43 1-15,-1-22 0,22 0 0,-21 0 16,21 22-16,-1-1 15,22-21-15,0 0 0,0 22 16,43-22-16,-22 0 0,0 0 16,21-21-16,-20 21 0,62 0 15,-41 1-15,-1-22 0,0 21 0,1-21 16,-22 21-16,21-21 0,0 21 16,-20 0-16,-1-21 0,21 21 0,-21 1 15,-21-1-15,0 0 0,0 21 16,0-21-16,0 1 0,0 20 0,-21-21 15,0 21-15,-21-20 0,-1-1 16,1 0-16,-22 0 0,22 0 16,-21 0-16,-1 1 0,1-22 0,-1 0 15,1 0-15,-1 0 0,1 0 16,20 0-16,-41-43 0,41 22 16,1 0-16,0-43 0,20 22 15,1 0-15,21 21 0,0-22 16,0 1-16,0 0 0,0 20 15,0-20-15,0 21 0,21 0 0,1-22 16,-1 43-16,21-21 0,22 0 16,-22 21-16,0 0 0,43 0 15,-64 0-15,64 0 16,-43 0-16</inkml:trace>
  <inkml:trace contextRef="#ctx0" brushRef="#br0" timeOffset="133143.64">10626 4741 0,'0'0'0,"0"22"0,0-1 0,0 0 16,0 0-16,21-21 16,0 0-1,0 0-15,0-21 16,0 21-16,22-21 0,-22 0 15,0-1-15,21 1 0,-20 0 0,-1 0 16,21 0-16,-21 0 0,0-43 16,-21 43-16,0 0 0,0 0 15,0-1-15,0 1 0,-21 21 16,0 0-16,0 0 0,0 0 0,0 0 16,-22 21-16,22 1 0,-21-1 15,21 0-15,-22 0 0,1 21 0,21-20 16,0 20-16,-22 0 0,22 1 15,21-1-15,0 0 0,0 1 16,0-22-16,0 21 0,0-21 0,0 22 16,0-22-16,0 0 0,21 0 15,0-21-15,1 0 0,-1 21 0,21-21 16,-21 0-16,22 0 0,-1-21 16,-21 0-16,106-43 15,-85 22-15,1 0 0</inkml:trace>
  <inkml:trace contextRef="#ctx0" brushRef="#br0" timeOffset="133423.26">11515 4001 0,'0'0'16,"0"-22"-16,0 1 0,0 0 0,0 0 16,-22 21-1,1 21-15,21 21 0,-21-20 16,21 20-16,0 21 0,-21 1 0,0-22 15,0 22-15,21-1 0,-22 1 16,1-22-16,0 22 0,0-1 0,0-21 16,-22 64-16,22-63 15,-21 41-15,42-63 0,0 22 16,0-22-16,0 0 0,0 0 16,0 0-16,21-21 15,0 0-15,0 0 0,1-21 16,-1 0-16,21 0 0,-21 0 15,0 0-15,1-22 0</inkml:trace>
  <inkml:trace contextRef="#ctx0" brushRef="#br0" timeOffset="133823.62">11493 4636 0,'0'0'0,"-21"0"0,21 21 0,0 0 16,0 0-16,0 0 15,21-21 1,1 0 0,-1 0-16,0-21 15,0 0-15,0 21 0,0-21 0,1 0 16,-1-1-16,0 1 0,0 0 16,-21 0-16,0 0 0,0 0 15,0-1-15,-21 22 16,0 0-1,0 0-15,-1 0 0,1 22 0,0-1 16,0 0-16,0 0 0,0 21 16,-1-20-16,-20 20 0,42-21 0,-21 21 15,21 1-15,0-22 0,0 21 0,0-21 16,0 22-16,0-1 16,0-21-16,21-21 0,-21 21 15,42-21-15,-20 0 0,-1 0 0,42 0 16,-20-21-16,-1 0 15,0 21-15,1-21 0,20-21 0,-21 20 16,1 1-16,-22-21 0,21 21 16</inkml:trace>
  <inkml:trace contextRef="#ctx0" brushRef="#br0" timeOffset="134283.63">12213 4466 0,'0'21'31,"-21"1"-31,21-1 15,-21 0-15,21 0 0,0 0 0,-21 22 16,21-22-16,-22 0 0,22 0 16,-21 21-16,21-20 0,0-1 0,0 0 15,0 21-15,-21-21 0,21 1 16,0-1-16,0-42 47,0-1-47,0 1 0,0 0 15,0-21-15,0 21 0,21-22 0,22-20 16,-22 42 0,0-22-16,21 22 0,-21-21 0,22 21 15,-22-22-15,21 22 0,1 0 16,-22 0-16,21 21 0,-21 0 0,22 0 16,-22 0-16,21 21 15,-42 0-15,0 0 0,21 22 0,-21-22 16,0 21-16,0-21 0,0 22 15,0-22-15,0 21 0,-21 0 0,0-20 16,0 20-16,21-21 0,-21 0 0,-1 0 16,1 1-16,21-1 0,0 21 15,-21-42-15,42-21 32,0 0-17,-21 0-15,22-1 0,-1 1 16,-21-21-16,21 21 0</inkml:trace>
  <inkml:trace contextRef="#ctx0" brushRef="#br0" timeOffset="134511.32">12912 4466 0,'0'21'31,"0"1"-31,0-1 0,-22 0 0,1 0 16,21 0-16,-21 22 15,0-22-15,0 0 0,21 21 16,-21-21-16,21 1 0,-22-1 16,22 0-16,0 0 0,22-42 47,-22 0-47,21 0 0,0-1 0,0 1 15</inkml:trace>
  <inkml:trace contextRef="#ctx0" brushRef="#br0" timeOffset="134891.29">12975 4149 0,'0'0'0,"-21"0"0,21-21 16,-21 21-16,0 0 0,-1 0 16,1 21-16,21 0 0,-21 0 15,21 0-15,0 0 16,0 1-16,0-1 0,0 0 15,0 0-15,21-21 0,0 0 16,1 0-16,-1 0 0,0 0 16,0 0-16,0 0 0,0 0 15,1-21-15,-1 0 0,0 0 0,-21-1 16,0 1-16,21 0 0,-21 0 16,0-21-16,0 20 0,0 1 15,0 0-15,-21 0 0,0 21 16,0 0-16,-1 0 0,1 0 15,0 0-15,-21 21 0,21 0 0,-1 0 16,1 1-16,0-1 0,0 0 16,21 0-16,0 0 0,0 0 0,-21 1 15,21-1-15,0 0 0,0 0 0,0 0 16,0 0-16,21 1 0,0-1 16,0-21-16,0 21 15,1-21-15</inkml:trace>
  <inkml:trace contextRef="#ctx0" brushRef="#br0" timeOffset="135299.51">13293 4466 0,'0'21'31,"-22"-21"-31,1 22 16,0-1-16,21 0 0,-21-21 0,-21 42 15,42 1-15,0-22 16,-22 0-16,22 0 0,0 0 16,0 22-16,0-22 0,0 0 0,0 0 15,0 0-15,22 0 0,-1 1 16,0-1-16,42-21 0,-20 0 16,-1 0-16,0 0 0,-20 0 15,20 0-15,21-43 0,-20 22 16,-22 0-16,0 0 0,21 0 0,-20-22 15,-1 22-15,0-21 16,0 21-16,-21-22 0,0 1 0,21 21 16,-21 0-16,0-22 0,0 22 0,0 0 15,-21 21 1,0 0-16,21 21 16,-21-21-16,21 21 15,0 1-15,0-1 0,0 0 16,0 0-16,0 0 0,21-21 15,0 0-15</inkml:trace>
  <inkml:trace contextRef="#ctx0" brushRef="#br0" timeOffset="135991.1">14097 4509 0,'0'-22'15,"-21"44"16,21-1-31,-21-21 0,21 21 0,-22 0 16,22 0-16,0 0 0,0 1 16,-21-1-16,21 0 0,-21 0 0,21 0 15,0 0-15,0 1 0,-21 20 16,21-21-16,0 43 16,0-43-16,0-42 46,0-1-46,0 1 16,0 0-16,21 0 0,0-21 0,-21 20 16,21-20-16,1 21 0,-1-21 15,0-1-15,21 22 0,-21-21 16,22 21-16,-22-1 0,21 1 0,1 0 16,-1 0-16,21 21 0,-20 0 15,-22 0-15,21 21 0,-21-21 16,1 21-16,-1 22 15,-21-22-15,21 21 0,-21-21 0,0 0 16,0 1-16,0-1 0,0 42 16,0-42-16,0 1 0,0-1 15,-21 0-15,21 0 0,0 0 16,-21-21 0,-1 0-16,1 0 15,0-21 1,21 0-16,0 0 0,0 0 0,0-1 15,0 1-15,0-21 0,21 21 16,0-22-16,1 1 0,20 21 0,-21-21 16,21-1-16,1 1 0,-1 0 15,0 20-15,1 1 0,-1 0 0,0 21 16,1 0-16,-22 0 0,21 21 16,-21 0-16,22 1 0,-22-1 0,-21 21 15,0-21-15,21 22 0,-21-22 16,0 21-16,0-21 0,0 0 15,0 22-15,0-22 0,-42 21 16,42-21-16,0 1 0,-21-1 16,-1 0-16,1-21 0,0 21 15,0-21-15,-43 0 16,43 0-16,0 0 0</inkml:trace>
  <inkml:trace contextRef="#ctx0" brushRef="#br0" timeOffset="137259.71">3154 6350 0,'-21'0'15,"21"-21"17,0 0-32,0 0 15,0-1-15,0 1 16,21 0-16,0 0 16,0 21-16,0-21 0,0 0 0,22 21 15,-22 0-15,0-22 16,21 22-16,1 0 0,-22 0 0,0 22 15,21-1-15,-20 0 0,-1 0 16,0 21-16,-21 1 0,0 20 0,0-20 16,-21 20-16,-22 1 0,22-1 0,-21 1 15,0-1-15,-1-21 0,1 22 16,0-22-16,-22 22 0,22-22 0,-22 0 16,22 1-16,0-1 0,-43 0 15,43-20-15,-1-1 0,22-21 16,-21 0-16,21 0 0,-1 0 15,1-21-15,0-1 0,21 1 0,0 0 16,0-21-16,0-1 16,0 22-16,0-21 0,21 0 0,0-1 15,1 1-15,-1 0 0,0-1 16,21 22-16,-21 0 0,1 0 0,20 0 16,-21 21-16,0 0 0,0 21 15,22 0-15,-22 42 16,0-41-16,21 41 15,-42-21-15,0 1 0,22-22 0,-22 21 16,21 1-16,-21-22 0,21 21 0,0-21 16,-21 0-16,21 43 15,0-43-15,1 0 0,-1-21 0,0 0 16,0-21 0,0 0-16,0 0 0,1 0 15</inkml:trace>
  <inkml:trace contextRef="#ctx0" brushRef="#br0" timeOffset="137443.68">3852 6816 0,'-21'0'32,"21"-21"-17,21 21 16,0 0-15,1-22-16,-1 1 0</inkml:trace>
  <inkml:trace contextRef="#ctx0" brushRef="#br0" timeOffset="137930.62">4868 6202 0,'-21'21'31,"0"0"-31,21 22 0,0-22 16,-21 21-16,21 0 0,-21 22 0,21-22 16,-22 85-16,1-84 15,0 20-15,0-21 0,21 1 0,-21-1 16,0 43-16,-1-64 0,22 0 16,0 21-16,0-20 15,0-1-15,0 0 16,0-42-1,0 0-15</inkml:trace>
  <inkml:trace contextRef="#ctx0" brushRef="#br0" timeOffset="138507.56">4530 6668 0,'0'0'0,"-43"-22"0,22 1 0,0 0 15,0 0-15,0 0 16,21-22-16,0 1 0,0 21 0,0-21 15,0 20-15,0 1 0,0-21 16,21 21-16,0 0 0,0-1 0,0 1 16,22 0-16,-1 0 15,85 21-15,-85 0 16,22 0-16,-22 0 0,0 0 16,22 21-16,21 64 15,-43-43-15,-21 0 0,0 1 0,0-1 0,1 22 16,-22-22-16,0 21 0,0-20 15,0 20-15,0-20 0,0-1 16,0 0-16,-22-21 0,22 22 0,-21-22 16,0 0-16,21 0 0,0 0 15,-21-21-15,21-21 32,0 0-32,0 0 15,0 0-15,0 0 0,0-22 0,0 22 16,0-21-16,21-22 0,43-105 15,-43 105-15,0 1 16,21 21-16,1-1 0,20-20 16,43-1-16,-43 43 0,-20 0 15,20 21-15,1 0 0,-22 0 16,0 0-16,-20 21 0,20 21 0,-21-20 16,0 41-16,-21-21 0,0 1 0,0 20 15,0-20-15,-21 20 0,-21-21 16,21 22-16,-1-22 0,-20 1 15,21-22-15,0 21 0,0-21 0,-1 22 16,1-22-16,0 0 0,21 0 16,0-42 15,21 0-15,0-22-16,1 22 0</inkml:trace>
  <inkml:trace contextRef="#ctx0" brushRef="#br0" timeOffset="138891.46">6096 6795 0,'0'0'0,"0"21"31,21-21-31,0-21 0,22 21 15,-22-22-15,0 1 0,21 0 16,-21 0-16,22 0 0,-22-22 16,0 22-16,0 0 0,0 0 0,1-21 15,-22 20-15,0 1 0,0-21 16,0 21-16,-22 21 16,1 0-16,0 0 0,0 0 15,-21 0-15,20 21 0,-20 0 0,0 0 16,-1 22-16,22-1 0,-21-21 15,0 64-15,20-43 0,22 0 16,0-20-16,0 20 0,0-21 0,0 21 16,0-20-16,0-1 0,22 0 15,-1 0-15,0-21 0,0 0 0,21 21 16,-20-21-16,20 0 0,-21 0 0,21 0 16,1-21-16,-1 0 0,22 0 15,-22 0-15</inkml:trace>
  <inkml:trace contextRef="#ctx0" brushRef="#br0" timeOffset="139175.6">7154 6033 0,'0'0'0,"0"-22"0,0 1 0,0 0 0,0 0 16,0 0-16,-21 21 15,0 21-15,21 0 0,0 0 16,0 22-16,-21-1 0,0 43 15,21-43-15,-22 21 0,1 64 16,0-84-16,21 20 16,-21 1-16,0-1 0,0-20 15,-1-1-15,1 21 0,21-20 16,0-22-16,0 0 0,0 0 16,0 0-16,21-21 15,1 0-15,-1-21 0,0 0 16,0 0-16,21 0 0,1-22 15,-22 22-15,21-21 0</inkml:trace>
  <inkml:trace contextRef="#ctx0" brushRef="#br0" timeOffset="139631.6">7451 5990 0,'0'-21'0,"0"42"0,0-63 16,21 42-16,-21 21 15,0 0 1,0 22-16,0-22 0,0 21 15,0 0-15,0 1 0,0 20 0,0-20 16,0 20-16,0-21 0,0 22 0,-21-22 16,-1 1-16,1-1 0,0 0 15,21 1-15,-21-1 0,0 0 0,0-21 16,-1 22-16,22-22 16,-21-21-16,21 21 0,0-42 31,0 0-31,0 0 15,0-1-15,0-20 0,21-21 16,22 20-16,-22-20 0,0 20 16,21 1-16,-20-21 0,62-1 15,-41 22-15,-1 21 0,0-1 0,1 22 16,-1 0-16,0 0 0,43 22 16,-64-1-16,0 0 0,22 64 15,-43-43-15,0-21 0,0 21 16,0 1-16,0-1 0,0 0 15,0 1-15,-22-22 0,1 0 0,0 21 16,0-20-16,0-22 0,-22 42 16,22-42-16,0 0 15,21 21-15,-21-21 0,0 0 16,21-21 0,0 0-16,-43 0 0</inkml:trace>
  <inkml:trace contextRef="#ctx0" brushRef="#br0" timeOffset="139843.5">6921 6456 0,'0'0'0,"22"0"31,-1 0-31,21 0 16,-21 0-16,22 0 0,-22 0 15,21 0-15,0 0 0,1 0 0,-1-21 16,0 21-16,1 0 0,-1-21 0,0-1 16,1 22-16,20-21 0,-20 21 15,-1 0-15</inkml:trace>
  <inkml:trace contextRef="#ctx0" brushRef="#br0" timeOffset="140275.25">8488 6329 0,'-21'0'15,"-1"0"-15,1 0 16,0 0-16,0 0 0,0 21 16,0 0-16,-22 0 0,22 1 0,0-1 15,0 0-15,0 0 0,-1 21 0,1-20 16,0 20-16,21-21 0,-21 21 15,21-20-15,0-1 0,0 0 0,0 0 16,0 0-16,21 0 0,0-21 16,0 22-16,1-22 0,20 0 15,21 0-15,-41 0 0,20 0 16,0-22-16,1 22 0,-22-21 16,21 0-16,22-21 0,-43 21 15,21-1-15,-21-62 0,-21 63 16,0-22-16,0 1 0,0 0 15,0 20-15,0-20 0,-21 21 16,0 0-16,0 0 0,-22 21 16,22-22-16,-21 22 0,21 0 15,-22 0-15,22 0 0,-63 43 16,62-22-16,22 0 0,0 0 16,0 0-16,0 1 0,22-1 15,-1 0-15,0-21 0,0 0 16</inkml:trace>
  <inkml:trace contextRef="#ctx0" brushRef="#br0" timeOffset="140822.06">9334 6414 0,'0'-43'15,"0"22"-15,0 0 16,-21 0-16,0 21 0,-42-21 15,41 21-15,1 0 0,0 0 16,-21 0-16,21 0 0,-43 21 16,22 0-16,-1 0 0,-20 43 15,42-43-15,0 21 0,-1 0 16,1-20-16,21 20 0,-21 0 0,21-21 16,0 43-16,0-43 0,21 0 15,0 0-15,43 1 16,-43-22-16,21 0 0,22 0 15,-22 0-15,1-22 0,-1 1 16,-21 21-16,21-21 16,22-42-16,-43 41 0,21-20 15,-20 0-15,-1-1 0,0-20 0,0 21 16,0-64-16,-21 42 16,21 22-16,-21-22 0,22 22 0,-22-21 15,0 20-15,0 1 0,0 0 16,0 20-16,0 1 0,0 0 0,0 42 15,0 0 1,0 1-16,0 20 0,0 0 16,-22 1-16,22-1 0,-21 0 15,0 1-15,21-1 0,-21 21 16,0-20-16,21 20 0,0-20 0,-43 62 16,43-62-16,0-1 0,-21 22 15,21-43-15,0 0 16,0 0-16,0 0 0,21-21 15,22 0-15,-22 0 0,0 0 16,0 0-16,0-21 0</inkml:trace>
  <inkml:trace contextRef="#ctx0" brushRef="#br0" timeOffset="141227.56">10393 6202 0,'0'0'0,"0"-21"0,-21 21 16,-1 0-16,-20 0 0,0 0 0,21 0 16,-43 0-16,22 0 0,-22 21 15,22 0-15,-22-21 0,22 21 0,0-21 16,-1 21-16,22 1 0,0-22 16,0 21-16,0 0 0,21 0 15,0 0-15,0 0 0,21-21 0,21 22 16,1-22-16,-1 21 0,0 0 15,22-21-15,-22 0 0,0 21 0,64 0 16,-63-21-16,-22 21 16,21-21-16,-21 22 0,0-22 15,1 21-15,-22 0 0,0 0 16,0 0 0,-22-21-16,1 0 0,0 21 0,0-21 15,-21 0-15,20 0 0,-20 0 16,0 0-16,-1 22 0,1-22 0,0 0 15,21 0-15,-43 0 16,43 0-16,0 0 0,0 0 0,-1 0 16,1 0-16,0-22 0,0 1 15,21 0-15</inkml:trace>
  <inkml:trace contextRef="#ctx0" brushRef="#br0" timeOffset="142317.74">11980 6308 0,'0'0'0,"0"-21"0,0-1 15,0 1-15,0 0 16,0 0-16,0 0 0,21 21 0,-21-21 16,0-1-16,-21 22 31,0 22-31,0-22 0,0 21 15,0 0-15,-1 0 0,-20 64 16,21-64-16,0 21 16,0 1-16,-1-1 0,1 0 0,0-21 15,21 22-15,0-1 0,0-21 16,0 0-16,21 22 0,0-22 16,22-21-16,-22 0 0,21 0 15,22 0-15,-22 0 0,22 0 0,-22-21 16,21 0-16,43-43 15,-42 43-15,-22-21 0,0-1 0,1 1 16,-22 21-16,0-22 0,0 1 16,-21 0-16,0-1 0,0 1 0,-21 0 15,0-1-15,0 22 0,-64-42 16,43 42-16,-1 21 0,1 0 16,0 0-16,-1 0 0,1 0 15,0 0-15,21 0 0,21 21 16,0 0-16,21-21 0,0 0 15,21 0-15,1 21 0,-1-21 16,21 0-16,1 0 0,-1 0 0,1 0 16,-1 0-16,1 0 0,-1 0 0,1-21 15,-1 21-15,1-21 0,-22 0 16,22 21-16,-22-22 0,0 1 16,-20 21-16,-1-21 0,0 21 15,0-21-15,-21 0 16,-21 21-16,0 0 15,0 0-15,-1 21 16,1 0-16,21 0 0,-21 22 0,21-22 16,-21 21-16,21 0 0,-21 1 0,21-1 15,-21 22-15,21-1 0,0 1 16,0-1-16,0 1 0,0-1 0,-22 1 16,22-1-16,0 1 0,0-1 0,0 22 15,0-22-15,0 1 0,0 84 16,22-63-16,-22-22 0,0 85 15,0-84-15,0-22 16,0 22-16,0-1 0,0 1 16,0-22-16,0 21 0,0-20 0,0 20 15,21-20-15,-21-1 0,21 0 0,-21-21 16,0 22-16,0-1 0,0-21 16,-21-21-1,0-21-15,21 0 16,-22 0-16,1 0 0,0-22 0,0 1 15,0 0-15,0-22 0,-1 1 16,22-1-16,0 1 0,0-1 16,0-21-16,0 1 0,0-22 0,0-63 15,0 84-15,22 0 0,-22 22 16,21-1-16,0 1 0,21-1 16,-21 22-16,1 0 0,-1-1 0,42-41 15,-42 41-15,22 22 16,-22-21-16,0 21 0,21-1 0,-20 1 15,-1 0-15,0 0 0,0 0 0,0 0 16,43-22-16</inkml:trace>
  <inkml:trace contextRef="#ctx0" brushRef="#br0" timeOffset="142775.48">14753 5757 0,'0'0'0,"0"-21"0,0 0 16,0 0-16,0 0 16,0 0-16,0 42 31,0 0-31,0 0 0,0 21 0,0 1 16,0-22-16,0 42 0,0-20 15,0-1-15,0 0 0,0 1 0,-21-1 16,21 22-16,0-22 0,0 0 0,-21 1 15,0 20-15,21-21 16,-22 1-16,22-1 0,0-21 0,0 22 16,0-22-16,0 0 0,0 0 15,0-42 1,0 0 0,0 0-16,22-1 0,-1-20 0,0 0 15,21 21-15,-21-22 0,22 1 16</inkml:trace>
  <inkml:trace contextRef="#ctx0" brushRef="#br0" timeOffset="143254.75">15346 5969 0,'0'0'0,"42"0"0,0-21 0,-20 21 0,-44 0 31,1 21-31,-21 0 0,21 0 16,-43 1-16,22-1 15,0 0-15,-1 0 0,-20 21 0,20-20 16,1-1-16,0 21 0,-1-21 0,22 22 15,-21-22-15,0 42 16,20-42-16,1 1 0,0-1 0,21 0 16,21-42 15,0 0-31,1-1 0,-1 1 0,42-21 16,-20 21-16,-1-22 15,-21 22-15,21 0 0,-20-21 0,41-22 16,-21 43-16,-20-21 0,20 21 15,-21-22-15,0 22 16,43-21-16,-43 21 0,0 21 16,0 0-1,0 21-15,1 0 16,-22 21-16,0-21 0,21 1 0,-21 20 16,0-21-16,0 21 0,0-20 15,21-1-15,-21 21 0,0-21 0,0 22 16,0-22-16,21 0 0,-21 21 15,0-21-15,0 1 0,21-1 16,-21 0-16,21-21 0,1 0 16,-1 0-16,0 0 15,0 0-15,-21-21 0,21 0 16,0-1-16,1-20 0,-1 21 0,0 0 16,0-22-16,0 22 0</inkml:trace>
  <inkml:trace contextRef="#ctx0" brushRef="#br0" timeOffset="143516.63">15917 5630 0,'0'0'0,"21"-42"0,-21-64 16,0 127 15,0 1-31,-21-1 0,21 21 16,0 0-16,-21 1 0,0-1 0,21 22 15,-21-22-15,0 21 0,21-20 16,-22-1-16,1 22 0,21-22 15,-21 0-15,0 1 0,21-1 16,-21-21-16,21 21 0,-21 22 16,21-22-16,0-21 0,-22 22 15,22-22-15,22-21 16,-1-21 0,0 0-16,0-1 0,0 1 0,0 0 15,1-21-15</inkml:trace>
  <inkml:trace contextRef="#ctx0" brushRef="#br0" timeOffset="143915.07">16023 6117 0,'-21'0'15,"0"0"-15,0 0 16,21 21 0,21-21-1,0 0-15,0 0 16,0 0-16,22 0 0,-22 0 0,21 0 15,-21-21-15,22 21 0,-1-21 16,-21 21-16,0-21 0,22 0 16,-22 21-16,-21-21 0,21-1 15,-21 1-15,0 0 0,-21 0 16,0 21-16,-1 0 16,1 0-16,-21 0 0,0 21 15,20-21-15,-20 21 0,0 0 0,-1 1 16,22-1-16,-21 0 0,21 21 0,0-21 15,-1 1-15,22 20 0,0-21 16,0 0-16,0 22 0,0-22 0,0 21 16,0-21-16,22 0 0,-1 22 15,0-22-15,21 0 0,-21-21 0,22 21 16,20-21-16,-20 0 0,-1 0 16,64-21-1,-64 0-15,22 0 0,-22 0 0,21-1 16,-20 1-16,-1-21 0</inkml:trace>
  <inkml:trace contextRef="#ctx0" brushRef="#br0" timeOffset="144407.13">16954 5630 0,'0'-21'0,"0"42"0,0-84 0,0 42 0,0 0 16,-21-1-16,0 1 0,0 21 15,0 0-15,0 0 16,21 21-16,-22 1 0,22-1 0,0 21 15,0 0-15,0 1 16,0-1-16,0 0 0,0 1 0,0 20 16,22 22-16,-1-43 15,-21 1-15,0-1 0,0 0 0,0-21 16,0 22-16,0-22 0,0 0 0,0 21 16,0-20-16,-21-22 0,21 21 15,-22 0-15,1-21 0,0 0 31,0 0-31,21-21 0,0 0 16,0-1-16,0 1 0,0-21 16,0 21-16,0 0 15,0-22-15,21 22 0,21-21 0,-20 21 0,-1-1 16,21 1-16,0 0 0,1 0 16,-1 21-16,0 0 0,1 0 15,-1 0-15,0 0 0,-20 21 0,41 21 16,-42-20-16,22 20 15,-43-21-15,21 0 0,-21 0 16,0 1-16,0-1 0,-21 0 0,-22 21 16,22-21-16,-21 1 15,21-1-15,-22 0 0,1 0 0,0-21 16,-22 42-16,22-42 16,-1 0-16,22 22 0,0-22 15,0 0-15,-21 0 16,42-22-16,0 1 0</inkml:trace>
  <inkml:trace contextRef="#ctx0" brushRef="#br0" timeOffset="144879.97">17505 5673 0,'0'0'0,"0"-21"15,21 21-15,-21 21 32,0 0-32,0 0 0,0 0 15,-21 22-15,21-22 0,-21 21 16,21 0-16,0 1 0,-22-1 0,22 0 16,-21 1-16,21-1 0,0 0 15,0-20-15,0 20 0,0-21 0,-21 21 16,21-20-16,0-1 0,0 0 0,-21 0 15,21 0-15,0 0 0,0 1 16,0-44 15,0 1-31,0 0 0,0 0 0,0 0 16,0 0-16,0-1 0,0-20 0,0 21 16,0-21-16</inkml:trace>
  <inkml:trace contextRef="#ctx0" brushRef="#br0" timeOffset="145238.74">17314 5800 0,'0'0'0,"-21"-21"0,21-1 0,-21 1 16,0 0-16,21 0 0,0 0 16,0 0-16,21-1 15,0 22-15,0 0 0,22 0 16,-1 0-16,0 0 0,1 0 16,20 0-16,1 0 0,-1 0 0,1 22 15,-22-1-15,21 21 0,-20-21 16,-1 22-16,0-22 0,64 106 15,-85-85-15,1 0 16,-22-20-16,0 20 0,0 0 0,-22 22 16,-20-22-1,0 0-15,-1-20 0,1-1 16,-21 0-16,-64 21 0,63-21 16,1 1-16,-1-1 0,22-21 0,-22 0 15,22 0-15,0 0 0,20 0 16,-20 0-16,21 0 0,0 0 0,0 0 15,-1 0-15,22-21 0,-21 21 16,21-22-16,0 1 16,21 0-16,1 21 0,20-21 15,-21 0-15,21 21 0,1-21 0,20 21 16,-20-22-16,20 22 0</inkml:trace>
  <inkml:trace contextRef="#ctx0" brushRef="#br0" timeOffset="145683.2">18246 6202 0,'-22'0'0,"44"0"0,-65-21 16,22 21-16,21-21 0,-21-1 16,21 1-16,0 0 15,0 0-15,0 0 0,21 21 16,0-21-16,0-1 0,1 1 0,-1 21 15,21-21-15,0 21 0,1 0 16,-1 0-16,0 0 0,1 0 0,-22 0 16,21 21-16,1 0 0,-22 1 15,21-1-15,-21 0 0,0 0 0,-21 21 16,0-20-16,0-1 0,0 63 16,0-62-16,0-1 15,-21 0-15,0 0 0,0 0 16,0-21-16,0 21 15,-1-21-15,1 0 16,21-21 0,0 0-16,0 0 15,0 0-15,21 0 0,1-1 16,-1 22-16,0-21 0,0 0 0,0 0 16,22 0-16,-22 0 0,21-1 15,-21 1-15,22 0 0,-22 0 0,21 21 16,-21-21-16,0 0 0,1 21 15,20-22-15,-21 22 0,0 0 16,0 0-16</inkml:trace>
  <inkml:trace contextRef="#ctx0" brushRef="#br0" timeOffset="145879.49">19177 6011 0,'21'0'15,"-21"22"-15,0-1 0,0 0 16,0 0-16,0 0 0,0 0 16,0 1-16,-21-1 0,21 0 15,-21-21-15,21 21 0,0 0 0,0 0 16,-21-21-16,21 22 0,0-1 15,-22-21-15,22 21 0,0-42 47,22 0-31,-1-1-16,-21 1 0,0 0 16,21 0-16</inkml:trace>
  <inkml:trace contextRef="#ctx0" brushRef="#br0" timeOffset="146221.51">19283 5715 0,'0'0'0,"0"-21"0,-21 0 16,-1 0-16,1 21 0,0 0 15,0 0-15,0 0 0,21 21 16,-21 0-16,-1 0 0,22 0 0,-21-21 16,21 43-16,0-22 15,0 0-15,0 0 0,21 0 0,1-21 16,-1 21-16,0-21 0,0 0 0,0 0 15,0 0-15,1 0 0,-1 0 16,0 0-16,0-21 0,0 21 16,-21-21-16,0 0 0,21 0 15,-21 0-15,0-1 0,0-20 0,0 21 16,0-43-16,-21 43 16,0 0-16,0 0 0,21 0 0,-21 21 15,-43 0-15,43 21 16,21 0-16,0 0 15,-21 0-15,21 85 16,0-85-16,0 22 0,0-22 16,0 21-16,0-21 0,21 43 15,0-43-15</inkml:trace>
  <inkml:trace contextRef="#ctx0" brushRef="#br0" timeOffset="146519.64">19600 5969 0,'0'0'16,"0"21"15,0 0-31,0 1 16,0-1-16,0 0 0,21 0 15,-21 0-15,0 0 0,22 1 16,-22 20-16,0-21 0,0 0 0,21 0 15,0 1-15,0 20 16,-21-21-16,0 0 0,21-21 16,-21 21-16,21-21 15,1 0 1,-22-21-16,21 21 0,-21-21 16,21 0-16,0 0 0,0 0 15,0-1-15,1 1 0</inkml:trace>
  <inkml:trace contextRef="#ctx0" brushRef="#br0" timeOffset="146738.35">20129 5927 0,'0'0'0,"22"-21"0,-22-1 16,0 1-16,-22 42 31,1 1-31,21-1 0,-21 0 16,0 0-16,0 0 0,0 22 15,-22-22-15,1 42 0,21-42 16,-22 1-16,22 20 15,0-21-15,-21 0 0,21 0 0,-1 1 16,22-1-16,0 0 0,-21-21 0,21 21 16,0 0-16,21-21 0,1 0 15,-1 0-15,21 0 0,-21 0 16,22-21-16,-1 0 0</inkml:trace>
  <inkml:trace contextRef="#ctx0" brushRef="#br0" timeOffset="147139.6">20362 6181 0,'0'0'0,"-21"0"0,21 21 16,-21-21-16,21 21 16,21-21 15,0 0-31,0 0 0,1 0 0,20-21 15,-21 21-15,21-21 0,-20 21 0,-1-21 16,21-1-16,-21 1 0,0 21 16,1-21-16,-1 0 0,0 0 0,-21 0 15,0-1-15,0 1 0,-21 21 16,0 0-16,-1 0 16,1 0-16,-21 0 0,21 21 0,-22 1 15,22-1-15,-21 0 0,21 0 16,0 0-16,-1 0 0,1 1 0,21 20 15,0-21-15,0 0 16,0 0-16,0 1 0,0-1 0,21 21 16,1-21-16,-1-21 15,0 0-15,0 21 0,21-21 16,-20 0-16,20 0 0,-21 0 0,0 0 16,22 0-16,20 0 0,-42-21 15</inkml:trace>
  <inkml:trace contextRef="#ctx0" brushRef="#br0" timeOffset="147554.4">20891 6244 0,'0'0'0,"0"-42"0,0 21 16,0 0-16,0-22 0,22 22 16,-22 0-16,21-21 0,-21 20 0,21 1 15,0 0-15,0 0 0,0 0 16,1 21-16,-1 0 0,21 0 16,-21-21-16,0 21 0,1 0 15,20 0-15,-21 0 0,0 21 0,64 21 16,-64-21-1,0 22-15,0-22 0,-21 0 0,0 0 16,0 0-16,0 22 0,0-22 0,0 21 16,0-21-16,0 22 15,0-1-15,-21-21 0,0 0 16,0 0-16,21 1 0,-21-22 16,21 21-16,-21-21 15,-1 0-15,1-21 16,21-1-1,0 1-15,0 0 0,0 0 16,0 0-16,0 0 0,21-1 0,1 1 16,-1 0-16,0 0 0,21-21 15,-21 20-15,1-20 0,20 21 0,0 0 16,1-22-16,-22 22 0,21 0 16,0 21-16,-20-21 0,-1 21 0,21 0 15,-21 0-15,0 0 0,1 0 16,-1 0-16,-21 21 15,0 0-15</inkml:trace>
  <inkml:trace contextRef="#ctx0" brushRef="#br0" timeOffset="147802.63">22077 6646 0,'0'0'0,"-43"22"31,22-22-31,0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1:52:55.1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1143 381 0,'0'0'0,"0"21"0,0 0 31,0-42 0,0 0-31,21 0 0,0 21 16,0-21-16,-21 0 0,22 21 15,-22-22-15,21 1 0,-21 0 0,0 0 16,0 0 0,-21 42 15,-22-21-31,22 21 0,0 0 16,-21 0-16,20 1 0,-20-1 0,21 21 15,-21-21-15,20 0 0,-20 22 16,21-22-16,0 0 0,0 0 0,-1 0 15,1 1-15,0-1 16,21 0-16,0 0 16,21-21-1,0 0-15,1 0 16,-1 0-16,0 0 0,21 0 16,1 0-16,-22 0 0,21 0 15,0 0-15,1 0 0,-1 21 16,-21-21-16,22 0 0,-22 21 0,0-21 15,0 22-15,0-1 0,-21 0 16,0 0-16,0 21 0,-21-20 16,0-1-16,0 21 0,0-21 15,-22 0-15,22 22 0,-21-22 0,-1 0 16,1 0-16,21 0 0,-21 1 16,-1-1-16,1 0 0,0-21 15,20 0-15,-20 0 0,0 0 16,-1 0-16,1 0 0,21-21 15,-21 0-15,20-1 0,-20 22 0,21-21 16,0 0-16,0 0 0,21 0 16,0 0-16,0-1 15,0 1-15,21 21 16,0-21-16,0 21 16,0-21-16,22 21 0,-1-21 0,0 21 15</inkml:trace>
  <inkml:trace contextRef="#ctx0" brushRef="#br0" timeOffset="467.5">1482 804 0,'0'0'0,"0"22"0,21-22 47,-21-22-47,21 1 0,0 21 16,0-21-16,0 0 0,1 0 15,-1 21-15,0-21 0,0-1 0,-21 1 16,21 0-16,0 0 16,-21 0-16,0 0 15,-21 21 1,0 0-16,0 0 0,0 0 15,-22 21-15,1-21 0,21 21 0,-21 0 16,-1 0-16,1 0 0,0 22 16,20-1-16,-20-21 0,21 22 0,0-1 15,0-21-15,21 21 0,-22-20 16,22 20-16,0-21 0,0 0 16,0 0-16,0 1 0,22-22 0,20 21 15,-21 0 1,21-21-16,1 0 0,-22 0 15,0 0-15,21 0 0,-20 0 16,20 0-16,21-42 0,-20 20 16,-22 1-16,21 0 0,-21 0 15,22 0-15,-22-22 0,0 22 16,21-21-16</inkml:trace>
  <inkml:trace contextRef="#ctx0" brushRef="#br0" timeOffset="775.52">2095 106 0,'0'0'0,"0"-85"31,-21 85-15,21 21-16,0 1 0,0-1 16,-21 0-16,21 21 0,0 1 15,-21 62-15,21-62 16,0 20-16,-21-20 0,0 20 0,-1-21 15,22 22-15,-21-22 0,0 22 16,21-22-16,-21 0 0,0 1 0,21-1 16,-21 0-16,21-20 0,0 20 15,0-21-15,0 0 0,0 0 16,0-42 31,21 0-47,0 0 0,0 0 15</inkml:trace>
  <inkml:trace contextRef="#ctx0" brushRef="#br0" timeOffset="1193.15">2117 826 0,'0'42'31,"21"-42"-15,0-21-1,0 21-15,0-21 0,0-1 16,1 1-16,-1 0 0,0 0 16,0 0-16,0 0 0,0-1 15,-21 1-15,22 21 0,-22-42 16,0 21-16,-22 21 15,1 0-15,0 0 16,0 0-16,0 21 0,0-21 16,-1 21-16,-20 0 0,21 22 15,0-22-15,0 21 0,-1-21 0,1 22 16,21-1-16,0-21 0,0 21 16,0-20-16,0-1 0,0 0 0,0 0 15,0 0-15,21-21 0,1 0 16,-1 0-16,21 0 15,-21 0-15,0 0 0,22 0 0,-22-21 16,21 0-16,1 0 0,-22 0 16,21-1-16,0-20 0</inkml:trace>
  <inkml:trace contextRef="#ctx0" brushRef="#br0" timeOffset="1715.97">2794 593 0,'0'0'0,"-21"21"31,21 0-15,0 0-16,-21-21 0,21 21 0,0 22 15,0-22-15,0 0 0,0 0 16,-22 0-16,22 22 0,-21-22 0,21 0 16,0 0-16,-21 0 0,21 22 15,0-22 1,0 0-1,-21-21 1,21-21 0,-21 21-16,21-21 15,0 0-15,0-22 0,0 22 0,0 0 16,0-21-16,0 20 0,21 1 16,0 0-16,21-42 15,-20 41-15,-1 1 0,21 0 0,-21 0 16,22 0-16,-1 21 0,-21-21 15,43-1-15,-22 22 16,-21 0-16,0 0 0,0 0 0,1 22 16,-1-1-16,0 0 0,-21 0 15,0 0-15,0 0 0,0 1 0,0 20 16,0-21-16,0 21 0,0-20 16,-21-1-16,0 0 0,-1 21 0,22-21 15,0 1-15,-21-22 0,21 21 16,-21 0-16,21 0 15,21-42 32,0 0-47,1 0 16</inkml:trace>
  <inkml:trace contextRef="#ctx0" brushRef="#br0" timeOffset="1979.86">3514 593 0,'0'-21'31,"0"42"-15,0 0-16,0 0 16,0 0-16,0 0 0,0 1 0,0 20 15,-22-21-15,22 0 0,-21 0 16,0 22-16,21-22 0,0 0 15,0 0-15,-21 0 0,21 1 16,-21-1-16,42-42 31,0-1-15,-21 1-16,21 0 0,0 0 16</inkml:trace>
  <inkml:trace contextRef="#ctx0" brushRef="#br0" timeOffset="2379.11">3619 339 0,'0'0'0,"-84"0"32,63 0-32,21 21 0,0 0 15,-22 0-15,22 0 0,0 1 16,0-1-16,0 0 0,0 0 15,22 0-15,-1-21 0,0 0 16,0 0-16,0 0 0,0 0 16,22 0-16,-22 0 0,0 0 0,0-21 15,0 21-15,1-21 0,-1 0 16,0 0-16,0-22 16,-21 22-16,0 0 0,0 0 15,0 0-15,0-1 0,-21 1 0,0 0 16,0 0-16,-1 21 0,-20 0 15,21 0-15,0 0 0,-43 0 16,43 0-16,-21 21 0,21 0 16,-1 0-16,22 1 0,0-1 0,-21 0 15,21 0-15,0 0 0,0 43 16,0-43-16,0 0 0,21 0 16,-21 0-16,22 1 0,-1-22 15,0 21-15,0 0 0</inkml:trace>
  <inkml:trace contextRef="#ctx0" brushRef="#br0" timeOffset="2835.8">3958 572 0,'0'0'16,"21"0"-16,-21-22 15,0 44 16,0-1-15,-21 0-16,21 0 0,-21 0 16,21 0-16,0 1 0,-21-1 15,21 0-15,-21 0 0,21 0 0,0 22 16,0-22-16,0 0 0,0 0 16,0 0-16,0 0 0,21-21 0,-21 22 15,21-22-15,0 0 0,0 0 16,43 0-16,-43 0 15,0 0-15,0-22 0,0 22 0,1-21 16,-1 0-16,0 0 0,0-21 16,0 20-16,-21 1 0,0-21 15,21 21-15,-21-43 16,0 22-16,0 21 0,0-22 0,0 22 16,0 0-16,0 0 0,-21 21 31,21 21-16,0 0-15,0 0 16,0 1-16,0-1 16,0 0-1</inkml:trace>
  <inkml:trace contextRef="#ctx0" brushRef="#br0" timeOffset="3568.27">4466 529 0,'0'0'0,"0"21"47,0 1-31,0-1-16,0 0 0,0 0 15,0 0-15,0 0 0,0 1 0,0-1 16,0 0-16,0 0 0,0 0 15,0 0-15,0 1 0,0-1 0,0 0 16,0 0-16,0 0 16,0 0-16,0-42 47,0 0-47,0 0 15,0 0-15,0 0 0,0-1 0,0-20 16,0 21-16,21-21 0,0 20 15,1-20-15,-1 21 0,0 0 0,0 0 16,0-1-16,0 1 0,22 0 16,20 0-16,-42 21 0,1 0 15,-1 0-15,0 0 0,0 0 16,43 42 0,-43-21-16,-21 1 15,0 20-15,21-21 0,-21 0 0,0 0 16,0 1-16,0-1 0,0 0 15,0 0-15,0 0 0,0 0 0,0 1 16,0-1-16,0-42 47,0-1-47,0 1 16,0 0-16,0 0 0,21 0 15,0 0-15,0-22 0,1 1 0,-1 21 16,0-22-16,21 22 0,-21 0 15,1 0-15,20 0 0,-21 0 16,0-1-16,43 22 0,-43 0 16,42 0-16,-41 22 15,-1-1-15,0 42 16,-21-42-16,0 1 0,0 20 16,0-21-16,0 21 0,0-20 0,0 20 15,0 0-15,0-21 0,0 22 16,0-22-16,0 0 0,0 0 0,0 0 15,0 1-15,0-1 0,0-42 32</inkml:trace>
  <inkml:trace contextRef="#ctx0" brushRef="#br0" timeOffset="4111.7">6392 212 0,'0'0'0,"0"-21"0,0-43 16,0 85 15,0 0-31,0 22 0,0-22 16,0 21-16,0 22 0,0-22 15,0 0-15,0 22 0,0-22 16,0 22-16,0-22 0,0 22 15,-21-22-15,21 21 0,-21-20 0,21-1 16,-21-21-16,21 22 0,0-1 16,0-21-16,21-21 31,0-21-31,0 0 0,0 0 0,1-1 16,20-20-16</inkml:trace>
  <inkml:trace contextRef="#ctx0" brushRef="#br0" timeOffset="4368.1">6900 508 0,'0'0'0,"21"-21"0,1 21 0,-44 0 31,1 0-31,0 21 16,0 0-16,-21 0 0,-1 1 0,22-1 16,-21 0-16,21 0 0,-22 21 15,22 1-15,-21-22 0,21 21 16,-22-21-16,22 22 0,0-22 0,0 21 15,21-21-15,0 1 0,-21-22 16,21 21-16,0-42 31,21-1-31,-21 1 16,21-21-16,0 21 0,0-22 16,-21 22-16,21-21 0,1 21 0</inkml:trace>
  <inkml:trace contextRef="#ctx0" brushRef="#br0" timeOffset="4572.1">6879 508 0,'0'0'16,"21"0"-16,-21 21 0,21 0 0,1 1 15,-22 62-15,21-63 16,-21 1-16,21 20 0,-21-21 16,21 21-16,-21 22 15,0-43-15,0 0 0,0 0 0,21 1 16,-21-1-16,21 0 15,1-21-15,-1 0 0,0-21 16,0 0-16,0-1 16,0 1-16,1 0 0,-1-21 15</inkml:trace>
  <inkml:trace contextRef="#ctx0" brushRef="#br0" timeOffset="4827.45">7302 191 0,'0'0'0,"0"-43"0,0 22 0,0 0 15,0 42 1,0 0-16,0 0 16,-21 22-16,21 41 0,0-41 15,0 20-15,-21-20 0,21-1 16,-21 21-16,21-20 0,-21-1 16,21 0-16,0 43 15,0-43-15,0 1 0,0 20 16,0-42-16,0 1 0,0-1 15,0 0-15,21-21 32,0-21-32,-21 0 0,21-1 0,0 1 15,1 0-15</inkml:trace>
  <inkml:trace contextRef="#ctx0" brushRef="#br0" timeOffset="5227.49">7493 804 0,'0'0'16,"0"22"-16,21-22 31,0 0-31,0 0 0,1-22 16,-1 1-16,21 21 0,-21-21 15,22 0-15,-22 0 0,21 0 0,-21-1 16,0 1-16,1 0 0,-1 0 15,0 0-15,-21 0 0,0-1 16,0 1-16,0 0 0,-21 21 16,0 0-16,-1 0 0,1 0 15,-21 0-15,21 21 0,0 0 16,-22 1-16,22-1 0,0 0 0,0 21 16,0-21-16,21 22 0,0-1 15,0-21-15,0 22 0,0-22 0,0 21 16,0-21-16,0 0 0,0 1 15,0-1-15,21-21 0,0 21 0,0-21 16,0 0-16,22 0 0,-22 0 0,21 0 16,-21 0-16,22-21 0,-1 0 15,-21 21-15,21-22 0,1-20 16,-22 21-16,21 0 0</inkml:trace>
  <inkml:trace contextRef="#ctx0" brushRef="#br0" timeOffset="5740.12">8445 106 0,'0'0'0,"0"-21"0,-21 21 15,0 21 1,0 21-16,21-21 0,0 1 16,0 20-16,0 0 0,-21 1 15,21-1-15,0 0 0,-21 1 16,21-1-16,-22 0 0,22 1 0,0-22 15,0 21-15,-21 0 0,21 1 16,-21-22-16,21 0 0,-21 21 0,21-20 16,0-1-16,0 0 0,0 0 15,0 0-15,0-42 32,0 0-17,0 0-15,0 0 0,0-1 16,0-20-16,0 21 0,0 0 0,0-22 15,21 22-15,-21 0 0,21 0 16,0-21-16,22 20 0,-22 1 16,0 21-16,21-21 0,22 21 15,-22 0-15,-21 0 0,22 0 16,-22 0-16,21 21 0,1 0 16,-22 1-16,0-1 0,-21 0 15,0 0-15,0 0 0,0 0 16,0 1-16,0-1 0,-21 0 0,-22 0 15,22 0-15,-21 0 0,0 1 0,-1-1 16,22 0-16,-21 0 0,-1-21 16,1 21-16,0-21 0,21 0 0,-22 0 15,22 0-15,0 0 16,0 0-16,0 0 0,21-21 16,0 0-16</inkml:trace>
  <inkml:trace contextRef="#ctx0" brushRef="#br0" timeOffset="6243.43">9080 169 0,'0'-21'31,"0"42"-31,0 1 0,-21-1 16,21 21-16,0 0 0,-21-20 0,0 20 15,0 43-15,21-22 16,0-21-16,-21 1 0,-1-1 0,1 0 15,21 22-15,-21-22 16,21 1-16,-21-22 0,21 0 0,0 0 16,0 0-16,0 0 0,21-21 31,0 0-31,0-21 0,1 0 16,-22 0-16,0-21 0,0 20 15</inkml:trace>
  <inkml:trace contextRef="#ctx0" brushRef="#br0" timeOffset="6624.63">8805 318 0,'0'0'15,"-21"-22"-15,0 22 0,0 0 0,21-21 16,0 0-16,0 0 16,21 0-16,0 21 0,21-21 15,-20 21-15,20-22 0,64 1 16,-64 21-16,22 0 15,-1 0-15,-21 0 0,22 0 16,-1 21-16,-20 1 0,20 20 0,-20-21 16,-1 21-16,43 43 0,-64-43 15,0 1-15,-21-1 0,0-21 16,0 22-16,-21-1 0,0 0 0,-1-21 16,-20 22-16,0-1 0,-22-21 15,22 22-15,-22-22 0,1 0 0,21 0 16,-22 0-16,1 0 15,20-21-15,-20 0 0,20 22 0,1-22 0,21 0 16,-21 0-16,20 0 16,1 0-16,0-22 0,0 22 0,21-21 15,0 0-15,0 0 16,0 0-16,21 0 0,21 21 16,-20-22-16,20 1 0,0 0 15,1 21-15</inkml:trace>
  <inkml:trace contextRef="#ctx0" brushRef="#br0" timeOffset="7224.14">9652 656 0,'-21'0'0,"0"0"15,21-21-15,-22 0 16,22 0-1,0 0-15,0-1 16,22 1-16,-1 0 0,0 21 16,0 0-16,0-21 0,0 21 0,1 0 15,20 0-15,-21 0 0,43 0 16,-22 21-16,-21 0 0,0-21 16,22 21-16,-43 1 0,21 20 15,-21 0-15,0-21 16,0 22-16,0-22 15,-21 0-15,-22 43 0,22-64 16,0 21-16,0 0 0,0 0 16,-1-21-16,1 0 0,21-21 31,0 0-31,0 0 0,0-1 16,0 1-16,0 0 0,21 0 0,1-21 15,-1 20-15,0 1 16,21-21-16,-21 21 0,22 0 0,-1-1 15,0 1-15,1 0 0,-1 0 0,0 0 16,-20 0-16,20 21 0,-21 0 16,21 0-16,-20 0 0,-1 0 15,-21 21-15,21-21 0,-21 21 0,0 0 16,0 0-16,0 0 0,0 1 0,0-1 16,0 0-16,0 0 0,0 0 15,0 0-15,-21-21 0,21 22 0,0-1 16,0 0-16,-21-21 15,21 21-15,0-42 47,0 0-31,0 0-16,21-1 0</inkml:trace>
  <inkml:trace contextRef="#ctx0" brushRef="#br0" timeOffset="7548.05">10456 233 0,'0'0'0,"-21"-21"0,0 21 15,0 0-15,21 21 16,-21-21-16,-1 21 0,22 0 16,0 0-16,0 1 15,22-1 1,-1-21-16,0 0 0,0 0 15,0 0-15,0 0 0,1 0 16,-22-21-16,21-1 0,0 22 0,-21-21 16,0 0-16,0 0 0,0 0 15,0 0-15,0-1 0,0 1 0,0 0 16,-21 0-16,0 0 16,-1 21-16,1 0 0,0 0 15,0 0-15,0 21 0,-22 21 16,22-21-16,0 22 0,21 20 15,0-20-15,0-1 0,0-21 16,0 21-16</inkml:trace>
  <inkml:trace contextRef="#ctx0" brushRef="#br0" timeOffset="7847.38">10710 445 0,'0'0'0,"-21"-22"0,0 22 0,0-21 16,21 42 15,0 1-31,0-1 0,0 0 16,0 0-16,0 0 0,21 0 15,-21 1-15,21-1 0,0 0 0,-21 0 16,0 0-16,0 0 0,0 1 15,0-1-15,21 0 0,-21 0 16,22-21 15,-1-21-15,0 21-16,-21-21 0</inkml:trace>
  <inkml:trace contextRef="#ctx0" brushRef="#br0" timeOffset="8076.14">11070 381 0,'0'0'0,"0"-21"16,0 0-16,-21 42 31,0-21-31,0 21 0,-1 0 16,1 22-16,0-22 0,0 0 0,0 0 16,-22 21-16,22-20 0,0 20 15,0-21-15,0 0 0,0 43 16,-1-43-16,1 0 0,21 0 15,0 0-15,0 1 0,21-22 32,1 0-32,-1 0 0,0-22 15,21 22-15</inkml:trace>
  <inkml:trace contextRef="#ctx0" brushRef="#br0" timeOffset="8443.87">11070 614 0,'-21'0'16,"42"0"15,0 0-15,0-21-16,1 21 0,-1-21 16,0 21-16,0-22 0,0 22 15,0-21-15,1 0 0,-1 21 0,0-21 16,-21 0-16,0 0 0,0-1 15,-21 22 17,-22 0-32,22 0 0,0 0 0,0 22 15,0-1-15,-22 0 0,22 0 16,21 21-16,-21-20 0,0-1 0,21 21 16,-21-21-16,21 0 0,0 1 15,0-1-15,0 21 0,0-21 16,0 0-16,0 1 0,21-1 15,0-21-15,21 0 0,-20 0 16,20 0-16,-21 0 0,21 0 0,1 0 16,-1 0-16,-21-21 0</inkml:trace>
  <inkml:trace contextRef="#ctx0" brushRef="#br0" timeOffset="8833.43">11578 508 0,'0'-42'15,"0"21"-15,0-1 16,0 1-16,21 0 16,0 21-1,1 0-15,-1 0 0,0 0 0,0 0 16,0 0-16,22 0 0,-22 21 16,21 22-16,-21-22 0,0 0 15,1 0-15,-1 0 0,-21 22 16,21-22-16,-21 0 0,0 0 0,0 43 15,0-43-15,-21 0 16,0 0-16,-1-21 0,1 21 16,0 0-16,0-21 0,0 0 0,0 0 15,-1 0-15,22-21 32,0 0-32,0 0 15,0 0-15,0 0 0,22-1 0,-1 1 16,0 0-16,0-21 0,0 21 15,0-22-15,22 1 0,-22 21 0,21 0 16,-21-22-16,1 22 0,20 0 16,-21 0-16,0 21 0,0-21 0,1 21 15,-1-22-15,0 22 0</inkml:trace>
  <inkml:trace contextRef="#ctx0" brushRef="#br0" timeOffset="10247.09">13398 191 0,'0'-22'0,"0"1"0,0 0 31,-21 21 31,0 0 17</inkml:trace>
  <inkml:trace contextRef="#ctx0" brushRef="#br0" timeOffset="10574.78">13377 64 0,'0'0'0,"0"-22"0,0 44 31,0-1-31,0 0 15,-21 0-15,0 21 0,21-20 16,-21 20-16,-22 0 0,22 1 0,0 20 16,0-21-16,0 1 0,-22-1 15,22 0-15,-21 1 0,21-1 0,0 0 16,-22 1-16,22-1 0,0-21 16,0 0-16,21 1 0,0-1 15,-21 0-15,42-42 31,0 0-31,0-22 16,0 22-16,0 0 0,22-21 16,-22-1-16,0 1 0,0 0 0,22-1 15</inkml:trace>
  <inkml:trace contextRef="#ctx0" brushRef="#br0" timeOffset="10791.5">13271 148 0,'0'0'0,"22"-21"0,-22-21 15,0 21-15,21 21 0,0 0 16,-21 21-16,0 21 15,0-21-15,21 22 0,-21-1 0,21 21 16,-21-20-16,0-1 0,0 22 16,0 20-16,0-41 15,0-1-15,0 0 0,0 1 16,0-1-16,0 0 0,21-21 0,-21 22 16,0-22-16,0 21 15,0-21-15,0-42 31,0 0-31,-21 0 16</inkml:trace>
  <inkml:trace contextRef="#ctx0" brushRef="#br0" timeOffset="10980.08">12827 699 0,'0'0'0,"0"-22"31,21 22-31,0 0 0,0 0 15,1 0-15,20-21 0,-21 21 16,21 0-16,22-21 0,-22 0 0,1 21 16,20-21-16,-21 21 0,22 0 15,-22-21-15,-21 21 0,22 0 0,-1 0 16,-21 0-16,0 0 0,1 0 16</inkml:trace>
  <inkml:trace contextRef="#ctx0" brushRef="#br0" timeOffset="11372.66">13610 593 0,'0'0'0,"-21"-43"31,21 22-31,0 0 0,0 0 16,21 0-1,0 21-15,0 0 0,1-21 0,-1 21 16,0 0-16,0 0 0,0 0 15,22 21-15,-22-21 0,0 21 0,21 0 16,-21 0-16,1 0 0,-1 1 16,0-1-16,-21 21 0,0-21 15,0 0-15,0 1 0,0-1 0,-21 21 16,0-21-16,-1 0 0,1 1 16,0-1-16,0-21 0,21 21 15,-21-21-15,0 0 16,21-21-16,0 0 15,0-1-15,0 1 16,0-21-16,0 21 0,21 0 0,-21-1 16,21 1-16,0-21 0,0 21 15,0 0-15,1-1 0,20 22 0,-21-21 16,0 0-16,22 21 0,-1-21 16,-21 0-16,0 21 0,22 0 0,-22-21 15</inkml:trace>
  <inkml:trace contextRef="#ctx0" brushRef="#br0" timeOffset="11616.16">14414 402 0,'-21'0'16,"0"0"-16,0 0 0,21 21 0,-21 1 16,-22 20-16,22-21 15,0 0-15,0 0 0,21 1 16,0 20-16,-42 0 15,42-21-15,-22 22 0,22-22 0,0 0 16,0 0-16,0 0 0,0 22 16,22-43-1,-1 21-15,21-21 0,-21 0 0,22 0 16,-1 0-16,0-21 0,1 0 16,-1-1-16,21 1 0,-20 0 0</inkml:trace>
  <inkml:trace contextRef="#ctx0" brushRef="#br0" timeOffset="12088.09">14880 106 0,'0'0'0,"0"-21"15,0 0-15,-21 21 0,0 0 16,21 21-16,0 0 16,-21 21-16,-1-21 0,22 22 0,-21-1 15,21 0-15,0 1 16,0-1-16,0 0 0,-21 1 0,21 41 15,-21-41-15,21-22 0,0 21 16,-21-21-16,21 22 0,0-1 16,-21-21-16,21 0 0,0 1 15,0-44 17,0 1-32,0 0 15,0 0-15,0 0 16,0 0-16,0-1 0,21-20 0,0 21 15,0-21-15,0 20 0,0 1 16,22-21-16,20 21 0,-42 0 16,22 21-16,20 0 0,-42 0 15,22 21-15,-22 0 16,0 0-16,-21 43 0,0-43 16,0 0-16,0 21 0,-21-21 15,0 1-15,0-1 0,-1 0 16,1 0-16,21 0 0,-21 0 15,21 1-15,-21-1 0,0-21 0,21 21 16,0-42 0,21 0-1,0 21-15,0-22 0,0 1 16</inkml:trace>
  <inkml:trace contextRef="#ctx0" brushRef="#br0" timeOffset="12307.96">15515 466 0,'0'0'0,"0"21"0,0 0 16,-21 0-16,21 0 0,-21 1 15,21-1-15,-21 0 0,-1 0 16,1 21-16,0-20 16,21-1-16,0 0 0,-21 0 15,0 0 1,21-42 15,0 0-31,21 0 0,-21 0 16</inkml:trace>
  <inkml:trace contextRef="#ctx0" brushRef="#br0" timeOffset="12473.49">15430 254 0,'0'0'0,"0"-21"0,0 0 0,0 0 16,-21 21-16,21 21 47,21-21-32,1 0-15,-1 0 0,0 0 0,0 0 16,21 0-16</inkml:trace>
  <inkml:trace contextRef="#ctx0" brushRef="#br0" timeOffset="12724.1">15981 85 0,'0'0'0,"0"42"31,0-21-31,-21 0 16,21 1-16,-22 20 0,1-21 0,21 21 16,-21 1-16,0-1 0,0 0 15,21 1-15,-21-1 0,-1-21 0,1 22 16,0-1-16,0-21 0,0 0 0,21 22 15,0-22-15,0 0 0,0 0 16,0 0-16,0 0 0,21-21 16,0 0-1,0 0-15,0-21 0,1 21 0,-1-21 16,0 0-16</inkml:trace>
  <inkml:trace contextRef="#ctx0" brushRef="#br0" timeOffset="12911.15">15748 423 0,'0'0'0,"-21"0"0,42 0 62,0 0-62,0 0 0,0 0 16,1 0-16,-1 0 0,0 0 15,0-21-15,21 21 0</inkml:trace>
  <inkml:trace contextRef="#ctx0" brushRef="#br0" timeOffset="13272.38">16087 466 0,'0'0'0,"0"21"0,0 0 16,-22-21-16,44 0 31,-1 0-31,0 0 16,0 0-16,0-21 15,0 0-15,1 21 0,-22-21 0,21-1 16,0 22-16,-21-21 0,0 0 0,0 0 16,-21 21-1,0 0 1,-1 0-16,1 0 0,0 21 15,-42 21-15,41-20 0,1-1 16,0 0-16,0 21 0,0-21 16,0 1-16,21 20 0,0-21 0,0 0 15,0 22-15,0-22 16,0 0-16,21-21 16,21 0-16,-21 21 0,22-21 0,-22 0 15,21 0-15,22 0 0,-22 0 16,0 0-16,1-21 0,20 21 0</inkml:trace>
  <inkml:trace contextRef="#ctx0" brushRef="#br0" timeOffset="13515.09">16743 445 0,'0'0'16,"0"-22"-16,0 1 0,0 0 0,-21 21 31,-1 0-31,1 0 0,0 21 0,21 0 16,-21 1-16,0-1 15,0 0-15,-1 0 0,1 21 0,0-20 16,0 20-16,0-21 0,0 0 16,21 0-16,0 1 0,0 20 0,0-21 15,0 0-15,21 0 16,0 1-16,0-22 0,21 0 0,-20 0 16,20 0-16,0 0 0,1 0 15,-22 0-15,21-22 0,0 1 0,1 0 16,-22 0-16</inkml:trace>
  <inkml:trace contextRef="#ctx0" brushRef="#br0" timeOffset="14509.04">17124 381 0,'0'0'0,"0"-63"0,0 20 15,0-20-15,0 20 0,0 1 16,0 0-16,0 21 0,0-1 0,0 1 16,0 0-16,0 42 31,0 22-31,-21-22 0,21 42 0,-22-20 15,22-1-15,-21 21 0,21-20 16,0 20-16,0-20 0,0-1 0,-21 0 16,21 1-16,0-1 15,0-21-15,0 43 0,0-22 16,0-21-16,0 0 0,21 0 16,0 1-16,22-1 0,-22-21 15,0 0-15,0 0 0,22 0 16,-22 0-16,0 0 0,42-43 15,-20 22-15,-22 0 0,0 0 16,0 0-16,0-22 0,22-20 16,-22 42-16,0-22 0,-21 22 15,0 0-15,0 0 0,0 42 32,0 0-32,0 0 0,0 1 15,0-1-15,0 0 0,-21 0 16,21 0-16,-21 22 0,21-22 15,0 0-15,0 0 0,0 0 0,0 0 16,0 1-16,21-1 16,0-21-16,0 0 15,0 0-15,1 0 0,20 0 16,-21-21-16,0 21 0,0-22 0,22 1 16,-22 0-16,0 0 0,0 0 15,0 0-15,1-22 0,-1 22 16,-21-21-16,21-1 15,-21 1-15,21 42 0,-21-21 0,0 42 32,0 0-17,-21 0-15,21 22 0,-21-22 16,21 0-16,0 0 0,0 0 0,0 1 16,0-1-16,0 0 0,0 0 0,0 0 15,0 0-15,0 1 16,21-22-16,0 21 0,0-21 0,0 0 15,1 0-15,-1 0 16,0-21-16,-21-1 16,0 1-16,0 0 15,0-42-15,0 41 16,0 1-16,0 0 0,0-21 16,21 21-16,-21-1 0,21-20 15,0 21-15,1 0 0,-1 21 16,0 0-16,0 0 0,21 0 15,1 0-15,-22 0 0,0 0 16,0 21-16,22 0 0,-22 0 0,0 0 16,0 22-16,0-22 0,-21 0 15,0 0-15,21 0 0,-21 1 0,0-1 16,0 0-16,0 0 0,0 0 0,0 0 16,0 1-1,-21-22 1,0 0-16,0 0 15,21-22-15,0 1 0,0 0 16,0 0-16,0 0 16,0 0-16,21-1 0,0 1 15,0 0-15,1-21 0,-1 21 16,21-1-16,-21 1 0,22 0 0,-22 0 16,21 0-16,-21 21 0,22-21 15,-22 21-15,0 0 0,0 0 0</inkml:trace>
  <inkml:trace contextRef="#ctx0" brushRef="#br0" timeOffset="14876.18">18944 656 0,'0'0'0,"21"0"31,0 0-15,1 0-16,-1 0 0,0-21 0,21 21 15,-21-21-15,1 0 0,-1 0 0,-21-1 16,21 1-16,0 0 0,-21 0 16,21-43-16,-21 43 0,0 0 15,0 0-15,-21 21 16,0 0-16,0 0 0,-22 21 16,22 0-16,-21 22 15,0-22-15,20 21 0,1-21 0,0 22 16,21-22-16,0 0 15,0 21-15,0-21 0,0 1 0,0-1 0,0 0 16,0 0-16,42 21 16,-20-42-16,-1 22 0,0-22 15,0 0-15,21 0 0,-20 0 16,-1 0-16,0 0 0,0-22 0,0 1 16,22 0-16,-22 21 15,0-21-15,0 0 0</inkml:trace>
  <inkml:trace contextRef="#ctx0" brushRef="#br0" timeOffset="15127.14">17208 212 0,'-21'21'0,"42"-42"0,-63 42 0,63-21 16,22 0-16,-22 0 16,42 0-16,-20 0 0,20 0 15,1 0-15,-1 0 0,-21 0 0,22 0 16,-1 0-16,-20-21 0,20 21 16,-20-21-16,-22 21 0,0-22 15</inkml:trace>
  <inkml:trace contextRef="#ctx0" brushRef="#br0" timeOffset="16052.14">20616 275 0,'0'-21'0,"0"0"0,21 21 15,-21 21 17,0 21-32,0-20 15,0 20-15,0 0 0,0 1 16,-21-1-16,0 0 0,21 1 0,-21-1 16,0 0-16,0-21 0,21 22 15,0-22-15,0 0 0,-22 21 0,22-20 16,22-22 15,-1 0-31,0-22 16,0 1-16,0 0 0,0-21 15,22 21-15,-22-22 0,0 22 0,21-21 16,-20-1-16,20 1 0,-21 21 16,0-21-16,0 20 0,1-20 15,-1 42-15,-21-21 0,21 21 16,-21 21-1,0 0-15,0 0 0,0 22 16,0-22-16,0 21 0,-21-21 0,21 22 16,0-1-16,0-21 0,0 43 15,0-43-15,21 0 0,0 0 16,-21 0-16,42-21 0,-20 0 0,-1 22 16,21-22-16,-21 0 0,64-22 15,-43 22-15,1-21 16,41-21-16,-63 21 0,22 0 15,-22-22-15,0 22 0,0-21 16,-21-1-16,0 1 0,0 0 0,0-1 16,-42-41-16,21 41 15,0 1-15,-1 21 0,1 0 0,0 21 16,-21 0-16,21 0 16,-1 0-16,-20 42 0,21-21 15,21 22-15,0-22 0,0 21 16,0-21-16,0 0 0,0 22 15,0-22-15,0 0 0,21-21 16,0 21-16,22 0 0,-22-21 0</inkml:trace>
  <inkml:trace contextRef="#ctx0" brushRef="#br0" timeOffset="16304.1">21886 360 0,'0'0'16,"0"-21"-16,-21 21 15,0 21 1,0 0-16,21 0 0,-21 22 0,-1-22 16,1 21-16,21-21 0,0 0 15,-21 22-15,0-22 0,21 21 16,-21-21-16,21 1 0,0-1 16,-21 21-16,21-21 0,0 0 15,21-21 16,-21-21-31,21 0 16,0 0-16,0 0 0,0 0 0</inkml:trace>
  <inkml:trace contextRef="#ctx0" brushRef="#br0" timeOffset="16683.11">21823 381 0,'0'-85'0,"0"170"0,21-191 15,-21 85-15,21 0 0,-21 0 0,42 0 16,-20 21-1,-1 0-15,21 0 0,-21 0 16,0 0-16,1 0 0,-1 21 0,0 0 16,0 21-16,0-21 0,0 1 15,-21 20-15,0 0 0,0-21 16,0 1-16,-42-1 0,21 0 16,-21 0-16,-43 0 0,21 0 15,22-21-15,-21 0 16,20 0-16,1 0 0,0 0 0,20 0 15,1 0-15,0 0 0,21 22 16,0-1 0,21-21-16,0 21 0,1-21 15,20 21-15,-21 0 0,21 0 16,1 1-16,-22-22 0,21 21 0,-21 0 16,1-21-16,-1 21 0,0-21 15,0 21-15,0 0 0,0-21 16,1 0-1,-1 0-15,-21-21 16,21 0-16,0 21 0,0-21 16</inkml:trace>
  <inkml:trace contextRef="#ctx0" brushRef="#br0" timeOffset="16939.64">22394 254 0,'0'0'0,"21"0"47,1 0-47,20 0 16,-21 0-16,21 0 0,1 0 0,-1 21 16,0-21-16,1 0 0,-1 0 15,-21 0-15,22 0 0,-1 0 16,-21 0-16,0 0 0,-42 0 47,0 0-47</inkml:trace>
  <inkml:trace contextRef="#ctx0" brushRef="#br0" timeOffset="17168.08">22648 339 0,'0'0'0,"0"21"15,-21 0-15,21 0 16,0 22-16,0-22 0,0 0 0,0 0 16,-21 0-16,21 22 0,-21-22 15,21 0-15,-21 0 0,21 0 0,0 0 16,-22 1-16,22-1 0,-21 0 16,0 0-16,21 0 15,21-21 16,-21-21-15</inkml:trace>
  <inkml:trace contextRef="#ctx0" brushRef="#br0" timeOffset="17467.14">23474 127 0,'-21'0'0,"42"0"0,-42-21 0,63 0 32,-21 21-32,21 0 0,-20 0 15,20 0-15,21 0 16,-20-21-16,-1 21 0,22 0 0,-22 0 15,0 0-15,1 0 0,-1 0 16,0 0-16,-21 0 0,1 0 0,-1 0 16,-21 21-1,-21-21-15,-22 0 16,22 0-16</inkml:trace>
  <inkml:trace contextRef="#ctx0" brushRef="#br0" timeOffset="17819.09">23834 148 0,'0'43'16,"0"-22"-1,0 0-15,0 0 0,0 0 0,0 22 16,0-1-16,0-21 16,0 0-16,0 0 0,0 22 0,0-22 15,0 0-15,0 0 0,0 22 0,21-22 16,-21 0-16,0 0 0,0 21 15,0-20-15,0-1 0,0 0 0,0 0 16,0 0-16,0 0 0,0 1 16,-21-1-16,21 0 0,-22-21 15,1 0-15,-21 0 0,21 0 16,0 0-16,-22 0 0,22 0 16,0 0-16,-21 0 0,20 0 15,1-21-15,0 21 0,0-21 16,0-1-16,0 22 0,-1-21 15,22 0-15,0 0 16,22 21-16,-1 0 16,0 0-16,21 0 0,1-21 0</inkml:trace>
  <inkml:trace contextRef="#ctx0" brushRef="#br0" timeOffset="18304.12">24320 529 0,'0'0'0,"0"-21"0,0 0 15,-21 0-15,0 0 16,0 21-16,0 0 16,0 0-16,-1 0 0,1 21 15,0-21-15,0 21 0,-21 0 16,20 21-16,1-20 0,0-1 15,0 21-15,0-21 0,0 0 0,-1 22 16,22-22-16,0 0 0,0 0 0,0 0 16,0 1-16,0-1 0,0 0 15,0 0-15,22-21 0,-1 0 0,0 0 16,0 0-16,0 0 16,0 0-16,1-21 0,-1 21 15,0-21-15,0 0 0,-21-1 0,21 1 16,22-21-16,-43 21 0,0-22 15,21 22-15,0 0 0,-21 0 16,0-21-16,0 63 31,0 0-31,0 0 16,0 0-16,0 0 16,0 1-16,0-1 0,0 0 0,0 0 15,0 0-15,21 0 0,-21 1 16,21-1-16,-21 0 15,21-21-15,1 0 16,-1 0-16</inkml:trace>
  <inkml:trace contextRef="#ctx0" brushRef="#br0" timeOffset="18543.25">24426 508 0,'0'0'0,"0"-21"0,0 0 16,0 42 15,0 0-31,0 0 16,21 22-16,-21-22 0,0 0 0,0 0 15,0 0-15,0 0 0,0 1 16,22-1-16,-22 0 0,0 0 0,21 0 16,-21 0-16,0 1 15,0-1-15,21-42 47,0 21-47</inkml:trace>
  <inkml:trace contextRef="#ctx0" brushRef="#br0" timeOffset="18798">24828 423 0,'0'22'16,"-21"-1"-16,0 0 16,0 0-16,0 0 0,0 0 0,-1 1 15,1-1-15,0 21 0,0-21 0,0 0 16,-22 22-16,22-22 16,0 0-16,0 0 0,21 0 15,-21 1-15,21-1 16,21-21-1,0 0-15,0 0 16</inkml:trace>
  <inkml:trace contextRef="#ctx0" brushRef="#br0" timeOffset="19263.43">25082 593 0,'0'0'0,"0"-21"0,0-1 0,0 1 15,0 0-15,-21 0 16,21 0-16,-21 21 0,0 0 16,0 0-16,0 0 15,-1 21-15,-20 0 0,21 0 0,0 0 16,0 1-16,-1-1 0,-20 0 16,21 0-16,0 21 0,0-20 0,21-1 15,0 0-15,-22 0 0,22 0 16,0 0-16,0 1 0,0-1 0,0 0 15,22-21-15,-1 21 16,0-21-16,0 0 16,0 0-16,0 0 0,1-21 0,-1 21 15,0-21-15,0 0 0,0-1 16,0 1-16,-21 0 0,22 0 0,-1-21 16,0 20-16,0 1 0,-21 0 15,0 0-15,21 21 16,-21 21-1,0 0-15,0 0 0,0 1 16,0-1-16,0 0 16,0 0-16,0 0 0,0 0 0,0 1 15,0-1-15,21 0 16,1-21 0,-1 0-16,0 0 15,0 0-15,0 0 0,0 0 16</inkml:trace>
  <inkml:trace contextRef="#ctx0" brushRef="#br0" timeOffset="19419.97">25252 804 0,'0'0'0,"-21"0"0,-1 0 15,1 0 16,0 0-31</inkml:trace>
  <inkml:trace contextRef="#ctx0" brushRef="#br0" timeOffset="20876.55">804 1799 0,'0'0'0,"-21"0"16,0 0-16,21-21 0,-21 21 16,0 0-1,-1 0-15,1 0 0,0 0 16,-21 21-16,21 0 0,-1 1 15,-20-1-15,0 21 0,21-21 16,-22 22-16,22-1 0,0 0 16,-21-21-16,20 22 0,22-1 15,-21-21-15,21 22 0,0-22 16,0 21-16,0-21 0,0 0 0,0 1 16,21-1-16,1-21 0,-1 21 15,21-21-15,-21 0 0,0 0 16,22 0-16,-1 0 0,-21 0 0,22-21 15,-22 21-15,21-21 0,-21-1 16,22 1-16,-22 0 0,0 0 0,0 0 16,0 0-16,0-22 0,-21 22 15,0-21-15,0 21 0,0-22 0,0 1 16,0 0-16,-21 20 16,0-20-16,0 21 0,0 0 15,0 0-15,-1 21 0,1 0 0,-21 0 16,21 0-16,-22 0 15,22 21-15,-21-21 0,21 21 0,-22 0 16,22 0-16,0 0 0,0 43 16,21-43-16,0 0 0,0 0 15,0 1-15,0-1 0,0 0 16,0 0-16,42-21 16,-21 0-16,22 0 0,-22 0 0,21 0 15</inkml:trace>
  <inkml:trace contextRef="#ctx0" brushRef="#br0" timeOffset="21312.52">952 1969 0,'0'-22'0,"0"44"0,-21-44 15,21 1-15,0 0 16,0 0-16,0 0 15,0 0 1,21-1-16,1 22 16,-1 0-16,0 0 15,0 0-15,0 0 0,0 0 0,22 22 16,-22-1-16,0 0 0,0 0 16,0 0-16,-21 22 0,0-22 0,0 21 15,0-21-15,0 22 0,0 20 16,0-42-16,-21 43 15,0-43-15,0 0 0,0 0 16,0 0-16,21-42 31,0 0-15,0 0-16,0 0 16,0 0-16,0-1 0,0 1 0,0 0 15,0-21-15,0 21 0,0-1 16,0 1-16,21-21 0,0 21 15,-21 0-15,0-1 0,21 22 16,0-21-16,-21 0 0,43 0 16,-43 0-16</inkml:trace>
  <inkml:trace contextRef="#ctx0" brushRef="#br0" timeOffset="21974.11">1418 1503 0,'-21'0'15,"42"0"-15,-63-21 0,-1 0 0,22 21 16,-21-22-16,21 22 0,-22 0 0,1-21 16,0 21-16,-1 0 0,1 0 15,-21 0-15,20 0 0,-20 0 16,20 0-16,-20 21 0,-1-21 15,1 22-15,-1-1 0,1 0 16,-1 0-16,1 0 0,-43 64 16,43-43-16,20 1 0,1 20 15,0-21-15,-1 22 0,22-1 16,0-20-16,21 20 0,0-20 0,0-1 16,0 21-16,0-20 0,0 63 15,0-64-15,0 0 0,21 1 16,0-1-16,22 0 0,-22-21 15,21 22-15,-21-22 0,22 21 16,-1-21-16,0 1 0,1-1 0,20-21 16,-21 21-16,22-21 0,-22 0 15,22 0-15,-1 0 0,-20 0 16,20 0-16,-21-21 0,22 0 16,-22-1-16,64-20 0,-42 0 15,-22 21-15,21-22 16,1 22-16,-22-21 0,1-1 0,20 1 0,-21 0 15,43-64 1,-64 42-16,0 22 0,1 0 16,-22-1-16,0-20 0,0-64 15,0 63-15,0 1 0,-22 21 16,-20-22-16,21 22 0,-43-43 16,1 43-16,21 21 0,-1-1 15,1 1-15,-22 21 0,-41 0 16,62 0-16,1 0 15,0 0-15,-1 21 0,-63 22 16,64-22-16,21 21 16,0-21-16,0 1 0,21 20 15,0-21-15,0 0 0,0 0 16,0 1-16,21-1 0</inkml:trace>
  <inkml:trace contextRef="#ctx0" brushRef="#br0" timeOffset="22572.89">2709 1545 0,'0'0'0,"0"43"47,0-22-47,0 21 15,-21 0-15,21 1 0,-21 20 0,21-20 16,-21 20-16,21-21 0,-21 22 16,21-22-16,0 1 0,0-1 0,0 0 15,0-21-15,-22 22 0,22-22 16,0 0-16,0 0 0,22-21 31,-1-21-15,0 21-16,0-21 0,0 0 15</inkml:trace>
  <inkml:trace contextRef="#ctx0" brushRef="#br0" timeOffset="22828.1">3133 1778 0,'0'0'0,"0"-21"15,0 42 1,-22-21-16,1 21 0,0 0 0,-21 22 16,21-22-16,-22 0 0,22 21 15,-42 22-15,20-22 16,22-21-16,0 22 0,-21-22 16,20 21-16,-20 1 0,21-22 15,21 0-15,0 0 0,-21-21 16,21 21-16,21-21 31,0-21-31,0 0 0,0 0 0,1 0 16,-1-1-16,21-20 0,-21 21 15,22-21-15</inkml:trace>
  <inkml:trace contextRef="#ctx0" brushRef="#br0" timeOffset="23049.04">3090 1820 0,'21'0'0,"-42"0"0,42 22 31,-21-1-31,0 21 16,22-21-16,-22 0 0,0 22 0,0-1 16,0-21-16,21 22 0,-21-1 15,0-21-15,0 21 0,0-20 0,0-1 16,0 21-16,0-21 16,0 0-16,0 22 15,21-43-15,0 0 16,0 0-16,0-21 15,1-1-15,-1 1 0,0 0 16,0 0-16,0 0 0</inkml:trace>
  <inkml:trace contextRef="#ctx0" brushRef="#br0" timeOffset="23299.81">3471 1651 0,'0'0'0,"0"-42"0,0 21 0,0-22 15,0 22-15,0 0 0,0 0 16,0 42-1,0 0 1,-21 21-16,0 1 0,21-1 16,-21 22-16,21-22 0,0 21 0,0-20 15,-21 20-15,21-20 0,-22-1 0,22 21 16,0-20-16,0-22 16,0 21-16,-21 1 0,21-22 0,-21 21 15,21-21-15,0 0 0,0 1 16,0-1-16,21-21 15,0 0 1,1-21-16,-1 21 0,0-22 0</inkml:trace>
  <inkml:trace contextRef="#ctx0" brushRef="#br0" timeOffset="23701.01">3662 2032 0,'-21'21'16,"42"-42"-16,-42 63 0,-1-20 0,22-1 16,22-21-1,-1 0 1,0 0-16,0 0 0,21 0 16,-20-21-16,20-1 0,-21 22 0,21-21 15,-20 0-15,20 0 0,-21 0 16,0 0-16,0-1 0,1 1 15,-22 0-15,0 0 0,0 0 16,0 0-16,-22 21 16,1 0-16,-42 0 15,42 0-15,-22 21 0,22 21 16,-21-21-16,21 0 0,-22 22 16,22-22-16,0 21 0,0-21 0,21 43 15,0-22-15,0-21 0,0 1 16,21-1-16,0 0 0,0 0 15,0-21-15,1 0 0,-1 21 0,0-21 16,21 0-16,-21 0 0,22 0 16,20-42-16,-20 21 0,-1 0 15</inkml:trace>
  <inkml:trace contextRef="#ctx0" brushRef="#br0" timeOffset="24245.05">4614 1397 0,'0'0'0,"-42"-21"16,21 21-1,0 21-15,-1 0 0,1 0 16,0 22-16,0-1 0,0 0 0,0 22 0,-1-22 16,22 22-16,0-1 0,-21-20 15,0-1-15,21 21 0,0-20 16,0-1-16,0-21 0,-21 22 15,21-22-15,0 0 0,0 0 0,0 0 16,0 0-16,0-42 31,0 0-15,0 0-16,0 0 0,0 0 16,0-1-16,0 1 0,0-21 0,21 21 15,0-22-15,0 1 0,1 21 16,-1 0-16,21-22 0,0 22 15,-20 0-15,20 21 0,21-21 16,-41 21-16,20 0 0,43 0 16,-43 21-16,-21 0 0,21 0 15,-20 1-15,-1 20 0,-21-21 0,0 0 16,0 22-16,0-22 0,0 21 16,-21-21-16,-1 0 0,-20 1 0,0-1 15,-1 0-15,1 0 0,-21 0 16,20 0-16,1 1 0,0-22 0,-1 0 15,1 21-15,21-21 0,0 0 0,-22 0 16,22 0-16,0 0 16,21-21-16,0-1 0,0 1 15,21 0 1,21 21-16,-20-21 0,20 0 16,-21 21-16,21-21 0,1-1 15</inkml:trace>
  <inkml:trace contextRef="#ctx0" brushRef="#br0" timeOffset="24528.13">5503 1503 0,'0'0'0,"0"-21"16,-21 21-1,21 21-15,-21 0 0,0 0 16,0 22-16,-1-1 0,1 0 15,21 1-15,0-1 0,-21 0 0,0 64 16,21-64-16,0 1 16,0 20-16,-21-42 0,21 22 15,-21-1-15,21-21 16,0 0-16,0-42 31,21 0-15,0 0-16,0 0 0,-21 0 15</inkml:trace>
  <inkml:trace contextRef="#ctx0" brushRef="#br0" timeOffset="24891.13">5143 1545 0,'0'0'0,"-42"-42"0,21 21 16,21 0-16,0-1 0,0 1 15,0 0-15,21 0 16,0 21-16,22 0 0,-1 0 15,0 0-15,1 0 0,20 0 16,1 0-16,-1 21 0,1 0 0,20 0 16,-20 1-16,-1-1 0,1 21 15,-1 0-15,-20 1 0,-1-1 16,0 0-16,1 64 0,-43-63 16,0-1-16,0 0 0,-43 1 15,22-22-15,-21 21 0,-1 0 16,1-20-16,0-1 0,-22 0 15,1 0-15,-1 0 0,1 0 0,20 1 16,-20-22-16,21 0 0,-43 21 16,43-21-16,20 0 0,-20 0 15,21 0-15,21-21 16,0-1 0,21 1-16,0 21 0,0-21 0,22 0 15,-22 21-15,21-21 0,1 0 16,-1-1-16</inkml:trace>
  <inkml:trace contextRef="#ctx0" brushRef="#br0" timeOffset="25308.91">6117 1926 0,'-21'0'16,"0"0"-16,21-21 0,0 0 15,0 0-15,0 0 16,0-1-16,0 1 0,0 0 16,0 0-16,0 0 0,21 0 15,0 21-15,0-22 0,0 22 0,1 0 16,-1 0-16,0 0 0,21 0 16,-21 0-16,1 0 0,20 22 0,-21 20 15,0-21-15,0 0 0,1 22 16,-1-1-16,0-21 0,-21 21 0,0 22 15,0-43-15,0 0 0,0 22 16,-21-22-16,0 0 0,-1-21 16,-20 21-16,21-21 15,0 0-15,0 0 16,21-21 0,0 0-16,0 0 0,0-1 15,0 1-15,0 0 0,0 0 16,21 0-16,0-22 0,0 22 0,0 0 15,0-21-15,22-1 16,-22 1-16,21 21 0,22-21 16</inkml:trace>
  <inkml:trace contextRef="#ctx0" brushRef="#br0" timeOffset="25483.81">6858 1651 0,'0'0'0,"21"0"0,0 21 16,-21 0-16,21 1 0,-21-1 0,0 0 15,0 0-15,0 21 0,0-20 16,0-1-16,0 0 0,-21 21 15,21-21-15,-21 1 0,0-1 0,21 0 16,0 0-16,-21 0 16,21 0-16,-21-21 15,42-21 17,0 21-32</inkml:trace>
  <inkml:trace contextRef="#ctx0" brushRef="#br0" timeOffset="25804.14">7006 1482 0,'0'0'0,"-21"0"15,-64 0 1,64 0-16,0 0 16,0 21-16,0 0 0,21 0 15,0 0-15,0 1 16,21-22-1,0 0-15,0 0 0,0 0 0,0 0 16,1 0-16,-1-22 0,0 22 16,-21-21-16,0 0 0,0 0 15,0 0-15,0 0 0,0-1 16,-21 22 0,0 0-16,-1 0 15,1 0-15,0 0 0,21 22 16,0-1-16,0 0 0,0 0 15,0 21-15,0-20 0,0-1 16,0 0-16,21 0 0,0 21 0</inkml:trace>
  <inkml:trace contextRef="#ctx0" brushRef="#br0" timeOffset="26103.97">7281 1693 0,'0'0'0,"0"-21"32,0 42-17,0 1-15,0-1 16,0 0-16,0 0 0,0 21 0,0-20 16,21-1-16,-21 21 0,22-21 15,-22 0-15,0 1 0,0-1 0,0 21 16,0-21-16,0 0 15,0 1-15,0-1 16,21-21 15,0 0-31,-21-21 0,21-1 16,0 1-16,0 0 0,1-21 16</inkml:trace>
  <inkml:trace contextRef="#ctx0" brushRef="#br0" timeOffset="26315.06">7620 1715 0,'0'0'0,"21"-43"0,-21 1 0,0 0 15,0 20-15,-21 22 32,21 22-32,-21-1 0,0 0 0,-1 21 15,1-21-15,0 22 16,-21-1-16,-1 22 0,22-22 16,0 0-16,0 1 0,0-22 15,0 0-15,-1 21 0,22-21 16,0 1-16,0-1 0,22-21 31,-1 0-31,0 0 0,21-21 0,-21-1 16,22 1-16</inkml:trace>
  <inkml:trace contextRef="#ctx0" brushRef="#br0" timeOffset="26699.22">7747 1884 0,'-21'21'16,"42"-42"-16,-42 63 0,21-21 16,21-21-1,0 0 1,0 0-16,0 0 0,22 0 0,-22-21 16,21 21-16,-21-21 0,1 0 15,-1 21-15,0-21 0,0 0 16,0-1-16,-21 1 0,0 0 15,0 0-15,0 0 0,0 0 16,-21 21-16,0 0 0,0 0 16,0 0-16,-1 21 0,1-21 15,-21 21-15,21 21 0,0-21 0,-1 1 16,1 20-16,21-21 0,-21 21 16,21-20-16,-21-1 0,21 0 0,0 21 15,0-21-15,0 1 16,0-1-16,21-21 0,0 0 0,0 21 15,22-21-15,-22 0 0,21 0 0,1 0 16,-1 0-16,0 0 0,22-21 16,-22 21-16,-21-21 0,22-1 15</inkml:trace>
  <inkml:trace contextRef="#ctx0" brushRef="#br0" timeOffset="27072.59">8276 1969 0,'0'0'0,"0"-22"0,0 1 0,0 0 0,0 0 15,0-21-15,0 20 0,0 1 16,0 0-16,0 0 0,0 0 0,21 21 15,-21-21-15,21-1 0,1 22 16,-22-21-16,21 21 0,0 0 16,0 0-16,21 0 0,-20 0 0,-1 0 15,0 0-15,0 21 0,0 1 0,0-1 16,-21 0-16,22 0 0,-22 21 16,21-20-16,-21 20 0,0-21 0,0 0 15,0 22-15,0-22 16,0 0-16,0 0 0,0 0 0,0 0 15,-21 1-15,-1-22 16,1 0-16,0 0 16,0 0-1,21-22-15,0 1 16,0 0-16,0 0 0,0 0 16,21 0-16,0-22 0,0 22 0,1-21 15,-1 21-15,0-22 0,0 22 16,0 0-16,0-21 0,1 20 15,-1 1-15,0 21 0,0-21 16,0 21-16,0 0 0</inkml:trace>
  <inkml:trace contextRef="#ctx0" brushRef="#br0" timeOffset="27664.71">10033 1524 0,'0'0'0,"0"-21"16,0 0 0,0 0-16,0-1 15,0 1-15,0 0 16,-21 21-16,0 0 16,-1 0-16,1 0 0,0 0 15,0 0-15,-21 21 0,20 0 0,-20 1 16,21-1-16,-21 21 15,20-21-15,1 22 0,-42 62 16,42-62-16,-1-1 0,1 0 0,21 1 16,0-1-16,0-21 0,0 22 15,0-22-15,0 0 0,0 0 0,0 0 16,21 0-16,1-21 0,41 22 16,-21-22-16,1 0 0,63 0 15,-64 0-15,0-22 0,22 1 16,-22 0-16,22 0 0,41-21 15,-62-1-15,-1 22 0</inkml:trace>
  <inkml:trace contextRef="#ctx0" brushRef="#br0" timeOffset="27923.56">10562 1312 0,'0'-42'0,"0"84"0,0-105 0,0 42 0,0 0 15,-21 21 1,21 21-16,0 0 15,-21 0-15,0 21 0,-1-20 16,1 20-16,21 0 0,-21 1 0,0-1 16,0 21-16,0-20 15,-1-1-15,22 0 0,-21 1 0,-21 41 16,42-41-16,0-22 0,0 21 16,-21-21-16,21 1 0,0 20 15,0-21-15,21-21 16,0 0-16,0 0 15,0 0-15,1 0 0,20-21 0,0 0 16,1 21-16</inkml:trace>
  <inkml:trace contextRef="#ctx0" brushRef="#br0" timeOffset="28399.28">11134 1630 0,'0'0'0,"0"-21"0,0 0 0,0-1 16,-22 1-16,1 21 0,0-21 15,0 0-15,0 21 0,0 0 16,-1 0-16,1 0 0,-21 0 16,21 0-16,-22 0 0,-20 21 15,21 21-15,20-20 0,-20 20 16,21 0-16,0 1 0,-22-1 0,22 21 16,0-20-16,21-1 0,0-21 15,0 22-15,0-22 0,0 0 16,0 0-16,21-21 0,22 0 15,-22 0-15,0 0 16,21 0-16,-21 0 0,22-21 0,-22 21 16,64-42-16,-43 20 0,-21-20 15,21 21-15,-20 0 16,-1-22-16,21-20 0,-21 21 16,-21-1-16,21 22 0,-21 0 15,0 0-15,0 42 31,-21 0-31,0 0 0,0 0 16,21 1-16,-21 20 0,0-21 16,21 21-16,-22-20 0,1 20 0,21-21 15,-21 21-15,21-20 0,0 20 16,0-21-16,0 0 16,21-21-16,0 0 15,1 0-15,20 0 0,0 0 16,1 0-16,-1-21 0,0 0 15</inkml:trace>
  <inkml:trace contextRef="#ctx0" brushRef="#br0" timeOffset="28800.06">11811 1651 0,'0'0'0,"21"-21"0,0-21 16,0 20-16,-21 1 0,0 0 16,0 0-16,-21 21 15,0 0-15,-21 0 16,21 0-16,-22 0 0,22 21 0,-21 0 15,-1 0-15,22 1 0,0-1 16,-21 0-16,42 0 0,0 0 16,-21 0-16,21 1 0,0-1 0,21 0 15,0-21-15,0 0 16,0 21-16,22-21 0,-22 0 0,21 0 16,0 0-16,1 21 0,-1 0 15,0-21-15,-20 22 0,20-22 0,-21 21 16,21-21-16,-20 21 0,-22 0 15,0 0-15,0 0 0,0 1 16,-22-22-16,1 21 0,-21-21 0,0 21 16,20-21-16,-20 0 0,-21 0 15,20 21-15,1-21 0,0 0 0,20 0 16,-20 0-16,21 0 0,0 0 16,0 0-16,-1 0 0,1 0 15,0 0-15,21-21 0,0 0 16,0 0-1,21 21-15,0-22 0,1 1 0,-1 21 16,21-21-16,-21 0 0</inkml:trace>
  <inkml:trace contextRef="#ctx0" brushRef="#br0" timeOffset="29207.82">12509 1545 0,'0'0'0,"22"0"0,-22-21 15,-22 21 1,1 0 0,-21 0-16,21 0 0,-22 0 15,1 0-15,21 0 0,-21 0 0,-1 21 16,22-21-16,0 21 0,-21 1 16,20-22-16,22 21 0,0 0 15,0 0-15,0 0 0,22 0 16,-1 1-16,0-1 0,21 0 15,1-21-15,-22 21 0,63 0 16,-41 0-16,-22 1 0,21-1 16,-21-21-16,1 21 0,-1 0 0,0-21 15,0 21-15,-21 0 16,0 1 0,-21-22-16,0 0 0,0 0 0,-1 0 15,-20 0-15,0 0 0,-1 0 16,1 0-16,21 0 0,-21 0 0,-1 0 15,22 0-15,0 0 0,-43-22 16,64 1 0,0 0-16,0 0 15,22 21-15</inkml:trace>
  <inkml:trace contextRef="#ctx0" brushRef="#br0" timeOffset="29683.55">13695 1482 0,'0'0'15,"0"-21"-15,0-1 0,0 1 0,0 0 16,0 0-16,0 42 31,0 0-15,0 22-16,0-22 0,0 21 15,0 0-15,0 1 0,0-1 16,0 0-16,0 1 0,-21-1 0,-1 43 16,22-64-16,0 0 15,-21 0-15,21 0 0,0 1 0,-21-1 16,21-42 15,0-1-31,0 1 0,0 0 16</inkml:trace>
  <inkml:trace contextRef="#ctx0" brushRef="#br0" timeOffset="30052.34">13314 1461 0,'0'0'0,"-21"-22"0,-1 1 16,1 21-16,0-21 0,21 0 0,0 0 15,0 0-15,0-1 16,21 22-16,0-21 0,1 21 16,20 0-16,21-21 0,-20 21 0,20 0 15,1 0-15,-1 0 0,22 21 0,-22 0 16,22 1-16,-21-1 0,20 21 16,1-21-16,-22 22 0,-20-1 0,-1 0 15,0-21-15,-20 22 0,-1-1 16,-21 0-16,0-20 0,-21 20 15,-22 0-15,1-21 0,0 1 0,-22-1 16,1 21-16,-1-42 0,1 21 16,-64 22-16,84-43 0,-20 0 15,20 0-15,-20 0 0,21 0 16,-1 0-16,1 0 0,21 0 0,-22 0 16,22-22-16,0 22 0,21-21 0,0 0 15,0 0 1,21 0-16,22 21 0,-1-21 15,0-1-15,1 1 0,20 21 16,-21-21-16,43 0 0</inkml:trace>
  <inkml:trace contextRef="#ctx0" brushRef="#br0" timeOffset="30279.21">14563 1566 0,'0'0'16,"0"22"-16,0-1 0,0 0 15,-22 0-15,1 0 0,21 0 0,0 1 16,-21-1-16,0 21 0,0-21 16,21 0-16,0 1 0,-21-22 0,-1 42 15,22-21 1,-21-21-16,21-21 31,0 0-15,0-22-16,0 22 0,0 0 15,21 0-15</inkml:trace>
  <inkml:trace contextRef="#ctx0" brushRef="#br0" timeOffset="30440.12">14436 1376 0,'0'-21'16,"0"42"15,0 0-16,21-21-15,-21 21 16,21 0-16,0-21 0,21 22 0,-20-22 16</inkml:trace>
  <inkml:trace contextRef="#ctx0" brushRef="#br0" timeOffset="31008.79">15155 1736 0,'21'0'0,"1"0"16,-1-21 0,-21-1-16,0 1 15,21 0-15,-21 0 0,0 0 0,0 0 16,0-1-16,0 1 0,0 0 16,-21 0-16,0 0 0,-1 0 0,1 21 15,-42-22-15,42 22 16,-22 0-16,1 0 0,21 22 0,-64-1 15,64 0-15,-21 21 0,20-21 16,-20 22-16,21-22 0,0 21 16,0 1-16,21-22 0,0 21 0,0-21 15,0 22-15,0-22 0,0 0 16,0 0-16,21 0 16,0-21-16,0 0 0,21 0 15,-20 0-15,62 0 0,-41-21 16,-1 0-16,0 0 0,1 0 0,-1-1 15,0 1-15,-21 0 0,22 0 16,-22-21-16,0 20 0,21-41 16,-42 21-16,22 20 0,-22 1 15,0 0-15,0 0 16,-22 21 0,1 21-16,0 0 0,0 0 15,21 1-15,0 20 0,-21-21 16,21 21-16,-21-20 0,21 20 15,0 21-15,0-41 0,0-1 16,0 0-16,21 0 0,0 0 16,21 0-16,1-21 0,-22 0 15,21 0-15,0 0 0,22 0 16,-22 0-16,22 0 0,-1 0 0,-20-21 16,20 0-16,-21 21 0,22-42 0,-22 21 15,1-1-15</inkml:trace>
  <inkml:trace contextRef="#ctx0" brushRef="#br0" timeOffset="31640.08">16171 1588 0,'0'0'0,"0"-22"16,0 1-16,0-21 0,0 21 0,0 0 16,-21-1-16,0 22 15,0 0-15,0-21 0,-64 21 16,64 0-16,-22 0 0,22 21 16,-21 1-16,0-22 0,20 42 15,-20-21-15,0 0 0,21 22 0,-22 20 16,22-21-16,21 22 15,0-43-15,0 0 0,0 0 16,21 1-16,0-1 0,1-21 16,20 0-16,-21 21 0,21-21 0,22 0 15,-22 0-15,1-21 16,-22 21-16,21-21 0,-21-1 16,0 1-16,1 0 0,-1 0 0,0 0 15,0 0-15,-21-1 0,0 1 16,0 0-16,0 0 0,0 0 0,0 0 15,0-1-15,0 1 16,0 42 0,0 1-16,0-1 15,0 0-15,0 21 0,0 1 16,0-1-16,0 0 0,0 1 0,0-1 16,0 0-16,-21 1 0,21-1 15,0 0-15,0 22 0,0-22 0,0 0 16,0 22-16,0-22 0,0 22 15,0-1-15,0-20 0,0 20 16,0-21-16,0 1 0,0 20 0,0-20 16,0 41-16,-21-41 15,21-22-15,-21 21 0,21-21 0,-22 22 16,1-22-16,0 0 0,21 0 0,-21 0 16,0-21-16,0 21 0,-1-21 15,1 0-15,0 0 0,0 0 16,0-21-16,0-21 15,-1 21-15,22 0 0,0-22 16,0 1-16,0 0 0,0-43 16,0 43-16,0-22 0,0 1 0,22-1 15,-1 1-15,21-43 16,-21 42-16,0 22 0,1-22 0,-1 1 16,0 21-16,21-22 0,22-42 15,-43 43-15,21 20 0,22-41 16</inkml:trace>
  <inkml:trace contextRef="#ctx0" brushRef="#br0" timeOffset="32069.29">16425 1609 0,'0'0'0,"-63"-43"31,63 22-31,0 0 15,0 0-15,0 0 0,21 21 16,0-21-16,0 21 0,0 0 16,1 0-16,-1-22 0,21 22 0,-21 0 15,22 0-15,-22 0 0,21 0 16,0 22-16,-20-1 0,-1-21 0,21 21 16,-21 21-16,0-21 0,1 1 15,-1 20-15,0-21 0,-21 43 16,0-43-16,0 0 0,0 0 0,0 0 15,0 0-15,-21 1 16,0-22-16,-1 0 0,1 0 16,0 0-1,21-22-15,0 1 16,0 0-16,0 0 0,0 0 16,0 0-16,0-1 0,0 1 0,0-21 15,21 21-15,0 0 0,1-1 16,-1 1-16,-21 0 0,42 0 15,-21 0-15,0 0 0,1 21 0,-1 0 16,21-22-16,-21 22 0,0 0 16,22 0-16,-22 0 0,21 0 0</inkml:trace>
  <inkml:trace contextRef="#ctx0" brushRef="#br0" timeOffset="32611.95">17653 1630 0,'0'0'0,"0"-21"32,0 0-32,0-1 0,0 1 15,0 0-15,0 0 0,0 0 16,0 0-16,0-1 0,-21 1 16,0 0-16,-1 21 0,1-21 15,0 21-15,-21 0 0,21 0 16,-22 0-16,1 0 0,21 0 15,-22 21-15,1-21 0,21 21 0,-21 0 16,20 1-16,1-1 0,-21 21 0,21-21 16,21 22-16,0-22 0,-21 21 15,21-21-15,0 0 0,0 43 16,0-43-16,0 0 0,21-21 0,0 21 16,0-21-16,0 0 0,22 0 15,-22 0-15,21 0 0,-21 0 16,22 0-16,-1 0 0,-21-21 15,21 21-15,-20-21 0,20 0 0,-21-21 16,0 20-16,0 1 0,1-21 16,-1 0-16,-21-1 0,0 22 15,0-21-15,0 21 16,-21 21 0,-1 21-1,1 0-15,0 0 0,21 0 0,-21 0 16,21 22-16,-21 20 15,21-42-15,0 1 0,0 20 0,0-21 16,0 0-16,0 0 0,0 1 16,21-22-16,0 21 0,0-21 15,0 0-15,1 0 0,20 0 0,-21 0 16,0 0-16,22 0 0,-22 0 16,21-21-16,-21-1 0</inkml:trace>
  <inkml:trace contextRef="#ctx0" brushRef="#br0" timeOffset="33299.57">17970 1566 0,'0'0'0,"0"-21"0,0 0 16,0 0-16,-21 42 31,21 0-31,-21 0 16,21 1-16,0-1 0,0 0 16,0 21-16,0-21 0,0 1 15,-21 20-15,21-21 0,0 0 16,0 0-16,0 1 0,0-1 0,0 0 15,0 0-15,0 0 16,-21-21-16,21-21 31,0 0-31,0 0 16,0 0-16,0-1 0,0 1 0,0 0 16,0 0-16,0-21 0,21 20 15,0-20-15,0 21 0,0-21 0,1 20 16,20 1-16,-21 0 0,0 0 15,22 0-15,-22 21 0,0 0 16,0 0-16,0 0 0,22 0 0,-43 21 16,21 0-16,0 0 0,-21 0 15,21 1-15,-21 20 0,0-21 0,0 21 16,0-20-16,0 20 0,0-21 16,0 0-16,0 22 0,0-22 0,0 0 15,-21 0-15,0 0 16,21 0-16,-21-21 0,-1 0 15,1 0 1,0 0-16,21-21 16,0 0-16,0 0 15,0 0-15,0 0 0,0-1 16,21-20-16,-21 21 0,43-21 0,-22-1 16,0 1-16,106-43 15,-85 43-15,22 21 0,-22 0 16,0 21-16,1 0 0,-1-22 15,0 22-15,1 0 0,-22 0 0,21 22 16,-21-1-16,1 0 0,-1 0 16,-21 21-16,21-20 0,-21 20 0,0-21 15,0 21-15,0-20 0,-21 20 16,0-21-16,21 21 0,-22-20 16,1-1-16,0 0 0,21 0 0,-21-21 15,0 21-15,0 0 0,-1-21 16,1 0-16,0 0 15,0 0 1,0 0-16</inkml:trace>
  <inkml:trace contextRef="#ctx0" brushRef="#br0" timeOffset="35032.01">3196 2709 0,'-21'0'31,"42"0"16,0 0-31,0 0-16,1 0 0,-1 0 15,21 0-15,-21 0 0,22 0 0,-1 0 16,0-21-16,1 21 0,-1 0 15,0 0-15,22 0 0,-22 0 16,22-21-16,-1 21 0,-21 0 0,22 0 16,-1 0-16,1 0 0,42-21 15,-43 21-15,22 0 0,-22 0 16,22 0-16,0-21 0,-1 21 0,1 0 16,21 0-16,-21 0 0,105 0 15,-105 0-15,-1 0 16,22-21-16,-21 21 0,21 0 0,0 0 15,-1 0-15,1 0 0,0 0 16,-21 0-16,21 0 0,-1-22 0,1 22 16,21 0-16,-21 0 0,0 0 0,21 0 15,-21 0-15,21 0 0,-21 0 16,126 0-16,-105 0 0,-21 0 16,21 0-16,0 0 0,0 0 15,-21 0-15,21 0 0,-21 0 0,21 0 16,0 0-16,0 0 0,-21 0 15,21 0-15,0 0 0,-21 0 0,-1 0 16,22 0-16,-21 0 0,21 0 0,-21 0 16,21 0-16,-21 0 15,0 0-15,21 0 0,84 0 16,-105 0-16,0 0 0,0 0 16,0 0-16,0 0 0,-1 0 0,1 0 15,0 0-15,0 0 0,0 0 0,84 0 16,-84 0-16,0 0 15,0 0-15,0 0 0,-1 0 0,-20 0 16,21 0-16,-21 0 0,20 0 0,-20 0 16,0-21-16,21 21 0,-22 0 15,128-21-15,-127 21 16,20 0-16,-20 0 0,0-21 16,21 21-16,-22 0 0,1-21 0,0 0 15,-1 21-15,107-22 0,-107 22 16,1-21-16,0 21 0,-1 0 15,22-21-15,-21 21 0,0 0 16,-1-21-16,1 0 0,21 21 0,-22 0 16,22 0-16,0-21 0,85 21 15,-107 0-15,22-22 0,-21 22 16,-1 0-16,22 0 0,-21 0 0,0 0 16,20 0-16,-20 0 0,0 0 0,-1 0 15,1 0-15,-21 0 0,-1 0 16,-21 0-16,22 0 0,21 0 15,-64 0-15,21 0 0,-21 0 16,22 0-16,-22-21 0,0 21 16,21 0-16,-21 0 0,1 0 15,-1 0-15,0 0 16,0 0-16,-21-21 16,-21 21 15,-21 0-31,20 0 15,1 0-15</inkml:trace>
  <inkml:trace contextRef="#ctx0" brushRef="#br0" timeOffset="36996.01">3492 1185 0,'0'0'16,"-21"0"-16,0 0 15,42 0 32,0 0-31,1 0-16,-1 0 0,0 0 0,0 0 15,21 0-15,-20 0 16,20 0-16,-21 0 0,21 0 0,1 0 0,-1 0 16,22 0-16,-22-21 15,0 21-15,22 0 0,-22 0 0,0 0 0,22 0 16,-22 0-16,22 0 0,-1 0 16,-20 0-16,20 0 0,1 0 0,-1-21 15,-21 21-15,22 0 0,-1 0 16,1 0-16,-1 0 0,1 0 0,-1 0 15,22 0-15,-21 0 0,-1 0 16,22 0-16,-22 0 0,22 0 16,0 0-16,-1-21 0,1 21 0,21 0 15,-22 0-15,1 0 0,0 0 16,-1 0-16,1 0 0,0 0 0,-1 0 16,1-21-16,0 21 0,21 0 15,-22 0-15,22 0 0,-21 0 0,-1 0 16,107 0-1,-106 0-15,20 0 0,86 0 0,-106 0 16,105 0 0,-84 0-16,-21 0 0,20 0 0,-20 0 15,0 0-15,-1 0 0,107 0 16,-85 0-16,-22 0 0,22 0 16,-21 0-16,21 0 0,-22 0 0,107 0 15,-106 0-15,105 0 16,-105 0-16,21 0 0,-1 0 15,-20 0-15,21 0 0,63 0 16,-84 0-16,21 0 0,-22 0 16,1 0-16,21 0 0,-21 0 15,20 0-15,-20 0 0,21 0 0,-21 0 16,-1 0-16,1 0 0,0 0 16,-1 0-16,1 0 0,0 0 15,-22 0-15,106 0 0,-84 0 16,0 0-16,-1 0 0,1 21 15,-21-21-15,20 0 0,-20 0 0,-1 0 16,22 0-16,-22 0 0,22 0 16,-21 0-16,20 0 0,1 0 15,0 0-15,-1 0 0,1 0 0,0 0 16,-1 0-16,-20 0 0,20 0 0,1 0 16,-21 0-16,20 0 0,-20-21 0,20 21 15,-20 0-15,21 0 0,-1 0 16,1 0-16,-22-21 0,22 21 15,63 0-15,-63-22 16,0 22-16,-1 0 0,1 0 0,0-21 16,84 21-16,-84-21 0,20 21 15,-20 0-15,0 0 0,-22 0 16,22 0-16,-22 0 0,1-21 0,21 21 16,-22 0-16,1 0 0,20 0 15,1 0-15,0 0 0,-1 0 0,-20 0 16,42 0-16,-22-21 0,1 21 15,0 0-15,84 0 0,-84 0 16,-1 0-16,1 0 0,0-21 16,-1 21-16,1 0 0,0 0 15,-1 0-15,1-22 0,0 22 16,-1 0-16,1 0 0,0-21 0,-1 21 16,1 0-16,21 0 0,0-21 15,-22 21-15,22 0 0,-21 0 0,21 0 16,-22 0-16,1 0 0,21-21 15,-22 21-15,22 0 0,-21 0 0,21 0 16,0 0-16,-22 0 0,107 0 16,-107 0-16,22 0 0,-21 0 15,21 0-15,0 0 16,-22 0-16,22 0 0,0 0 0,0 0 16,0 0-16,-22 0 0,22 0 15,-21 0-15,21 0 0,-22 0 0,22 0 16,85 0-16,-86 0 15,-20 0-15,106 0 0,-107 0 16,64 0-16,-63 0 16,0 0-16,-1 0 15,1 0-15,21 0 0,-21 0 0,-1 0 16,1 0-16,0 0 0,-1 0 0,-20 0 16,20 0-16,-20 0 0,84 0 15,-84 0-15,20 0 0,-20 0 16,20 0-16,-20 0 0,-1 0 15,1 0-15,-1 0 0,-20 0 16,-1 0-16,0 0 0,1 0 0,-1 0 16,-21 0-16,0 0 0,1 0 15,-1 0-15,0 0 0,-21-21 32,0 0-32,-21-1 0,0 22 15</inkml:trace>
  <inkml:trace contextRef="#ctx0" brushRef="#br0" timeOffset="48407.06">8721 3239 0,'0'-22'31,"0"1"-15,0 0-1,-22 21-15,22-21 16,0 0-1,0 0-15,-21 21 16,21-22-16,0 1 16,-21 21-1,21-21-15,-21 21 16,0 21 15,21 0-15,0 1-16,-21-22 0,21 21 15,0 21-15,0-21 0,0 0 0,0 22 16,0-1-16,0-21 0,-22 22 16,22-1-16,0 0 0,0 22 0,0-22 15,0 0-15,0 1 0,0-1 16,0 0-16,0 1 0,-21 20 16,21-20-16,0-1 0,0 21 0,0-20 15,0 20-15,-21-20 0,21 20 16,-21-21-16,21 1 0,0 20 0,-21-20 15,21-1-15,0 0 0,0 1 16,-21-1-16,21-21 0,-22 21 0,22 1 16,0-22-16,0 21 0,-21-21 15,21 22-15,0-22 0,-21 0 0,21 0 16,0 0-16,0 1 0,0-44 31,0 1-15,0-21-16,0 21 0,0 0 15,0-22-15</inkml:trace>
  <inkml:trace contextRef="#ctx0" brushRef="#br0" timeOffset="49235.97">8572 3239 0,'0'-22'47,"22"22"-47,-1 0 0,0 0 15,0 0-15,-21-21 0,21 21 16,22 0-16,20 0 0,-42-21 15,22 21-15,-1 0 0,21 0 16,-20 0-16,-1 0 0,22-21 0,-22 21 16,21 0-16,-20 0 0,20 0 15,-20 0-15,20 0 0,1 0 16,-1 0-16,1 0 0,20 0 16,-20 0-16,20-21 0,213 21 15,-213 0-15,22 0 0,-21 0 16,21 0-16,0 0 0,126 0 15,-105 0-15,-21 0 0,0 0 16,0 0-16,0 0 0,0 0 16,105 0-16,-105 0 0,0 0 15,0 0-15,0 0 0,-1 0 16,1 0-16,-21 0 0,21 0 0,-22 0 16,22 0-16,0 21 0,0-21 0,-21 0 15,20 0-15,1 0 0,-21 0 16,0 0-16,20 0 0,-41 0 0,21 0 15,-1 0-15,1 0 0,0 0 16,169 0 0,-170 0-16,1 0 0,0 0 15,-22 0-15,22 0 0,42 21 16,-64 0-16,1-21 0,-1 0 16,1 0-16,-1 0 0,1 0 0,-22 0 15,22 0-15,-22 0 0,21 0 16,-20 0-16,-1 21 0,85-21 15,-106 0-15,22 0 16,-22 0-16,0 0 0,0 0 0,-42 0 47,0 0-31,0 0-16</inkml:trace>
  <inkml:trace contextRef="#ctx0" brushRef="#br0" timeOffset="49988.11">15684 3260 0,'0'0'0,"22"-43"16,-22 22-1,21 21-15,-21-21 16,21 21-16,0-21 16,-21 42 30,0 0-30,0 22-16,0-22 0,0 21 16,0 0-16,0 1 0,0 20 0,0-20 15,0 20-15,0-21 0,-21 22 16,0-1-16,0 1 0,21-1 16,-22 22-16,22-21 0,-21 20 0,0-20 15,21-1-15,0 1 0,0 63 16,0-85-16,0 0 0,0 1 15,0-1-15,0-21 0,0 22 16,0-22-16,0 0 0,0 0 0,0 0 16,0 0-16,0-42 31,-21 0-15,0 21-16,21-21 0</inkml:trace>
  <inkml:trace contextRef="#ctx0" brushRef="#br0" timeOffset="51307.08">8594 4826 0,'21'0'16,"0"0"-1,0 0-15,0 0 0,22 0 16,-22 0-16,21 0 0,0 0 16,-20 0-16,20 0 0,64 0 15,-64 0-15,22 0 0,-22 0 16,0 0-16,22 0 0,-22 0 0,22 0 15,-1 0-15,1 0 0,20 21 16,22-21-16,-21 0 0,21 0 0,21 0 16,-22 0-16,1 0 0,21 0 15,-21 0-15,21 0 0,0 0 0,0 0 16,0 0-16,0 0 0,0 0 16,0 0-16,21 0 0,-21 0 15,21 0-15,-21 0 0,22 0 0,-22 0 16,0 0-16,-22 0 0,22 0 15,-21 0-15,0 0 0,0 0 0,0 0 16,-22 0-16,22 0 0,-21 0 16,21 0-16,-22 0 0,1 0 0,-21 0 15,-1 0-15,22 0 0,-22 0 16,1 0-16,-1 0 0,1 0 0,-1 0 16,-20 0-16,20 0 0,1 21 15,-1-21-15,1 0 0,-1 0 0,1 0 16,-22 0-16,21 0 0,-20 0 15,-1 0-15,0 0 0,1 22 16,-1-22-16,-21 0 0,22 0 0,-22 0 16,21 0-16,-21 0 0,0 0 15,1 0-15,-1 0 0,0 0 0,0 0 16,0 0 0,0 0-16,1 0 0,-1 0 15,0 0-15,0 0 16,0 0-16,0 0 0,1 0 0,-1 0 15,0 0-15,0 0 0,0 0 16,0 0-16,1 0 31,-1 0-31,0 0 16,0 0-16,0 0 16,0 0-16,1 0 15,-1 0-15,0 0 0,0 0 16,0 0-16,0-22 15,1 22-15,-1 0 16,0 0-16,0 0 16,0 0-16,0 0 0,1 0 15,-1 0-15,0 0 16,0 0-16,0 0 0,0 0 16,-21-21 30,0 0-30,0 0-16,-21 21 0</inkml:trace>
  <inkml:trace contextRef="#ctx0" brushRef="#br0" timeOffset="52215.17">8424 7218 0,'0'0'0,"0"-21"0,0 0 16,0-1-1,0 1-15,0 0 0,-21 21 16,21-21-16,0 0 0,0 0 16,-21 21-16,21-22 0,-21 22 15,21-21-15,-21 21 16,-1 0 0,22 21-1,0 1-15,0-1 0,0 21 0,0-21 16,-21 43-16,21-22 0,0 22 15,0-1-15,0 1 0,0-1 0,0 22 16,0-22-16,0 1 16,0 20-16,0 1 0,0 0 0,0-1 15,0 1-15,0 0 0,0-22 0,0 22 16,0-22-16,0 22 0,0-21 16,0-1-16,0 22 0,0-22 0,0 1 15,-21-1-15,21-20 0,0-1 16,0 21-16,-21-41 0,21 20 0,-21-21 15,21 0-15,0 0 0,0-42 32,0 0-32,0-21 15,0 21-15,0-22 0,0 1 0,0-22 16</inkml:trace>
  <inkml:trace contextRef="#ctx0" brushRef="#br0" timeOffset="53193.8">8445 7112 0,'-42'-21'31,"84"21"0,-20 0-31,20 0 0,0 0 16,1 0-16,20 0 0,1 0 0,20 0 16,1 0-16,-22 0 0,22 0 15,0 0-15,21 0 0,-22 0 0,22 0 16,148 0-16,-127 0 0,21-21 15,0 21-15,1 0 0,20 0 16,21 0-16,-20 0 0,20 0 0,1 0 16,-22 0-16,22 0 15,-22 0-15,21 0 0,-20 0 0,-1 0 16,0 0-16,1-21 0,-1 21 0,0 0 16,1 0-16,-22 0 0,0 0 15,0 0-15,-21-22 0,127 22 16,-127 0-16,0 0 0,0 0 15,-21 0-15,21 0 0,64 0 16,-107 0-16,22 0 0,-21 0 16,-1 0-16,1 0 0,0 0 0,84 0 15,-105 0-15,-1 0 16,1 0-16,-22 0 0,0 0 16,1 0-16,-1 0 0,-21 0 0,21 0 15,-20 0-15,20 0 0,-21 0 16,21 0-16,-20 0 0,-1 0 15,0 0-15,-21-21 0,21 21 16,0 0-16,0 0 16,1 0 31,-1 0-16,-21 21 16,0 1-32,-21-1 1,21 0-16,0 0 0,0 0 0,-22 22 16,22-1-16,-21 0 0,0 1 0,0-1 15,21 0-15,-21 1 0,0 20 16,-1-21-16,1 22 0,21-22 0,-21 22 15,0-22-15,21 22 0,-21-1 16,21 64-16,0-63 16,0 20-16,0-20 0,0-1 0,0 1 15,0-22-15,0 22 0,0-22 16,0 21-16,21-20 0,-21 63 16,0-64-16,0 0 0,0 1 15,0-22-15,0 21 0,0 0 16,0-20-16,0-1 0,0-42 31,-21-1-15,0 22-16,21-21 0</inkml:trace>
  <inkml:trace contextRef="#ctx0" brushRef="#br0" timeOffset="54380.11">8191 9144 0,'0'0'0,"22"0"15,-1-21 1,0 21-16,0 0 0,0 0 15,0 0-15,1 0 16,-1 0-16,0 0 0,0 0 16,0 0-16,22 0 0,-22 0 0,63 0 15,-41 0 1,63 0-16,-43 0 0,1 0 16,105 0-16,-84 0 0,-1 0 15,22 0-15,0 0 0,21 0 16,148 0-16,-127 0 0,0 0 15,1 0-15,-1 0 0,21 0 16,0 0-16,22 0 0,-43 0 0,21 0 16,-20 0-16,20 0 0,-21 0 15,0 0-15,0 0 0,1-21 0,-1 21 16,0 0-16,0 0 0,0 0 0,0 0 16,1 0-16,-1 0 0,0 0 15,-21 0-15,0 0 0,85 0 16,-107 0-16,1 0 0,85 0 15,-107 0-15,1 0 16,0 0-16,-22 0 0,1 0 0,63 0 16,-85 0-16,22 0 0,-22 0 15,0 0-15,-21 0 0,22 0 16,-22 0-16,21 0 0,-21 0 0,1 0 16,-1 0-16,0 0 0,0 0 15,0 0-15,0 0 0,1 0 0,-1 0 16,0 0-16,0 0 0,0 0 15,0 0-15,1 0 0,-1 0 16,0 0-16,0 0 0,0-21 0,0 21 16,1 0-16,-1 0 15,0 0-15,0 0 0,0 0 16,0 0-16,1 0 0,-1 0 0,0 0 16,0 0-16,0 0 15,0 0-15,1 0 0,-1 0 0,0 0 16,0 0-16,0 0 0,0 0 15,1 0-15,-1 0 0,0 0 16,0 0-16,0 0 16,0 0-1,1 0-15,-1 0 47,0 0-47,-21-22 16,21 22-1,0 0 1,-21-21-16,0 0 16,0 0-1,0 0 1,0 0 0,-21 21-1,0 0-15,0 0 0</inkml:trace>
  <inkml:trace contextRef="#ctx0" brushRef="#br0" timeOffset="55603.42">296 7091 0,'0'0'0,"0"-21"0,-21 0 0,0-1 0,21 1 15,-21 21-15,21-21 0,-21 0 16,-1 0-16,22 0 0,0-1 16,0 44 15,0-1-16,0 21-15,22 0 0,-22 1 16,0 20-16,0 1 0,0 20 16,0 1-16,0-21 0,0 20 0,0 1 15,0 0-15,0 20 0,0-20 16,0 21-16,0-21 0,0 20 0,-22 65 16,22-86-16,-21-20 15,21 21-15,0-22 0,0 1 16,-21 20-16,21-41 0,0-1 15,0-21-15,0 0 0,0 0 16,0-42 0,0 0-16,0 0 15,21-21-15,-21-1 0,0 1 16,0-22-16,0 22 0,0-21 0</inkml:trace>
  <inkml:trace contextRef="#ctx0" brushRef="#br0" timeOffset="56810.06">423 7070 0,'0'0'0,"0"-21"31,21 21-15,1 0-16,20 0 16,0 0-16,1 0 0,-1 0 15,0 0-15,22 0 0,-1 0 0,1 0 16,-1 0-16,22 0 16,21 0-16,0 0 0,148 0 15,-127 0-15,0 0 0,21-22 0,0 22 16,42 0-16,-20 0 0,-1 0 15,22 0-15,-22 0 0,21 0 16,1 0-16,-1 0 0,-20 0 0,20 0 16,1 0-16,-22 0 0,22 0 15,-22 0-15,0 0 0,-21 0 0,149 0 16,-170 0-16,0 0 16,0 0-16,-21 0 0,-1 0 0,-20 0 15,0 0-15,-22 0 0,-20 0 0,-1 0 16,0 0-16,1 0 0,-22 0 15,0-21-15,0 21 0,0 0 0,0 0 47,1 0 31,-22 21-78,0 1 16,0-1-16,0 0 0,21 21 16,-21-21-16,0 22 0,0-22 15,0 21-15,0 1 0,0-1 0,0 0 16,0 22-16,0-22 16,-21 0-16,-1 1 0,22 20 0,-21-20 15,21 20-15,0-21 0,-21 22 0,21-1 16,-21 1-16,21-1 0,0-20 15,0 20-15,0 43 0,0-42 16,0-22-16,0 0 0,0 1 16,0-1-16,0 21 0,0-41 15,0 20-15,0-21 0,0 21 0,0-20 16,0-1-16,0 21 16,0-21-16,0 0 0,0 1 0,0-1 15,0 0-15,0 0 0,0 0 16,-21-21-1,0 21 1,-1-21-16,1 0 16,0 0-16,-21 0 0,-1 0 0,22 0 15,-21 0-15,-22 0 0,22 0 0,-21 0 16,-1 0-16,1 0 0,-1 0 16,-84 0-16,84 0 0,-20 0 15,-128 22-15,106-22 16,-21 0-16,21 0 0,-21 0 0,0 21 15,-21-21-15,21 0 0,-21 0 16,0 21-16,21-21 0,-21 0 16,21 21-16,0 0 0,0-21 0,0 0 15,0 21-15,0-21 0,21 0 16,-21 0-16,0 22 0,21-22 0,-21 0 16,21 0-16,0 0 0,1 21 15,-1-21-15,21 0 0,-21 0 0,22 0 16,20 0-16,1 0 0,-1 0 15,1 0-15,-1 0 0,22 0 0,-22 0 16,22 0-16,0 0 0,-1 0 16,1 0-16,0 0 0,20 0 0,-20 0 15,21 0-15,0 0 16,0 0-16,-1 0 0,1 0 16,0 0-1,0 0 1,0 0-16,0 0 15</inkml:trace>
  <inkml:trace contextRef="#ctx0" brushRef="#br0" timeOffset="57611.65">17843 7133 0,'0'0'0,"0"-21"0,0 0 16,0 0-1,0 0-15,0 42 47,0 21-31,0-21-16,0 22 0,0 20 0,0 1 15,0-1-15,0 1 0,0-1 0,-21 22 16,21-22-16,0 22 0,0 0 16,-21 84-16,21-84 0,0-1 15,-21-20-15,0 20 0,21-20 16,-21-1-16,-1 1 0,22-22 0,-21 1 15,21 62-15,0-83 0,0 20 16,0-21-16,0 0 16,-21 0-16,21-42 31,0 0-31,0 0 0,0 0 16,0 0-16,0-22 0</inkml:trace>
  <inkml:trace contextRef="#ctx0" brushRef="#br0" timeOffset="58712.09">17928 7070 0,'21'0'63,"22"0"-63,-22 0 0,42 0 15,1 0-15,-1 0 0,22 0 16,0 0-16,20 0 0,1 0 0,0 0 16,0 0-16,21 0 0,148-21 15,-127 21-15,0 0 0,1-22 16,-1 22-16,21 0 0,191-21 15,-191 21-15,1 0 0,20 0 16,-21-21-16,22 21 0,-1 0 16,-20 0-16,20 0 0,149-21 15,-170 21-15,1 0 0,-1 0 16,-21 0-16,0 0 0,-21 0 0,0 0 16,-21 0-16,0 0 0,0 0 15,84 0-15,-105 0 0,-22 0 16,1 0-16,-1 0 0,1 0 15,-22 0-15,-21 0 0,22 0 16,-22 0-16,0 0 0,0 0 16,0 0-16,-21 21 62,0 0-62,0 0 0,0 1 16,0-1-16,0 21 0,0 0 15,0 1-15,0-1 0,0 0 0,0 22 16,0-22-16,0 22 0,0-22 16,0 22-16,0-22 0,0 21 0,0-20 15,0 20-15,0 1 0,0-1 0,0 1 16,0-1-16,0 1 16,0-1-16,0 1 0,0-1 0,0-20 15,0 20-15,0-21 0,0 1 16,0-1-16,0 0 0,0-20 0,0 20 15,-21 21-15,21-41 16,0-1-16,0 0 0,-21 0 0,21 0 16,-21 22-16,0-22 15,0 0-15,-1-21 0,1 0 16,0 0-16,-64 0 16,43 0-16,0 0 0,-1 0 0,1 0 15,-21 0-15,-1 0 0,22 0 16,-22 0-16,1 0 0,-22 0 15,0 0-15,1 0 0,-22 0 0,-127-42 16,106 42-16,0-22 16,0 22-16,-21-21 0,21 21 0,-42-21 15,20 21-15,22-21 0,-21 21 0,21 0 16,0 0-16,-21 0 0,21 0 16,-148 0-16,148 0 0,0 0 15,0 0-15,0 0 0,0 0 16,-127 21-16,106-21 0,42 21 15,-21-21-15,21 0 0,0 0 16,-84 0-16,84 0 16,42 0-16,-20 0 0,-1 0 0,22 0 15,-1 0-15,-21-21 0,22 21 16,-1 0-16,22-21 0,-21 21 16,20 0-16,1 0 0,0-21 0,-1 21 15,22 0-15,0 0 0,0 0 0,0 0 16,-1 0-16,1 0 15,0 0 1,0 21 15,0-21-31</inkml:trace>
  <inkml:trace contextRef="#ctx0" brushRef="#br0" timeOffset="59871.5">169 9038 0,'21'0'16,"-21"21"-1,22-21-15,-22 22 16,21-1 0,0-21-16,0 0 0,-21 21 0,21-21 15,0 0-15,22 0 0,-1 0 16,0 0-16,22-21 0,21 0 16,-1-1-16,22-20 0,0 21 15,21-21-15</inkml:trace>
  <inkml:trace contextRef="#ctx0" brushRef="#br0" timeOffset="60692.09">8361 11007 0,'0'-21'0,"0"42"0,0-64 16,0 1-16,0 21 0,0 0 15,0 0-15,0-1 0,0 1 16,0 0 0,0 42-1,0 0-15,-21 1 0,21 20 16,-22 0-16,1 22 0,21-1 15,-21 1-15,21 20 0,-21 1 16,0 0-16,21-1 0,-21 22 0,-1-21 16,22 0-16,-21-1 0,21 22 15,-21-21-15,21 63 0,0-85 16,0 1-16,0-1 0,0-20 16,0-1-16,0 0 0,0 1 15,0-22-15,0 0 0,0-42 31,0 0-31,0 0 16,21-22-16,-21 1 0,0 0 16,0-1-16,21-20 0</inkml:trace>
  <inkml:trace contextRef="#ctx0" brushRef="#br0" timeOffset="61912.62">8340 10880 0,'0'0'0,"0"-21"0,21-22 16,0 43 15,0 0-15,0 0-16,0 0 0,22 0 15,-1 0-15,22 0 0,-1-21 16,22 21-16,21 0 0,-22 0 0,22 0 15,0 0-15,0-21 0,0 21 16,42 0-16,-21 0 0,21 0 0,0 0 16,0-21-16,0 21 0,22 0 15,20 0-15,-20-21 0,20 21 0,191 0 16,-190-22-16,-1 22 16,1 0-16,-1 0 0,1-21 0,-1 21 15,-21 0-15,22 0 0,-22 0 16,1 0-16,-22 0 0,0 0 0,-21 0 15,21 0-15,-21 0 0,-21-21 16,21 21-16,-21 0 0,0 0 16,-1 0-16,-20-21 0,0 21 0,-1 0 15,-20-21-15,-1 21 0,1 0 16,-22 0-16,1-21 0,-1 21 16,0-22-16,-21 22 0,1 0 0,-1 0 15,21-21-15,-21 21 0,0 0 0,22-21 16,-22 21-16,21 0 0,1 0 15,-1 0-15,-21 0 0,21 0 0,1 0 16,-22 0-16,0 0 0,21 0 16,-20 0-16,-1 0 15,-21 21 1,0 0-16,0 1 16,0-1-16,0 0 0,0 0 15,-21 0-15,-1 22 0,22-22 0,0 21 16,0-21-16,-21 22 0,21-1 15,-21 0-15,21 1 0,-21-1 0,21 21 16,0-20-16,-21 84 0,21-64 16,-21 43-16,-1-64 15,22 22-15,0-22 0,0 22 0,0-22 16,0 0-16,0 1 16,0 20-16,0-20 0,0-1 0,0 0 15,0 1-15,0-1 0,0 0 16,0 1-16,0-1 0,0-21 0,0 43 15,0-43-15,0 0 16,-21 0-16,0-21 0,0 21 16,0-21-16,-22 0 0,22 21 0,-21-21 15,21 0-15,-22 0 0,1 22 16,0-22-16,-22 0 0,22 0 0,-85 0 16,63 0-16,-20 0 15,-22 0-15,0 0 0,0 0 0,0 0 16,-21 0-16,0 0 0,-21 0 0,21 0 15,-21 0-15,0 0 0,0 0 16,0 21-16,21-21 0,-22 0 0,22 0 16,-21 21-16,0-21 0,0 0 15,0 0-15,0 0 0,21 0 16,-22 21-16,22-21 0,-21 0 0,21 0 16,0 0-16,0 0 0,0 0 15,21 21-15,-21-21 0,22 0 0,-1 0 16,0 21-16,0-21 0,0 0 0,0 0 15,1 0-15,20 22 0,0-22 16,22 0-16,-22 0 0,22 0 0,-1 0 16,1 0-16,-1 0 0,-21 0 15,22 0-15,-1 0 0,1 0 0,21 0 16,-22 0-16,22 0 0,-22 0 16,22 21-16,0-21 0,-1 0 15,-20 0-15,20 0 0,1 0 0,0 21 16,-1-21-16,-20 0 0,21 0 0,-1 0 15,-41 21-15,41-21 16,1 0-16,0 0 0,-1 0 0,22 0 16,0 0-16,0 0 0,0 0 15,-1 0-15,1 0 0,42 0 63,1 0-63,-1 0 15,0 0-15,0 0 0</inkml:trace>
  <inkml:trace contextRef="#ctx0" brushRef="#br0" timeOffset="62608.01">4149 14520 0,'0'0'16,"-22"-21"-16,22 0 0,-21 0 16,21-21-16,0 20 0,0 1 0,0-21 15,0 21-15,0 0 0,0-1 16,-21 22-16,21 22 15,0-1 1,0 21-16,0 0 0,0 1 16,0 20-16,0 1 0,0-1 0,0 1 15,0-1-15,0 1 0,-21 20 16,21-20-16,0 21 0,0-1 0,-21 1 16,21-22-16,-21 22 0,21-21 15,0-1-15,-22-21 0,22 22 0,0-22 16,0 1-16,0-1 0,0-21 15,0 21-15,0-20 0,0-1 16,0-42 15,0-1-31,0-20 0,0 21 16,0-21-16,0-1 0,0-20 16,0 20-16</inkml:trace>
  <inkml:trace contextRef="#ctx0" brushRef="#br0" timeOffset="63740.06">4043 14330 0,'0'0'0,"0"-21"0,-21 0 0,-1-1 0,1 1 16,21 0 0,21 0 15,1 21-31,-1 0 0,21 0 15,0 0-15,22 0 0,21-21 16,-1 21-16,1 0 0,21 0 0,0 0 16,-1-21-16,22 21 0,0 0 15,22 0-15,-1 0 0,21 0 16,0 0-16,22 0 0,-1 0 0,1 0 16,21 0-16,-1 0 0,1-22 15,21 22-15,0 0 0,-22 0 0,22 0 16,0-21-16,0 21 0,232 0 15,-232-21-15,-21 21 0,211-21 16,-211 21-16,-43-21 16,22 21-16,-43 0 0,0-21 0,0 21 15,-21 0-15,0-22 0,-21 22 0,0-21 16,-43 21-16,22 0 0,-21 0 16,-22-21-16,0 21 0,1 0 15,-22 0-15,21 0 0,-21-21 0,0 21 16,1 0-16,-1 0 15,0 0 17,-21 21-32,0 0 15,0 0-15,0 1 0,0-1 0,0 0 16,0 0-16,0 21 0,0-20 16,0 20-16,0 0 0,0 1 0,0 20 15,0 1-15,0-22 0,-21 64 16,21-43-16,0-20 0,0 20 15,0-21-15,0 22 0,0-22 0,0 1 16,0-1-16,-21 0 0,21 22 16,0-22-16,-22 0 0,22 1 0,0-1 15,0 0-15,0 1 0,0-22 0,0 21 16,-21-21-16,21 1 16,-21-1-16,21 0 0,-21-21 0,0 21 15,0-21-15,-1 0 0,1 21 16,0-21-16,0 21 0,-21-21 0,-1 0 15,1 0-15,0 0 0,-22 0 0,1 22 16,-1-22-16,1 0 0,-1 0 16,1 0-16,-22 0 0,0 0 0,1 0 15,-22 0-15,0 21 0,0-21 16,-21 0-16,0 21 0,0-21 16,-21 0-16,0 0 0,-339 0 15,339 0-15,-22 21 16,22-21-16,0 0 0,-21 0 0,-128 0 15,149 21-15,0-21 0,0 21 16,0-21-16,0 0 0,-1 22 16,1-22-16,0 0 0,0 21 0,21-21 15,0 0-15,-21 21 0,-85-21 16,106 0-16,21 0 0,21 21 16,-20-21-16,20 0 0,0 0 0,-42 0 15,64 0-15,-1 0 16,-42 0-16,43 0 0,21-21 15,-1 21-15,22 0 0,-21 0 16,-1 0-16,22 0 0,-21 0 16,21 0-16,0 0 0,-22 0 15,22 0-15,-21 0 0,-1 0 0,22 0 16,-21 0-16,-43 0 16,64 0-16,-21 0 0,-22 21 15,22-21-15,0 0 0,20 0 0,-20 0 16,0 0-16,-1 21 0,1-21 15,0 0-15,21 0 0,-43 0 16,22 0-16,21 0 0,-1 0 16,44 0 31,-1-21-47,0 0 0,0 21 0</inkml:trace>
  <inkml:trace contextRef="#ctx0" brushRef="#br0" timeOffset="64375.65">14076 13907 0,'0'0'0,"21"0"0,0 0 32,-21 21-32,0 21 0,21-21 0,-21 22 15,21-1-15,-21 21 0,0 1 16,0-1-16,0 22 0,0-21 0,0 105 16,0-106-1,0 22-15,0-21 0,0-1 0,0 1 16,-42 63-16,21-64 0,21-21 15,-21 1-15,0-1 0,21 0 16,0-20-16,0-1 0,-22 0 0,22 0 16,0 0-16,-21-21 15,21-21 1,0-21-16,0 21 16,0-1-16,0-20 0,0 0 15,0-1-15</inkml:trace>
  <inkml:trace contextRef="#ctx0" brushRef="#br0" timeOffset="65691.53">13928 14055 0,'0'0'15,"0"-21"-15,21-1 16,0 22-1,0 0-15,0 0 0,22 0 0,-22 0 16,21 0-16,22-21 16,-22 21-16,21 0 0,1 0 0,21 0 15,-22 0-15,22 0 0,-1-21 0,1 21 16,21 0-16,148-21 16,-127 0-16,0 21 0,21-21 15,0 21-15,0-22 0,191 1 16,-170 21-16,1-21 0,-1 21 0,22-21 15,-1 21-15,191-21 16,-190 21-16,20 0 0,-20 0 0,20-21 16,-20 21-16,-1 0 0,191-22 15,-190 22-15,-22-21 16,1 21-16,-22-21 0,0 21 16,127-21-16,-148 0 0,0 21 15,0 0-15,-21-21 0,0 21 16,-22 0-16,1-22 0,0 1 0,-22 21 15,22 0-15,-43 0 0,22-21 16,-1 21-16,43 0 0,-64 0 16,1 0-16,-1 0 0,-21 0 15,22 0-15,-22 0 0,0 0 16,0 0 0,-21 21-1,21-21-15,-21 21 16,21 1-16,-21-1 15,0 0-15,22 0 0,-22 21 16,0-20-16,0 20 0,0-21 0,0 21 16,0 1-16,0-1 0,0 22 15,0-22-15,-22 0 0,22 22 0,-21-1 16,21 22-16,-21-22 0,0 64 16,0-63-16,0-1 0,21 1 15,0-1-15,-22-20 0,1 20 16,0 43-16,21-64 0,-21 1 15,0 41-15,0-41 16,-1 41-16,1-62 16,0-1-16,21 21 0,0-21 0,-21 0 15,0-21-15,21 22 0,0-1 16,-21 0-16,-1-21 0,1 0 16,0 0-16,21 21 0,-21-21 15,-21 0-15,20 0 0,-20 0 0,0 0 16,-1 0-16,-20 0 0,-1 0 15,1 0-15,-22 0 0,1 0 0,-1 0 16,0 0-16,-21-21 0,1 21 0,-1 0 16,-21 0-16,0 0 0,0 0 15,0-21-15,-21 21 0,21 0 0,0 0 16,-22 0-16,1 0 0,0 0 16,0 0-16,0 0 0,0 0 15,-1 0-15,1 0 0,0 0 16,21 0-16,-21 0 0,0 0 0,21 0 15,-106 0-15,106 0 0,21 0 16,-21 0-16,0 0 0,0 0 16,0-21-16,-106-1 0,127 22 15,1-21-15,20 21 0,-21-21 16,21 21-16,-20 0 0,20-21 16,21 21-16,-20 0 0,20-21 0,-20 21 15,20 0-15,1 0 0,20 0 16,-20 0-16,20 0 0,-20-21 0,21 21 15,-1 0-15,1 0 0,0 0 16,-1 0-16,1 0 0,0 0 0,-22 0 16,43 0-16,-21 0 15,20 0-15,-20 0 0,21 0 0,0 0 16,-22 0-16,22 0 0,0 0 16,0 0-16,0 21 0,0-21 15,-1 0-15,1 0 16,0 0-1,0 0-15,0 0 16,0 0-16,-1 0 16,-41 0-16,42 0 15,0 0-15,-1 0 0,1 0 16,0 0-16,-21-21 0,21 21 16,-1 0-16,1 0 0,42 0 62,1 0-62,-1 0 0,0 0 16,0 0-16,-21-22 0</inkml:trace>
  <inkml:trace contextRef="#ctx0" brushRef="#br1" timeOffset="72576.06">9059 3662 0,'0'21'15,"0"0"1,0-42 31,21 21-47,1-21 15,-1 21-15,-21-21 0,21 0 16,0-1-16,-21 1 0,21 21 0,-21-42 16,0 21-1,-21 21-15,0 0 16,0 0-16,0 0 0,-22 0 15,22 0-15,-21 21 0,-1 0 0,1-21 16,0 21-16,21 0 0,-22 1 0,22-1 16,0 0-16,0 0 0,21 0 15,0 0-15,0 1 0,0-1 0,21 0 16,-21 0-16,21-21 16,0 21-16,22-21 0,-22 21 15,0-21-15,21 22 0,1-1 16,-22-21-16,21 21 0,-21 0 0,0 0 15,1 0-15,-1 1 0,-21-1 16,0 0-16,0 0 0,0 0 0,-21 22 16,-1-22-16,1 0 0,-21 0 0,0 0 15,-1-21-15,-20 21 0,20 1 16,-20-22-16,21 0 0,-1 0 0,1 0 16,0 0-16,-1 0 0,22-22 15,0 22-15,0-21 0,0 0 0,-1 0 16,22-21-16,0 20 0,0 1 15,0 0-15,0 0 0,0 0 16,43-22-16,-22 22 16,0 21-16,21-21 0,-20 0 0,20 21 15,0 0-15</inkml:trace>
  <inkml:trace contextRef="#ctx0" brushRef="#br1" timeOffset="72957.96">9250 4022 0,'42'0'16,"-21"0"-16,-21-21 16,21 21-16,1-22 0,-1 1 0,0 0 15,0 0-15,-21 0 16,0 0-16,0-1 15,0 1-15,0 0 16,-21 21-16,0 0 16,0 0-16,-1 0 0,1 21 0,0-21 15,0 21-15,0 1 0,0-1 16,-22 0-16,22 21 0,0-21 16,21 1-16,-21 20 0,21-21 0,0 21 15,0-20-15,0 20 16,0-21-16,0 0 0,21-21 15,0 21-15,0-21 0,0 0 16,1 0-16,-1 0 0,0 0 0,21 0 16,-21 0-16,1 0 0,-1 0 15,21 0-15,-21-21 0</inkml:trace>
  <inkml:trace contextRef="#ctx0" brushRef="#br1" timeOffset="73469.05">9969 3874 0,'0'0'0,"0"-22"0,0-41 31,-21 63-31,0-21 0,0 21 16,0 0-16,0 0 16,-1 0-16,1 0 0,-21 0 0,21 0 15,0 21-15,-1 0 0,-20 21 16,21-20-16,0-1 0,0 0 15,-1 21-15,1 1 0,21 20 16,-21-42-16,21 0 0,0 1 0,0-1 16,0 0-16,0 0 15,21-21-15,0 0 16,1 0 0,-1 0-16,21-21 0,-21 0 0,0 0 15,22-1-15,-22 1 0,0 0 16,21-21-16,-20 21 0,-1-1 0,0-20 15,21 0-15,-42 21 16,0-1-16,0 44 47,-21-1-47,0 0 0,0 0 0,21 0 16,0 0-16,0 1 0,-21-1 15,21 21-15,-22 0 16,22-20-16,0-1 0,0 0 0,0 0 15,0 0-15,0 0 0,22-21 16,-1 0-16,0 0 0,0 0 16,0 0-16,0 0 15,1-21-15,20 0 0,-21 21 0,0-21 16,0 0-16</inkml:trace>
  <inkml:trace contextRef="#ctx0" brushRef="#br1" timeOffset="73858.86">10202 3916 0,'-21'-64'31,"21"43"-31,21 21 16,-21-21-16,21 21 0,1 0 16,-1 0-16,0 0 0,0 0 0,0 0 15,0 0-15,1 0 0,-1 0 16,0 21-16,0-21 0,0 21 0,-21 1 15,21-1-15,1 0 0,-22 0 16,0 0-16,0 0 0,0 1 0,0-1 16,0 0-16,0 0 0,0 21 0,-22-20 15,1-1-15,0-21 0,21 21 16,0 0-16,-21-21 0,0 0 16,21-21 15,0 0-31,0 0 15,0-1-15,0 1 0,0 0 0,21 0 16,0 0-16,0 0 0,0-1 0,1 1 16,-1 0-16,0 0 0,0 21 15,43-42-15,-43 20 16,0 22-16,21-21 0,-21 21 16</inkml:trace>
  <inkml:trace contextRef="#ctx0" brushRef="#br1" timeOffset="74143.25">10943 3768 0,'0'-21'15,"-21"21"17,0 0-32,0 0 15,-1 21-15,1-21 16,0 21-16,21 0 0,-21 0 15,0 0-15,0 1 0,-1-1 16,22 0-16,0 21 0,-21-21 0,21 1 16,0 20-16,0 0 0,0-21 15,0 22-15,21-22 16,1-21-16,-1 0 0,0 0 16,0 0-16,21 0 15,-20 0-15,-1-21 0,0 21 0,0-21 16,21-1-16,-20 1 0</inkml:trace>
  <inkml:trace contextRef="#ctx0" brushRef="#br1" timeOffset="74636.05">11303 3450 0,'0'0'0,"0"21"31,0 1-31,0-1 15,0 21-15,0-21 0,0 0 0,-21 22 16,21-22-16,0 21 0,0 1 16,-21-22-16,21 21 0,0-21 0,0 22 15,-22-22-15,1 21 0,21-21 16,-21 0-16,21 1 0,-21-1 0,21 0 16,0 0-16,0 0 15,0 0 1,0-42-1,0 0-15,0 0 16,0 0-16,0 0 0,0-22 0,0 22 16,21-21-16,0 21 0,0-22 15,-21 22-15,22 0 0,-1-21 0,21 20 16,-21 1-16,0 0 0,1 0 16,-1 21-16,21 0 0,-21 0 0,0 0 15,1 0-15,-1 0 0,0 0 0,0 21 16,0 0-16,-21 0 0,0 1 15,0-1-15,21 21 0,-21-21 16,0 0-16,0 1 0,0-1 16,0 21-16,-21-21 0,0 0 0,0 1 15,0-1-15,21 0 0,-21 0 0,-1 0 16,1 0-16,21-42 31,0 0-15</inkml:trace>
  <inkml:trace contextRef="#ctx0" brushRef="#br1" timeOffset="75176.36">12234 3577 0,'0'0'0,"0"-21"0,0 0 16,0 0-16,0 0 0,0-1 16,0 1-1,-21 21-15,0 0 0,0 0 0,0 21 16,-22-21-16,22 22 15,0 20-15,0-21 0,-22 0 16,22 22-16,-42 20 0,42-21 16,-1 1-16,1-1 0,0 0 15,0 1-15,-21 20 0,42-20 16,0-1-16,0-21 0,0 0 16,42 64-1,-21-85-15,21 0 0,-20 0 16,20 0-16,21 0 0,22-21 15,-43 0-15,22 21 0,-22-22 16,1 1-16,-22 0 0</inkml:trace>
  <inkml:trace contextRef="#ctx0" brushRef="#br1" timeOffset="75911.95">12467 3895 0,'0'0'0,"0"-21"0,0-1 16,-21 22 15,0 0-31,0 0 0,-1 22 0,22-1 15,-21 0-15,0 0 0,21 0 16,0 0-16,-21 1 0,0 20 0,21-21 16,0 0-16,0 0 0,0 1 15,0-1-15,0 0 0,0 0 16,21-21-16,0 0 0,0 0 16,0 0-16,1 0 0,-1 0 15,0 0-15,0-21 16,0 21-16,-21-21 0,21 0 0,-21-1 15,0 1-15,0 0 0,0-21 16,0 21-16,-21-1 0,-21-20 16,42 21-16,0 0 0,-21-22 15,21 22 1,0 0-16,21 21 16,-21-21-16,21 21 0,0 0 15,0 0-15,22 0 0,-22 0 0,0 0 16,0 0-16,0 21 0,1-21 0,-1 21 15,0 0-15,0-21 0,-21 22 16,21-1-16,-21 0 0,21-21 16,-21 21-16,0 0 0,0 0 15,0 1-15,0 41 0,0-42 16,0 0-16,0 1 16,0-1-16,0 0 15,-21-21-15,0 0 16,21-21-1,0 0-15,0-1 16,0 1-16,0 0 0,0 0 16,0 0-16,0-22 0,0 22 0,21 0 15,-21-21-15,21 21 16,1-1-16,20-20 0,-21 21 0,0 0 0,22 0 16,-1 21-16,0-22 0,1 22 15,-1 0-15,0 0 0,1 0 16,20 22-16,-21-1 0,-20 0 15,-1 0-15,-21 0 0,0 0 16,0 22-16,0-22 0,0 0 0,0 21 16,-21 1-16,-1-1 15,1-21-15,0 0 0,0 1 0,0-22 16,0 21-16,21 0 0,-22-21 16,22-21 15,22 0-31,-22-1 15,21 1-15,0 0 0,21 0 0</inkml:trace>
  <inkml:trace contextRef="#ctx0" brushRef="#br1" timeOffset="76179.91">13652 3535 0,'0'0'0,"0"-21"0,0 42 31,0 0-31,0 0 16,-21 0-16,21 22 0,0-22 16,-21 21-16,0-21 0,21 22 15,-21-1-15,0 22 0,21-43 16,-22 0-16,1 21 0,21-21 16,0 1-16,0-1 0,-21 0 0,21 0 15,0 0-15,21-21 31,0 0-31,-21-21 16,22 0-16</inkml:trace>
  <inkml:trace contextRef="#ctx0" brushRef="#br1" timeOffset="76375.38">13462 3852 0,'-21'0'15,"42"0"17,0 0-32,0 0 0,0 0 15,1 0-15,20 0 0,-21 0 16,0 0-16,0 0 0,1 0 16,-1 0-16,0 0 0,0-21 15,0 21-15</inkml:trace>
  <inkml:trace contextRef="#ctx0" brushRef="#br1" timeOffset="76752.06">13716 3874 0,'0'0'0,"0"21"16,21-21 31,0 0-47,0 0 0,1-21 15,-1 21-15,-21-22 16,0 1-16,21 21 16,-21-21-16,0 0 0,-21 21 31,0 0-31,-1 0 16,1 0-16,21 21 0,-21-21 15,0 21-15,0 0 0,21 1 0,0-1 16,0 0-16,0 0 0,-21 21 15,21-20-15,0-1 0,0 0 0,0 0 16,0 0-16,0 0 0,21 1 16,0-22-16,0 21 0,-21 0 0,21-21 15,0 0-15,1 0 0,-1 0 16,0 0-16,0 0 0,0 0 16,0 0-16,1 0 0,-1-21 0,-21 0 15,21 21-15</inkml:trace>
  <inkml:trace contextRef="#ctx0" brushRef="#br1" timeOffset="76972.06">14097 3810 0,'0'0'0,"0"21"16,0 0-16,0 1 16,21-1-16,-21 0 15,21 0-15,-21 0 0,0 0 0,0 1 16,0-1-16,0 0 0,0 0 15,0 0-15,0 0 16,0 1-16,21-22 31,1-22-15,-22 1-16,21 0 0</inkml:trace>
  <inkml:trace contextRef="#ctx0" brushRef="#br1" timeOffset="77192.16">14330 3831 0,'0'0'0,"-21"0"16,-1 21-1,1-21-15,-21 22 0,21-1 16,0-21-16,-1 21 16,1 0-16,0 0 0,0 0 0,0 1 0,0-1 15,-1 0-15,-20 0 16,42 0-16,0 0 0,0 1 15,21-22 1,0 0 0,1-22-16,20 1 0</inkml:trace>
  <inkml:trace contextRef="#ctx0" brushRef="#br1" timeOffset="77500">14626 3620 0,'0'0'16,"21"0"-16,-21-22 31,0 44-31,-21-22 0,21 21 0,-21 0 16,21 0-16,-21 0 0,0 0 16,-1 22-16,22-22 0,-21 0 0,0 21 15,21-20-15,-21 20 0,0-21 16,0 21-16,21 1 15,0-1-15,-22-21 0,22 0 0,0 1 16,0-1-16,0 0 0,0 0 16,22-21-16,-1 0 15,0 0-15,0 0 16,0 0-16,0 0 0,22-21 0,-22 0 16,0 21-16,0-21 0,0-1 15,1 1-15</inkml:trace>
  <inkml:trace contextRef="#ctx0" brushRef="#br1" timeOffset="77689.58">14393 3852 0,'0'0'0,"-21"0"0,0 22 31,42-22-31,0 0 16,0 0-16,1 0 0,20 0 15,-21 0-15,0 0 0,0 0 16,1 0-16,20 0 0,-21-22 0,0 1 16,0 21-16</inkml:trace>
  <inkml:trace contextRef="#ctx0" brushRef="#br1" timeOffset="78012.49">15176 3344 0,'0'-21'31,"0"42"-15,0 1-16,-21-1 15,21 0-15,-21 0 0,21 0 0,-21 0 16,21 22-16,0-22 0,0 0 16,-21 0-16,21 0 0,-21 1 15,21-1-15,0 0 16,21-21 15,0 0-15</inkml:trace>
  <inkml:trace contextRef="#ctx0" brushRef="#br1" timeOffset="78265.74">14944 3641 0,'0'0'0,"-22"21"0,1-21 15,21 21-15,0 0 31,21-21-31,1 0 0,-1 0 16,0 0-16,0 0 0,0 0 0,0 0 16,1 0-16,20 0 15,0 0-15,-21 0 16,1 0-16,-1 0 0,0 0 16,-21-21-16,21 0 15,-21 0-15,0 0 16</inkml:trace>
  <inkml:trace contextRef="#ctx0" brushRef="#br1" timeOffset="78491.91">14944 3387 0,'0'0'0,"-22"0"16,44 0 15,-1 0-31,0 0 16,0 0-16,0 0 15,22 0-15,-22 0 0,0 0 0,0 0 16,0 0-16,0 0 0,1 0 16,-1 0-16,0-21 0,0 21 0</inkml:trace>
  <inkml:trace contextRef="#ctx0" brushRef="#br1" timeOffset="79085.05">15367 3112 0,'0'0'0,"-21"0"0,0 0 16,-1-22-16,1 22 0,0 0 0,0 0 15,0 0-15,0 0 0,-1 0 16,1 0-16,-21 0 0,21 0 0,-22 0 16,22 0-16,-21 0 0,0 0 0,20 22 15,-20-1-15,-21 0 16,41 21-16,-20-21 0,21 1 16,0 20-16,0 0 0,-1 64 15,22-64-15,0 1 16,0-22-16,0 21 0,0 1 15,0-1-15,0 0 0,22-21 16,-1 1-16,-21-1 0,21 0 16,0 0-16,0 0 0,0 0 0,1-21 15,-1 22-15,21-22 0,-21 0 0,0 0 16,1 0-16,20 0 0,-21 0 16,21 0-16,-20 0 0,20 0 15,-21 0-15,21-22 0,-20 22 0,20-21 16,-21 0-16,21 0 0,-20 21 15,20-21-15,-21-22 0,21 22 0,-20 0 16,-1-21-16,0 21 0,0-22 16,-21 22-16,0-21 0,0-1 0,0 22 15,0-21-15,0 0 0,0-1 16,0 22-16,-42-21 0,21-1 0,-1 22 16,-20-21-16,0 21 0,-1 0 15,22-1-15,-21 22 0,0-21 0,20 0 16,-20 21-16,21 0 0,-21 0 15,20 0-15,-20 0 0,21 0 0,0 0 16,0 21-16,-43 0 16,43 1-16,0-1 0,0 0 15,-1 0-15,-20 21 0,21-20 0</inkml:trace>
  <inkml:trace contextRef="#ctx0" brushRef="#br1" timeOffset="89332.06">16573 3577 0,'-21'0'62,"0"0"-62,0 0 0,0 0 16,0 0-1,-1-21-15,22 0 16,0 0-16,0 0 16,0-1-16,0 1 15,0 0-15,22 0 0,-1 21 0,0-21 16,0 21-16,0 0 0,0-21 15,1 21-15,-1 0 0,0 0 0,21 0 16,-21 0-16,1 0 0,-1 0 16,0 0-16,0 0 0,0 0 0,0 21 15,-21 0-15,22 0 16,-22 0-16,0 0 0,0 1 0,0-1 16,0 0-16,0 0 0,-22 0 15,22 0-15,-42 43 16,21-43-16,0 0 0,0 0 15,-1 1-15,1-1 0,-21 21 16,0-21-16,20 0 0,1 1 0,0-1 16,-21-21-16,21 21 0,-1 0 15,1-21-15,0 21 0,0 0 0,0-21 16,0 0-16,-1 0 16,22-21 15,0 0-31,22 0 15,-1 21 1,0-21-16,-21 0 0,21 21 16,0 0-16,-21-22 0,21 22 15,1 0-15,-1 0 16,0 0-16,0 0 0,0 0 16,0 0-16,1 0 15,-1 22-15,0-1 16,0-21-16,-21 21 0,21-21 15,0 21-15,1 0 0,-1-21 16,0 21-16,0-21 16,0 0-16,0 0 0,1 0 15,-1 0-15,0 0 0,0-21 0,0 21 16,0-21-16,1 0 16,-22 0-16,21 0 0,-21-1 15,0 1-15,0 0 16,0 0-16,0 0 0,21 21 47,0 0-47,0 0 15</inkml:trace>
  <inkml:trace contextRef="#ctx0" brushRef="#br1" timeOffset="89660.06">17695 3302 0,'-42'64'31,"21"-43"-31,0 21 16,-1 0-16,1 1 0,21-22 15,-21 21-15,0 1 0,0-1 0,0-21 16,-1 21-16,1-20 0,0 20 16,0-21-16,0 0 0,21 0 0,-21 1 15,42-22 16,0-22-31</inkml:trace>
  <inkml:trace contextRef="#ctx0" brushRef="#br1" timeOffset="89944.06">17632 3408 0,'63'-21'31,"-42"21"-31,1 0 16,-1 0-16,0 0 0,0 21 16,0 0-16,0 0 0,1 22 15,-22-22-15,0 0 0,0 21 16,0-21-16,0 1 0,0-1 0,0 21 16,0-21-16,0 0 0,0 1 15,0-1-15,-22 0 16,1 0-16,0-21 15,21 21-15,-21-21 16,21-21 0</inkml:trace>
  <inkml:trace contextRef="#ctx0" brushRef="#br1" timeOffset="90116.04">17399 3704 0,'0'0'0,"21"0"16,0 0-16,0 0 16,1 0-16,-1 0 0,21-21 15,0 21-15,1-21 0,-1 21 0,0-21 16,1 21-16,-22-21 0,21 21 16,-21-22-16,22 22 0,-22-21 0</inkml:trace>
  <inkml:trace contextRef="#ctx0" brushRef="#br1" timeOffset="90591.91">18055 3366 0,'0'0'0,"0"-22"0,0 1 16,0 42 15,0 1-15,0-1-16,0 0 0,0 0 15,0 0-15,0 22 0,0-22 0,0 0 16,0 21-16,-21-21 0,21 1 15,0 20-15,0-21 0,-21 0 0,21 0 16,0 1-16,0-1 0,0 0 16,0 0-1,-21-21-15,21-21 32,0 0-17,0 0 1,0-1-16,0 1 0,21 21 15,-21-21-15,21 0 0,0 21 16,0-21-16,-21 0 0,21 21 0,22 0 16,-22-22-16,0 22 0,0 0 15,0 0-15,1 0 0,20 0 0,-21 22 16,0-22-16,0 21 0,-21 0 0,0 0 16,0 0-16,0 0 15,0 1-15,-21-22 0,21 21 0,-42 0 16,21-21-16,0 21 0,-1 0 15,-20-21-15,21 0 0,0 21 16,0-21-16,-1 0 0,22-21 47,22 0-47</inkml:trace>
  <inkml:trace contextRef="#ctx0" brushRef="#br1" timeOffset="90883.68">18796 3556 0,'0'0'0,"0"-21"16,0 0-1,-21 21-15,0 0 16,-1 0-16,1 0 0,0 0 0,-21 0 15,21 0-15,-1 21 0,1-21 16,0 21-16,0-21 0,21 21 0,-21 0 16,21 1-16,0-1 15,21-21-15,0 21 16,0-21-16,0 0 0,-21 21 0,22-21 16,-1 0-16,0 21 0,0-21 15,0 21-15,0-21 0</inkml:trace>
  <inkml:trace contextRef="#ctx0" brushRef="#br1" timeOffset="91020.02">18775 3768 0,'0'-21'16,"0"42"-16,-21-21 0,-1 21 0,1-21 16,0 0-16,-42 0 15,41 0-15,-20 0 0,21 0 0,0 0 16,0 0-16,-1 0 0,1 0 16,21-21-1,0 0-15,21-1 16,1 22-16</inkml:trace>
  <inkml:trace contextRef="#ctx0" brushRef="#br1" timeOffset="91308.03">19050 3217 0,'0'0'16,"0"-21"-16,0 42 15,0 1 1,-21-1-16,21 0 0,-21 0 0,21 21 16,0-20-16,0 20 0,0 0 15,-22 1-15,1-1 0,21-21 0,-21 21 16,21 1-16,0-22 16,0 0-16,-21 0 0,21 0 0,0 22 15,0-22-15,0 0 16,21-21 15,-21-21-31,0 0 16</inkml:trace>
  <inkml:trace contextRef="#ctx0" brushRef="#br1" timeOffset="91505.94">18859 3514 0,'0'0'0,"22"0"32,-1 0-32,0 0 15,0 0-15,0 0 16,0 0-16,1 0 0,-1 0 0,0 0 16,0 0-16,0 0 0,0-21 15,1 21-15,-1 0 0</inkml:trace>
  <inkml:trace contextRef="#ctx0" brushRef="#br1" timeOffset="91983.76">19198 3620 0,'0'-22'0,"0"1"15,0 0-15,0 0 16,21 21 0,-21-21-16,21 21 0,1 0 0,-1 0 15,0 0-15,0 0 16,0 0-16,0 0 0,1 0 0,-1 21 16,0 0-1,-21 0-15,21-21 0,-21 21 0,0 1 16,0-1-16,0 0 0,0 0 15,0 0-15,0 0 0,0 1 0,-21-1 16,21 0 0,-21-21-16,0 0 0,-1 0 15,1 0 1,21-21 0,0 0-16,0-1 15,0 1-15,0 0 16,0 0-16,21 0 0,1 0 15,-22-1-15,21 22 0,21-42 16,-21 42-16,0-21 0,1 21 16,-1 0-16,0 0 0,0 0 15,0 0 1,0 0-16,1 0 16,-1 0-16</inkml:trace>
  <inkml:trace contextRef="#ctx0" brushRef="#br1" timeOffset="92512.06">20045 3620 0,'0'0'16,"21"0"-16,-21-22 0,0 1 0,21 21 16,-21-42-16,21 21 15,-21 0-15,0-1 16,0 1-16,-21 21 15,0-21-15,0 21 0,0 0 16,-1 0-16,-20 0 0,21 0 16,0 21-16,0 0 0,-1-21 0,1 43 15,0-22-15,0 0 0,0 0 16,0 22-16,-1-22 0,1 0 16,21 0-16,0 21 0,0-20 0,0-1 15,0 0-15,0 0 16,21-21-16,1 0 0,-1 21 15,0-21-15,0 0 0,0 0 0,0 0 16,1 0-16,-1-21 0,-21 0 16,21 21-16,0-21 0,0 0 0,0 21 15,1-22-15,-1 1 0,-21-21 16,0 21-16,21 0 0,-21-1 0,21 1 16,-21 0-16,0 0 0,0 0 15,0 42 16,-21 0-15,0 0-16,21 0 0,-21 1 0,21-1 16,0 0-16,-22 0 0,22 0 15,0 0-15,0 1 0,0-1 0,0 0 16,0 0 0,22-21-16,-1 0 15,0 0-15,0 0 16</inkml:trace>
  <inkml:trace contextRef="#ctx0" brushRef="#br1" timeOffset="92764.07">20468 3514 0,'-63'-21'31,"41"21"-31,1 0 16,0 0-16,0 21 0,0 0 15,0 0-15,-1 0 0,22 0 16,-21 1-16,21-1 0,-21 21 16,21-21-16,0 0 0,0 1 15,0-1-15,0 0 0,0 0 16,21 0 0,0-21-16,1 0 0,-1 0 15,0 0-15,0 0 0,0 0 0,22 0 16,-22-21-16</inkml:trace>
  <inkml:trace contextRef="#ctx0" brushRef="#br1" timeOffset="93100.88">20849 3239 0,'0'-43'16,"0"86"-16,0-107 0,0 43 0,0 0 15,0 0-15,-21-1 0,21 1 0,-21 21 16,21-21-16,-21 21 15,21 21 1,0 0-16,0 1 16,-22-1-16,22 0 0,-21 21 15,21 1-15,-21-1 0,21 0 0,-21 1 16,0-1-16,21 0 0,-21 1 16,-1-1-16,22 0 0,0 1 0,0-22 15,-21 21-15,21-21 0,0 0 16,0 1-16,0-1 0,0 0 0,0 0 15,21-21-15,1 0 16,-1 0-16,0 0 16,0 0-16,0 0 0,0 0 0,1 0 15,20-21-15,-21 0 0,0 0 16,22-1-16</inkml:trace>
  <inkml:trace contextRef="#ctx0" brushRef="#br1" timeOffset="93351.06">20553 3302 0,'-21'0'0,"42"0"32,0 0-32,0 0 0,0 0 0,22 21 15,-22-21-15,21 0 0,0 0 16,1 0-16,-22 0 0,21 0 0,-21 0 15,22 0-15,-22 0 0,0 0 16,21 0-16,-20 0 0,-1 0 16,0 0-16,-42 0 31,0 0-31</inkml:trace>
  <inkml:trace contextRef="#ctx0" brushRef="#br1" timeOffset="94340.05">18013 4170 0,'-21'21'31,"21"0"-31,-22 0 0,1 1 16,21-1-16,0 0 0,0 0 16,-21 0-16,21 0 0,0 1 0,-21-1 15,21 0-15,0 0 16,0 0-16,0-42 47,0 0-47,0 0 15,0 0-15,0-1 16,21 1-16,-21 0 0,21 0 0,0 0 16,-21 0-16,22-1 0,-1 1 15,0 0-15,0 0 0,0 21 0,-21-21 16,43 0-16,-22 21 16,0 0-16,0 0 0,0 0 0,0 21 15,1 0-15,-22 0 16,21 0-16,-21 0 0,0 1 15,0-1-15,0 0 0,0 0 0,0 0 16,0 0-16,0 1 16,0-1-16,0 0 0,-21-21 0,21 21 15,-22-21-15,1 0 16,21-21 15,0 0-31,0 0 16,0-1-16,21 1 0,1-21 0,-1 21 15,0 0-15,0-1 16,21-20-16,1 21 0,-22 0 16,0 21-16,21 0 0,-20 0 0,20 0 15,-21 0-15,43 21 16,-64 0-16,0 0 0,0 0 16,0 22-16,0-22 0,0 0 15,0 21-15,-22-20 0,22-1 0,-42 21 16,21-21-16,0-21 15,21 21-15,0 1 0,21-44 47,0 1-47,0 0 0,0 0 16</inkml:trace>
  <inkml:trace contextRef="#ctx0" brushRef="#br1" timeOffset="94707.99">18817 4255 0,'0'21'16,"21"-21"31,0-21-47,1 21 0,-1-22 15,0 1-15,0 21 0,-21-21 16,0 0-16,21 21 15,-21-21-15,-21 21 16,0 0 0,0 0-16,0 21 0,-1-21 15,1 21-15,-21 21 0,21-20 16,-22-1-16,22 0 0,21 21 16,-21-21-16,0 22 0,21-22 15,0 0-15,0 0 0,0 0 16,0 1-16,21-22 0,0 0 15,0 0-15,1 0 0,20 0 0,-21 0 16,0 0-16,22 0 0,-22 0 16,21-22-16,-21 22 0,22-42 15,-1 21-15</inkml:trace>
  <inkml:trace contextRef="#ctx0" brushRef="#br1" timeOffset="94953.28">19262 3958 0,'0'0'15,"0"-21"-15,0 0 0,0 42 32,0 0-32,0 0 15,0 22-15,0-1 0,-22-21 0,22 22 16,-21-1-16,21 0 0,-21 1 16,21-22-16,0 21 0,0-21 0,0 22 15,-21-22-15,21 0 0,0 0 16,0 0-16,0 0 15,21-21 17,-21-21-32,21 21 0,0-21 0,1 0 15,-1 0-15</inkml:trace>
  <inkml:trace contextRef="#ctx0" brushRef="#br1" timeOffset="95432.05">19516 3916 0,'0'0'15,"0"21"17,0 0-32,0 0 15,0 22-15,-22-22 0,22 21 16,-21 1-16,21-1 0,0 0 0,0 1 16,-21-22-16,21 21 0,-21-21 15,21 22-15,0-22 0,0 0 0,0 0 16,0 0-16,-21-21 0,21 21 15,-21-21 1,21-21 15,0 0-31,0 0 0,0-21 16,0 20-16,21 1 16,0 0-16,-21-21 0,21 21 0,0-1 15,0 1-15,1 0 0,-1 0 0,21 0 16,-21 0-16,0 21 0,1 0 15,-1 0-15,0 0 0,0 0 0,21 21 16,-20 0-16,-1 0 16,-21 43-16,0-43 0,0 42 15,0-20-15,0-22 16,-21 21-16,-1-21 16,1 0-16,0 1 0,21-1 15,0-42 32,0-1-47,0 1 16</inkml:trace>
  <inkml:trace contextRef="#ctx0" brushRef="#br1" timeOffset="95647.05">19304 4149 0,'0'0'16,"-21"0"0,42 0-16,0 0 15,0 0-15,0 0 0,1 0 16,-1 0-16,0 0 0,0 0 16,0 0-16,0 0 0,1 0 0,-1 0 15,0 0-15,0 0 16,0 0-16</inkml:trace>
  <inkml:trace contextRef="#ctx0" brushRef="#br1" timeOffset="96122.41">20256 4255 0,'0'0'0,"-21"0"0,0 0 0,0 0 0,0 0 15,0 0-15,-1 0 0,1 0 16,0 0-16,0 0 0,-21 0 0,20 21 16,1 0-16,-21 0 0,21 0 15,0 0-15,21 1 0,0-1 16,-22 21-16,22-21 0,0 0 0,0 1 15,0-1-15,43 0 16,-22 0-16,0-21 0,21 21 16,-20-21-16,-1 0 0,21 0 15,-21 0-15,22 0 0,-22-21 16,0 21-16,0-21 0,0 0 16,0 0-16,-21-1 0,22-20 15,-22 21-15,0 0 0,0 0 0,0-43 16,0 22-16,-22 21 0,1-1 15,0 1-15,0 0 0,21 0 16,-21 21-16,0 0 0,-1 0 0,1 0 16,0 0-1,0 0-15,21 21 0,-21-21 0,21 21 16,0 0-16,0 1 0,0-1 16,0 0-16,21 0 0,0 0 15</inkml:trace>
  <inkml:trace contextRef="#ctx0" brushRef="#br1" timeOffset="96700.01">20743 4339 0,'0'0'0,"0"-21"16,0 0-1,0 0-15,-21 0 0,0-1 16,0 22-16,0-21 0,-1 21 15,1 0-15,0 0 0,-21 0 16,21 0-16,-1 0 0,1 21 0,-21 1 16,21-1-16,0 0 0,-1 0 15,1 0-15,0 22 0,21-22 0,0 0 16,-21 21-16,21-21 0,0 1 16,0 20-16,0-21 0,0 0 15,0 0-15,21-21 16,0 0-16,0 0 15,1 0-15,-1 0 0,21 0 16,-21 0-16,0 0 0,22-21 16,-22 0-16,0 0 0,0 0 15,0 0-15,1-22 0,-1 22 0,0-21 16,0-1-16,0 1 0,22-43 16,-43 43-16,21-21 0,0-22 15,-21 64-15,0-22 16,0 22-16,0 0 0,-21 42 31,21 0-31,-21 1 0,-1-1 16,22 21-16,-21 0 0,21 22 15,-21-22-15,0 1 0,21-1 16,0 0-16,0 1 0,0-22 0,0 21 16,0-21-16,0 0 0,0 1 15,0-1-15,0 0 0,21 0 0,0-21 16,0 0-16,22 21 0,-22-21 15,0 0-15,0 0 0,0 0 16,1 0-16,-1 0 0,0-21 0,0 21 16,0-21-16,0 21 0,1-21 15</inkml:trace>
  <inkml:trace contextRef="#ctx0" brushRef="#br1" timeOffset="96856.07">21103 4509 0,'0'0'0,"0"21"16,-21-21 15,21-21-15,-21-1 0</inkml:trace>
  <inkml:trace contextRef="#ctx0" brushRef="#br1" timeOffset="123324.03">9186 7641 0,'0'-21'0,"0"0"15,0 0-15,0 0 16,0-1-16,0 1 16,0 0-1,0 42 1,0 0-1,0 1-15,0-1 0,0 21 16,0 0-16,0 22 0,0-22 16,0 1-16,0 20 15,0-21-15,0 128 16,0-128-16,0 0 0,0 43 16,-21-43-16,0 22 15,21-43-15,0 0 0,0 0 0,0 1 16,0-44 15,0 1-15,0 0-16,0-21 0,21 21 15</inkml:trace>
  <inkml:trace contextRef="#ctx0" brushRef="#br1" timeOffset="123619.42">9631 7832 0,'0'-21'0,"-21"21"15,-1 21 1,1 0-16,0 0 0,0 0 0,0 0 16,0 22-16,-1-22 15,1 21-15,0-21 0,0 22 0,0 20 16,0-20-16,-1-22 0,22 21 15,0-21-15,-21 0 0,0 1 0,21-1 16,0 0-16,-21 0 16,21-42 15,0 0-31,0 0 16,42-22-16,-42 1 15</inkml:trace>
  <inkml:trace contextRef="#ctx0" brushRef="#br1" timeOffset="123862.99">9610 7747 0,'21'0'0,"-42"0"0,63 0 0,-21 0 15,0 21 1,-21 0-16,0 1 0,21 20 16,-21-21-16,0 0 15,22 22-15,-22-1 0,0 0 0,0 1 16,0-22-16,0 21 0,21 0 0,-21 1 15,0-22-15,0 21 0,0 1 16,21-22-16,-21 0 0,21 0 16,0-21-1,0-21 1,1 0-16,-22 0 0,0-22 16,0 22-16</inkml:trace>
  <inkml:trace contextRef="#ctx0" brushRef="#br1" timeOffset="124115.96">10012 7535 0,'0'0'0,"21"43"32,-21-22-32,0 0 0,0 0 0,0 22 15,0-22-15,0 21 0,0 0 16,-21 1-16,21-1 0,-21 22 0,-22 41 15,22-62-15,0-1 0,21 0 16,0 1-16,-21-22 0,21 21 16,0-21-16,0 1 0,0-1 0,0 0 15,21-21 17,-21-21-32,0 0 0,21 21 0</inkml:trace>
  <inkml:trace contextRef="#ctx0" brushRef="#br1" timeOffset="124546.54">10160 8107 0,'0'21'16,"21"-21"-16,0 21 0,0-21 15,1 0-15,-1 0 0,0 0 16,0 0-16,0-21 0,0 21 16,1-21-16,-1 0 0,21 0 0,-21-1 15,0 1-15,1 0 0,-22 0 0,0 0 16,21 0-16,-21-1 0,0 1 16,0 0-16,0 0 0,-21 21 15,-1 0-15,1 0 16,0 0-16,0 0 0,0 0 0,-22 21 15,22 0-15,0 0 0,-21 1 16,21-1-16,-1 21 0,1 0 16,0-20-16,21 62 15,0-63-15,0 22 0,0-22 0,0 21 0,0-21 16,0 1-16,21-1 0,0 0 16,1-21-16,-1 21 0,21-21 15,-21 0-15,22 0 0,20 0 16,-42 0-16,0-21 0,22 0 15,-22 0-15,0-1 0,43-41 16</inkml:trace>
  <inkml:trace contextRef="#ctx0" brushRef="#br1" timeOffset="125068.01">10901 7535 0,'0'0'0,"0"-21"0,0 42 15,0 1-15,0-1 16,0 0-16,0 21 16,0-21-16,0 1 0,0 20 0,0 0 15,0-21-15,0 22 0,0-1 16,0 0-16,0 1 0,0-1 0,0 0 16,0 1-16,0-22 0,0 21 15,0-21-15,0 22 0,0-22 0,0 0 16,0 0-16,0 0 15,0-42 1,0 0 0,0 0-16,0 0 15,0-22-15,0 22 0,0-63 16,0 62-16,0-20 0,21 21 16,0 0-16,0 0 0,64-22 15,-64 43 1,21 0-16,22 0 0,-43 0 15,0 0-15,22 0 0,-22 0 16,0 21-16,0 1 0,21-1 0,-42 21 16,22-21-16,-22 0 0,0 1 0,0-1 15,0 42 1,-22-42-16,1 1 0,0-1 0,-21 0 16,21 0-16,-22 0 0,1 0 0,0-21 15,-1 22-15,1-22 0,-43 21 16,64-21-16,-21 0 0,-1 0 15,22 0-15,21-21 16,0-1 0,0 1-16,21 0 0,1 0 0</inkml:trace>
  <inkml:trace contextRef="#ctx0" brushRef="#br1" timeOffset="125417.58">11642 7620 0,'0'0'0,"-22"0"0,22-21 16,0 42-1,0 0 1,0 0-16,0 22 0,0-22 0,0 21 16,0-21-16,0 22 0,0-1 15,0 0-15,0 1 0,0-1 0,0 22 16,0-22-16,0 0 0,0 1 16,0-22-16,0 0 15,0 0-15,0-42 31,22 21-15</inkml:trace>
  <inkml:trace contextRef="#ctx0" brushRef="#br1" timeOffset="125792.93">11451 7726 0,'0'0'0,"0"-21"15,-63-22 1,63 22-16,21 21 16,21-21-1,-21 21-15,0 0 0,22 0 0,-1-21 16,0 21-16,1 0 0,-1 0 16,0 0-16,22 21 0,-22-21 0,22 21 15,-22 0-15,22 1 0,-22-1 0,0 0 16,1 21-16,-22-21 0,0 1 15,0 20-15,-21 0 0,0-21 0,0 22 16,0-22-16,-42 42 0,21-20 16,-22-22-16,1 0 0,0 21 15,-1-20-15,1-1 0,-22-21 16,22 21-16,0 0 0,-22 0 0,22-21 16,0 21-16,-1-21 0,1 0 15,0 0-15,20 22 0,1-22 0,0 0 16,0 0-16,21-22 15,21 1 1</inkml:trace>
  <inkml:trace contextRef="#ctx0" brushRef="#br1" timeOffset="126671.88">12213 8022 0,'0'-21'0,"0"0"15,0 0-15,0 0 16,0-1 0,21 22-16,0-21 0,1 21 15,-1-21-15,0 21 0,0 0 0,21 0 16,-20 0-16,-1 0 0,21 0 15,-21 0-15,0 0 0,43 21 16,-43 0-16,0 1 0,0-1 0,1 0 16,-1 21-16,-21-21 0,0 64 15,0-64-15,0 22 0,0-22 16,0 21-16,-21-21 0,-1 22 16,-20-22-16,21 0 0,0-21 15,21 21-15,-21 0 0,-1-21 0,1 0 16,21-21-1,0 0-15,0 0 16,0 0-16,0-22 0,0 22 0,0-21 16,21 21-16,1-22 0,-22 1 15,21 0-15,0 20 0,0-20 0,0 0 16,22 21-16,-22-1 0,0 1 16,21 0-16,-21 0 0,22 0 15,-22 21-15,21 0 0,-21 0 0,43 0 16,-43 0-16,0 0 0,0 21 0,-21 0 15,0 0-15,0 0 0,0 1 16,0 20-16,0-21 0,0 0 16,-21 22-16,0-22 0,21 0 0,-21 0 15,21 21-15,0-20 0,-21-1 16,21 0-16,-21 0 0,21 0 16,0 0-16,21-42 46,0 21-46,-21-21 16,0 0-16</inkml:trace>
  <inkml:trace contextRef="#ctx0" brushRef="#br1" timeOffset="127040.03">13039 7641 0,'0'0'0,"-22"0"0,1 0 16,0 0-16,0 0 16,0 0-1,21 21 1,21-21 0,0 0-16,0 0 0,0 0 0,1 0 15,20 0-15,-21 0 0,0 0 16,0 0-16,1 0 0,-22-21 15,21 0-15,-21 0 16,0 0-16,-21 0 16,-1 21-16,1 0 0,0-22 0,0 22 15,0 0-15,0 0 0,-22 0 16,22 0-16,0 0 0,21 22 0,-21-22 16,21 21-16,-21 0 0,21 0 15,0 0-15,0 0 0,0 1 0,0-1 16,21 0-16,21 21 15,0-42-15,-20 21 0,20 1 0</inkml:trace>
  <inkml:trace contextRef="#ctx0" brushRef="#br1" timeOffset="127319.99">13335 7811 0,'0'0'0,"0"21"32,0 0-17,0 0-15,0 0 0,0 0 0,0 1 16,21-1-16,-21 0 0,21 21 16,-21-21-16,21 1 0,-21 20 0,0-21 15,0 0-15,0 0 0,0 1 16,0-1-16,22-21 15,-1 0-15,0 0 32,0-21-32,-21-1 0,21 1 0</inkml:trace>
  <inkml:trace contextRef="#ctx0" brushRef="#br1" timeOffset="127565.75">13716 7768 0,'0'0'0,"-21"21"32,0 1-32,-1-1 15,1 0-15,0 0 0,0 21 16,0-20-16,0 20 0,-1-21 16,1 21-16,0-20 0,0 20 0,0-21 15,21 0-15,-21 0 0,-1 22 16,22-22-16,0 0 0,0 0 15,22-21 1,-1 0-16,0 0 16,0-21-16,21 21 0</inkml:trace>
  <inkml:trace contextRef="#ctx0" brushRef="#br1" timeOffset="127967.93">13864 7959 0,'0'21'15,"21"-21"17,0-21-17,1 0-15,-22-1 16,21 22-16,-21-21 0,21 0 15,-21 0-15,0 0 16,0 0 0,-21 21-16,0 0 0,-22 0 15,22 21-15,0 0 0,0 0 16,0 0-16,-1 0 16,1 1-16,0 20 0,0-21 0,0 21 0,21-20 15,0 20-15,0-21 0,0 0 16,0 22-16,0-22 0,0 0 15,21 0-15,21 0 0,-21-21 16,43 0-16,-43 0 16,0 0-16,0 0 0,22 0 15,20-42-15,-20 42 16,-22-21-16</inkml:trace>
  <inkml:trace contextRef="#ctx0" brushRef="#br1" timeOffset="128364">14160 7938 0,'-21'-43'31,"21"22"-31,21 21 16,-21-21-16,22 21 16,-1 0-16,0 0 0,0 0 0,0 0 15,22 0-15,-22 0 16,0 0-16,0 0 0,0 21 0,0 0 15,1-21-15,-1 21 0,0 1 0,-21 20 16,21 0-16,0-21 16,-21 22-16,0-1 15,0-21-15,-21 43 16,0-43-16,21 0 0,-21-21 16,0 21-16,-1-21 0,1 0 15,0 0 1,21-21-1,0 0-15,0 0 0,0 0 0,0-1 16,0 1-16,0-21 0,0 21 0,21 0 16,0-22-16,-21 1 0,22 21 15,-1 0-15,0-22 0,-21 22 0,42-21 16,-21 21-16,1-1 0,-1 1 16,0 21-16</inkml:trace>
  <inkml:trace contextRef="#ctx0" brushRef="#br1" timeOffset="128707.22">15092 7281 0,'0'0'0,"-21"0"0,21-21 15,0 0-15,0 0 16,-22 21 0,22 21-1,0 0-15,0 0 0,0 1 16,0-1-16,0 0 0,-21 0 16,21 21-16,0-20 0,0-1 0,-21 0 15,21 42-15,0-41 16,0-1-16,0 0 0,0 0 15,-21-21-15,42-21 47</inkml:trace>
  <inkml:trace contextRef="#ctx0" brushRef="#br1" timeOffset="129002.96">14817 7557 0,'0'0'16,"-22"21"-1,44-21 16,-1 21-31,0-21 0,0 0 16,0 0-16,0 0 0,1 0 16,-1 0-16,0 0 0,0 0 15,0 0-15,0 0 0,1 0 16,-1 0-16,0 0 16,0 0-16,-21-21 15,0 0-15</inkml:trace>
  <inkml:trace contextRef="#ctx0" brushRef="#br1" timeOffset="129279.99">14838 7197 0,'21'0'32,"0"0"-17,0 21-15,0-21 0,1 0 16,-1 0-16,0 0 0,0 0 16,0 0-16,0 0 15,1 0-15,-1 0 16,-21-21-1,21 21-15</inkml:trace>
  <inkml:trace contextRef="#ctx0" brushRef="#br1" timeOffset="129903.68">15113 7006 0,'0'0'0,"-21"0"16,0 0-16,-1 0 0,-105 0 31,106 0-31,0 0 0,0 0 0,0 0 16,0 0-16,-1 21 0,-20-21 16,21 22-16,0-1 0,-22 21 15,22-21-15,0 0 0,0 1 16,0-1-16,0 21 0,21-21 15,0 22-15,-22-22 0,22 21 0,0 0 0,0-20 16,0 20-16,0 21 16,0-41-16,22-1 0,-1 0 15,-21 21-15,21-21 0,0 1 0,0-1 16,0-21-16,1 21 0,-1 0 16,42 0-16,-42 0 0,1-21 15,41 22-15,-42-22 0,22 0 16,-22 0-16,0 0 0,0 0 15,43 0-15,-43-22 0,0 22 16,0-21-16,21 21 0,-20-21 0,-1 0 16,21-21-1,-21 20-15,0 1 0,22-42 0,-22 42 16,0-22-16,-21 1 16,0 21-16,21-22 0,-21-41 15,0 41-15,0 22 0,0-63 16,0 62-16,-21-20 0,0 21 15,0 0-15,-22 0 0,22-1 0,0 1 16,-21 0-16,21 0 0,-22 21 0,22-21 16,0 21-16,-21 0 0,-1 0 15,1 0-15,21 0 0,0 0 16,-1 0-16,1 0 0,0 0 16,0 21-16,0 0 0,0-21 0,-1 21 15,22 0-15,-21-21 0,21 22 16,0-1-16,0 0 15</inkml:trace>
  <inkml:trace contextRef="#ctx0" brushRef="#br1" timeOffset="135772.04">16108 7557 0,'-21'0'16,"21"-22"-1,-22 22 16,22-21-15,0 0 31,0 0-31,0 42 77,0 0-93,0 0 0,0 1 16,0-1-16,-21 0 0,21 0 16,-21 0-16,21 0 0,0 1 15,-21 20-15,21-21 16,-21-21-16,21 21 0,-21 0 0,21 1 15,-22-1 1,22-42 62,0-1-78,0 1 16</inkml:trace>
  <inkml:trace contextRef="#ctx0" brushRef="#br1" timeOffset="136171.7">16256 7514 0,'0'0'0,"0"-21"32,21 21-17,-21 21 32,0 0-47,0 1 16,0-1-16,0 0 0,-21 0 0,21 0 15,-21 0-15,21 1 0,-21-1 16,21 0-16,0 0 0,0 0 16,-22 0-16,22 1 0,-21-1 15,21 0-15,0 0 16,0-42 46,21 0-62,1 21 16,-22-21-16</inkml:trace>
  <inkml:trace contextRef="#ctx0" brushRef="#br1" timeOffset="136532.57">16658 7493 0,'0'0'0,"0"21"46,0 0-46,0 1 16,0-1-16,0 0 0,0 0 16,-21 0-16,21 0 0,-21 1 0,21-1 15,0 21-15,0-21 0,-21-21 16,21 21-16,-22 22 0,1-43 16,21 21-16,21-21 46</inkml:trace>
  <inkml:trace contextRef="#ctx0" brushRef="#br1" timeOffset="136923.99">16658 7557 0,'0'-43'31,"0"22"-31,0 0 16,21 21-16,0 0 0,1-21 15,-1 21-15,0 0 16,0 0-16,0 0 0,0 0 16,1 0-16,-1 0 0,0 0 15,0 21-15,21 21 16,-42-21-16,0 1 0,0-1 15,22 0-15,-22 0 0,0 0 16,0 0-16,0 1 0,0-1 0,0 0 16,0 0-16,-22 0 0,22 0 15,-21 1-15,21-1 16,-21-21 0,0 0-1,21-21 32</inkml:trace>
  <inkml:trace contextRef="#ctx0" brushRef="#br1" timeOffset="137192.16">16679 7726 0,'21'0'31,"1"0"-31,-1 0 16,0 0-16,0 0 16,0 0-16,0 0 15,1 0-15,-1 0 16,0 0-1,-21-21-15,21 0 32</inkml:trace>
  <inkml:trace contextRef="#ctx0" brushRef="#br1" timeOffset="137533.51">17103 7535 0,'0'-21'0,"0"42"63,0 1-63,0-1 0,0 0 15,0 0-15,0 0 0,0 0 16,0 1-16,0-1 0,-22 0 16,22 0-16,0 0 0,-21 0 15,21 1 1,0-1 0,0-42 15,0-1-31,0 1 15</inkml:trace>
  <inkml:trace contextRef="#ctx0" brushRef="#br1" timeOffset="137851.54">17103 7535 0,'0'-21'31,"21"21"-15,0 0 0,0 21-16,0 1 15,0-1-15,1 0 16,-1 0-16,0 0 0,-21 0 16,21-21-16,-21 22 15,0-1-15,0 0 31,0-42 16,0 0-31,21 21-16</inkml:trace>
  <inkml:trace contextRef="#ctx0" brushRef="#br1" timeOffset="138145.03">17547 7451 0,'0'0'16,"-21"0"0,0 0-16,21 21 15,-21 0-15,-1 0 16,1-21-16,0 21 0,0 1 15,0-22-15,21 21 0,-21-21 0,-1 21 16,1 0-16,0-21 0,21 21 16,-21 0-16,42-21 47,0 0-47,0 0 15,-21-21-15,22 21 0,-1-21 0,0 21 16,0-21-16</inkml:trace>
  <inkml:trace contextRef="#ctx0" brushRef="#br1" timeOffset="138463.6">17611 7451 0,'0'-21'0,"0"42"0,0-21 63,0 21-63,0 0 15,0 0-15,0 0 0,-22 1 16,22-1-16,0 0 0,0 0 16,0 0-16,0 0 0,0 1 0,0-1 15,0 0-15,0 0 0,-21-21 16,21 21-16,0 0 16,0 1-1,-21-22 32,0 0-16</inkml:trace>
  <inkml:trace contextRef="#ctx0" brushRef="#br1" timeOffset="158314.04">11832 4784 0,'0'0'0,"0"21"125,0 0-93</inkml:trace>
  <inkml:trace contextRef="#ctx0" brushRef="#br1" timeOffset="159467.17">11853 4868 0,'0'22'140,"0"-1"-140,0 0 0,0 0 16,0 0 0,0 0-16,0 1 0,0-1 15,0 0-15,0 0 0,0 0 16,0 0-16,0 1 16,0-1-16,0 0 0,-21-21 15,21 21-15,0 0 0,0 0 16,0 1-16,0-1 15,0 0-15,0 0 16,0 0-16,0 0 0,0 1 16,0-1-16,0 0 0,0 0 15,0 0 1,0 0-16,0 1 0,0-1 16,0 0-16,0 0 0,0 0 15,0 0-15,0 1 16,0-1-16,0 0 0,0 0 15,0 0-15,0 0 16,0 1-16,0-1 0,0 0 16,0 0-16,0 0 15,0 0-15,0 1 16,0-1-16,0 0 0,0 0 16,0 0-16,0 0 15,0 1-15,0-1 16,0 0-16,0 0 15,0 0-15,0 0 16,0 1-16,0-1 16,0 0-16,0 0 15,0 0 1,-21 0-16,21 1 16,0-1-1,0 0-15,0 0 16,0 0-16,0 0 15,0 1-15,0-1 0,0 0 16,0 0 0,0 0-16,0 0 15,0 1-15,0-1 16,-21-21-16,21 21 0,0 0 0,0 0 16,0 0-1,0 1-15,-21-22 0,21 21 16,0 0-16,0 0 15,0 0 1,0 0 0,0 1-16,-22-22 0,22 21 15,0 0-15,-21-21 16,21 21-16,0 0 16,0 0-16,0 1 15,0-1-15,0 0 16,0 0-1,-21 0 1,21 0 0,0 1-1,0-1-15,-21-21 0,21 21 16,0 0 0,-21-21 77,21-21-93,0 0 16,0 0-16</inkml:trace>
  <inkml:trace contextRef="#ctx0" brushRef="#br1" timeOffset="160635.81">11811 4763 0,'0'0'0,"0"-22"31,21 22-31,0 0 47,-21-21-47,0 42 109,-21 1-109,0-1 0,0 0 16,21 21-16,-21-21 0,-1 22 15,1-1-15,0-21 0,0 22 0,0-1 16,0 0-16,-1-21 0,1 22 0,0-22 16,-21 42-16,42-20 15,-43-1-15,22-21 0,21 0 16,-21 1-16,0-1 0,21 0 16,-21 0-16,21 0 0,-21 0 15,-1 1-15,1-1 16,21 0-16,0-42 94,0 0-94,0-1 0,21 22 15,1-21-15,-22 0 0,21 0 16</inkml:trace>
  <inkml:trace contextRef="#ctx0" brushRef="#br1" timeOffset="161343.32">11917 4868 0,'0'-21'16,"0"0"-16,0 0 31,0 0-15,0 42 77,21-21-77,-21 21-16,0 0 0,21 0 16,0 1-16,-21-1 0,0 0 15,21 0-15,1 0 0,-22 22 0,21-22 16,0 0-16,-21 21 0,42 1 16,-42-22-16,21 21 0,-21-21 15,22 0-15,-22 1 0,0-1 16,21 21-16,-21-21 0,21 0 0,-21 1 15,21-1-15,-21 0 0,0 0 0,0 0 16,21 0-16,-21 1 0,21 20 16,-21-21-16,0 0 15,0 0 1,0-42 62,0 0-62,-21 0-1,21 0-15,0 0 16</inkml:trace>
  <inkml:trace contextRef="#ctx0" brushRef="#br1" timeOffset="161999.07">11832 4763 0,'0'-22'47,"-21"22"-31,0 0-1</inkml:trace>
  <inkml:trace contextRef="#ctx0" brushRef="#br1" timeOffset="171168.39">16129 8276 0,'21'0'141</inkml:trace>
  <inkml:trace contextRef="#ctx0" brushRef="#br1" timeOffset="171847.8">16171 8276 0,'-21'0'31,"21"-21"-15,-21 0-1,21 0 1,0 0-16,0-1 16,0 1-1,21 21 1,0-21-16,0 21 15,1 0 1,-1 0-16,0 0 0,0 0 16,0 21-1,-21 0 1,0 1-16,0-1 0,0 0 16,0 0-16,0 0 15,0 0-15,0 1 0,-21-1 16,21 0-16,-21-21 0,0 21 0,0 0 15,-1-21-15,1 21 16,0 1-16,0-22 0,0 21 16,0 0-16,-1-21 0,1 0 0,0 21 15,0-21-15,0 0 16,21 21 0,21-42 30,0 21-46,0 0 16,0 0-16,1 0 0,-1-21 16,0 21-16,21 0 0,-21 0 0,1 0 15,20-21-15,-21 21 0,0 0 16,22 0-16,-22 0 16,0 0-1,-21-21 48,0-1-32</inkml:trace>
  <inkml:trace contextRef="#ctx0" brushRef="#br1" timeOffset="172184.22">16595 8192 0,'21'-43'31,"-21"64"0,0 1-15,0-1-16,0 0 16,0 0-16,0 0 0,-21 0 15,21 1-15,0-1 0,0 0 16,-22-21-16,22 21 0,-21 0 0,21 0 16,0 1-16,-21-22 15,21 21-15,0-42 47,21-1-31</inkml:trace>
  <inkml:trace contextRef="#ctx0" brushRef="#br1" timeOffset="172572.51">16637 8149 0,'0'0'0,"0"-21"16,0 0 0,21 21-1,0-21-15,0 21 16,1 0 0,-1 0-16,0 0 0,0 0 15,0 0-15,0 0 16,1 21-16,-1 0 15,-21 0-15,21 0 0,-21 1 0,0-1 16,0 0-16,0 0 16,0 0-16,0 0 0,0 1 0,0-1 15,0 0-15,0 0 0,0 0 16,-21 0 0,21 1-1,-21-22 32,21-22-31,0 1-16</inkml:trace>
  <inkml:trace contextRef="#ctx0" brushRef="#br1" timeOffset="172853.74">16679 8319 0,'-21'0'0,"0"0"31,42 0 1,0 0-32,0 0 15,1 0-15,-1-22 0,0 22 16,0 0-16,0 0 0,-21-21 15,21 21 1,-21-21 15,22 21-15</inkml:trace>
  <inkml:trace contextRef="#ctx0" brushRef="#br1" timeOffset="173183.89">16997 8107 0,'0'21'31,"0"0"-16,0 0-15,0 1 16,0-1-16,0 0 0,0 0 16,0 0-16,0 0 0,0 1 15,0-1-15,0 0 0,0 0 16,0 0 0,0-42 30,21 0-30,-21 0-16,0 0 16</inkml:trace>
  <inkml:trace contextRef="#ctx0" brushRef="#br1" timeOffset="173463.64">17039 8107 0,'0'21'47,"21"-21"-47,-21 21 0,21-21 15,-21 21-15,0 1 0,22-22 16,-1 21-16,0 0 0,-21 0 16,21-21-16,0 21 15,0-21 1,-21 21-1,0-42 32,0 0-47,0 0 16</inkml:trace>
  <inkml:trace contextRef="#ctx0" brushRef="#br1" timeOffset="174035.29">17420 8086 0,'-42'0'16,"21"21"-16,-1-21 16,1 21-16,21 0 0,-21-21 15,0 21-15,0-21 0,21 22 0,-21-22 16,-1 21-16,22 0 15,-21-21-15,21 21 16,-21-21-16,42 0 47,-21-21-47,21 21 16,1-21-16,-1 0 15,0 21-15,0-22 0,0 1 0,0 0 16,1 0-16,-1 0 15,0 21 1,-21-21-16,21-1 31,-21 44 1,0-1-32,0 0 15,21 0-15,-21 0 16,0 0-16,0 1 0,0-1 15,0 0-15,0 0 0,0 0 16,0 0-16,0 1 0,0-1 16,0 0-16,0 0 15,0 0-15,0 0 16</inkml:trace>
  <inkml:trace contextRef="#ctx0" brushRef="#br1" timeOffset="174884.17">15896 8657 0,'0'0'16,"-21"0"-1,0 0-15,0 0 16,42 0 62,0 0-78,0 0 16,0 0-16,0 0 0,1 0 15,-1 0-15,0 0 0,0 0 0,0 0 16,0 0-16,22 0 0,-22 0 15,42-21-15,-20 21 0,-1 0 16,0 0-16,43 0 16,-43 0-16,22-21 0,-22 21 15,1 0-15,20 0 0,-21 0 0,1 0 16,20 0-16,-20 0 0,-1 0 0,0-21 16,1 21-16,-1 0 0,21 0 15,-20 0-15,-22 0 0,21 0 0,43-21 16,-43 21-16,-21 0 0,22 0 15,-22 0-15,0-22 0,21 22 16,-20 0-16,-1 0 0,0-21 0,0 21 16,0 0-16,0 0 15,-42 0 173</inkml:trace>
  <inkml:trace contextRef="#ctx0" brushRef="#br1" timeOffset="175976">16023 8869 0,'0'-21'32,"0"42"30,0 0-62,0 0 0,0 0 16,0 22-16,-21-22 0,21 0 15,0 0-15,0 0 0,0 1 16,0-1-16,0 21 0,-21-21 0,21 0 16,-21-21-16,21 22 0,0-1 15,0 0-15,0 0 16,0 0-1,0-42 32,0 0-47,0 0 16,0 0-16</inkml:trace>
  <inkml:trace contextRef="#ctx0" brushRef="#br1" timeOffset="176715.69">16192 8911 0,'0'-21'16,"22"21"31,-22-21-31,21 21-16,0 0 0,0 0 15,0 0-15,0 0 0,1 0 16,-1 0-16,-21 21 15,0 0 1,0 0-16,0 1 16,0-1-16,-21 0 0,-1 0 15,1-21-15,-21 21 0,21 0 16,0-21-16,-1 22 0,1-22 16,21 21-16,-21-21 0,0 0 15,42 0 32,0 0-31,0-21-16,1 21 0,-1 0 15,0 0-15,0 0 0,0-22 16,0 22-16,1 0 0,-1 0 0,0 0 16,0 0-16,0 22 0,-21-1 15,0 0 1,21-21-16,-21 21 0,0 0 15,0 0 1,0 1-16,-21-22 16,0 21-16,0-21 0,0 21 15,0-21-15,-1 0 0,1 0 16,0 21-16,0-21 0,0 0 0,0 0 16,-1 0-16,1 0 0,0 0 15,0 0-15,0 0 16,21-21 46,21 21-62,-21-21 0,21 21 16</inkml:trace>
  <inkml:trace contextRef="#ctx0" brushRef="#br1" timeOffset="177071.93">16700 8890 0,'0'21'16,"-21"0"0,21 22-16,0-22 0,-21 0 15,21 0-15,0 0 0,0 1 0,-21-22 16,21 21-16,-21 0 0,21 0 16,0 0-16,-21 0 0,21 1 15,-22-22 1,22-22 46</inkml:trace>
  <inkml:trace contextRef="#ctx0" brushRef="#br1" timeOffset="177463.31">16658 8869 0,'0'0'16,"21"0"31,0 0-32,1 0-15,-1 0 16,0 21-16,0-21 15,-21 21-15,42 0 16,-42 1-16,22-1 0,-22 0 0,0 0 16,0 0-16,0 0 15,0 1-15,0-1 0,0 0 16,0 0-16,0 0 16,-22 0-16,22 1 15,-21-22 1,21-22 46,0 1-46</inkml:trace>
  <inkml:trace contextRef="#ctx0" brushRef="#br1" timeOffset="177719.88">16595 9102 0,'21'0'32,"0"0"-17,0-21-15,0 21 16,0 0-16,1-22 0,-1 22 15,0 0-15,-21-21 16,21 21-16,0 0 31,0-21-15</inkml:trace>
  <inkml:trace contextRef="#ctx0" brushRef="#br1" timeOffset="178054.84">16976 8890 0,'0'21'31,"0"0"-31,0 1 16,0-1-16,0 0 0,0 0 16,0 0-16,0 0 0,0 1 15,0-1-15,0 0 16,0 0-16,0-42 78</inkml:trace>
  <inkml:trace contextRef="#ctx0" brushRef="#br1" timeOffset="178343.98">16976 8848 0,'21'0'32,"0"0"-17,-21 21-15,0 0 0,21-21 0,-21 21 16,21-21-16,0 21 16,1 1-16,-22-1 15,21 0-15,-21 0 16,0 0-16,21-21 31,0 0 0,-21-21-15,21 21-16</inkml:trace>
  <inkml:trace contextRef="#ctx0" brushRef="#br1" timeOffset="178939.7">17378 8805 0,'-21'0'16,"-1"22"-16,1-22 0,21 21 15,-21 0-15,0 0 0,0-21 16,21 21-16,-21 0 15,-1 1-15,1-22 16,21 21-16,21-21 63,1-21-48,-22-1-15,21 22 0,0-21 16,0 21-16,-21-21 0,21 21 15,0-21-15,-21 0 0,22 0 16,-1 21-16,-21-22 16,0 44 46,0-1-62,0 0 0,0 0 16,0 0-16,0 0 0,0 1 15,0-1-15,0 0 0,0 0 16,0 0-16,0 0 16,0 1-16,0-1 0,0 0 0,0 0 15,0 0-15,0 0 16,0-42 62,0 0-62</inkml:trace>
  <inkml:trace contextRef="#ctx0" brushRef="#br1" timeOffset="210783.98">444 7451 0,'-21'0'31,"0"0"-15,42 0 31,0 0-32,22 0-15,-22 0 0,21 0 16,22 0-16,-22 0 0,22 0 0,-1 0 15,-21 0-15,22 0 0,-22 0 16,22 0-16,-22 0 0,0 0 0,1 0 16,-22 0-16,21 0 15,-21 0-15,1 0 16,-22 21-16,-22 0 16,1-21-1,0 0-15,0 0 0,0 21 16,0-21-16,-1 0 0,1 0 15,0 0-15</inkml:trace>
  <inkml:trace contextRef="#ctx0" brushRef="#br1" timeOffset="211216.77">931 7514 0,'-21'212'94,"127"-424"-78,-191 212-16,64 233 0,42-191 0,-21-20 0,21 20 15,-21-21-15,0 21 0,0 1 16,0-1-16,0 0 0,0-20 15,0 62-15,0-41 0,0-22 16,-21 42-16,21-20 0,-21-22 16,0 0-16,-21 0 15,20 0-15,-41 0 0,21-21 16,-1 0-16,22 0 0,-21 0 16,-1 0-16,1 0 0,0-21 0,-1 0 15,1 0-15,21 0 0,0 0 16,0-1-16,-1 1 0,22 0 15,0 0-15,0 0 0,0 0 0,0-1 16,0 1-16,22 21 0,-1-21 16,0 0-16,0 21 0,0 0 0,0 0 15,1 0-15,-1 0 0,21 0 16</inkml:trace>
  <inkml:trace contextRef="#ctx0" brushRef="#br1" timeOffset="211795.13">1355 8022 0,'0'0'0,"0"-21"0,0 0 0,0 0 0,0 0 15,0-1 1,0 1-16,0 0 0,0 0 15,-22 0-15,1 21 16,0-21-16,0 21 0,0 0 16,0 0-16,-1 21 0,1 0 15,0 0-15,0 0 0,0 0 16,0 22-16,-1-22 0,1 21 0,0 1 16,0-1-16,21 0 0,0 1 15,0 20-15,0-21 0,0-20 16,0-1-16,0 0 0,0 0 15,21 0-15,0-21 16,0 0-16,1 0 0,-1 0 16,0 0-16,21-21 0,-21 0 0,1 0 15,-1 0-15,0-1 0,0-20 16,-21 21-16,21-21 0,-21-1 16,21 22-16,-21-85 15,0 85-15,22 0 0,-22 0 16,21 21-1,-21 21-15,0 0 16,0 0-16,0 22 0,0-22 16,0 0-16,0 21 0,0-21 15,0 22-15,0-22 0,0 21 16,0-21-16,0 1 0,0-1 16,0 0-16,0 0 0,0 0 15,21-21-15,-21 21 0,21-21 16,0 0-16,0 0 15,-21-21-15,22 0 0,-1 21 0,-21-42 16,21 21-16</inkml:trace>
  <inkml:trace contextRef="#ctx0" brushRef="#br1" timeOffset="212035.97">1609 7916 0,'0'0'0,"0"-21"15,21 21 1,0 0-1,-21 21-15,0 1 16,21-1-16,-21 0 0,21 0 16,-21 0-16,0 22 0,0-22 0,0 0 15,0 0-15,0 21 0,0-20 16,0-1-16,0 0 0,0 0 16,0 0-16,0 0 15,21-21-15,1-21 31,-1 0-31,-21 0 0</inkml:trace>
  <inkml:trace contextRef="#ctx0" brushRef="#br1" timeOffset="212266.92">1968 7853 0,'-21'21'31,"21"0"-31,-21 0 0,0 1 16,0-1-16,0 21 0,-1-21 16,1 22-16,0-22 0,0 21 0,0-21 15,0 22-15,21-22 0,-22 21 16,22-21-16,-21-21 0,21 43 16,21-43-1,1 0 1,-1 0-16,0-22 0</inkml:trace>
  <inkml:trace contextRef="#ctx0" brushRef="#br1" timeOffset="212772.53">2244 7959 0,'0'0'0,"0"-64"31,-22 64-31,1-21 16,0 21-16,0 0 16,0 0-16,0 21 0,-1-21 15,22 21-15,-21 1 0,0 20 16,0-21-16,21 21 0,-21-20 0,0 20 16,21 0-16,0-21 0,-22 22 15,22-1-15,-21-21 0,21 0 0,0 1 16,0-1-16,0 0 0,0 0 15,21-21-15,1 0 16,-1 0-16,0 0 16,0 0-16,21-21 0,-20 0 15,-1 0-15,0-22 0,0 22 16,0 0-16,0-21 0,1-1 0,-1 22 16,-21-21-16,0 21 0,21-1 15,-21 1-15,0 0 0,0 0 16,0 42-1,0 0-15,0 0 16,-21 1-16,21-1 0,0 21 16,0-21-16,0 0 0,0 22 0,0-22 15,0 0-15,0 0 0,0 0 16,0 1-16,0-1 16,21-21-16,0 0 15,0 0-15,0 0 16,1 0-16,-1-21 0,0-1 0</inkml:trace>
  <inkml:trace contextRef="#ctx0" brushRef="#br1" timeOffset="213352.96">2857 7811 0,'0'-22'47,"0"1"-47,22 21 0,-1-21 0,0 0 16,0 21-16,-21-21 0,21 0 15,0-1-15,-21 1 16,-42 21-1,21 0 1,0 0-16,-22 0 0,22 21 16,-21-21-16,0 22 0,20-1 15,-20 0-15,21 0 0,0-21 0,0 21 16,21 0-16,0 1 0,0-1 16,0 0-16,0 0 0,21 0 15,0 0-15,21-21 0,-21 22 16,22-1-16,-22 0 0,21 0 0,-21-21 15,22 21-15,-22 0 0,0 1 16,0-1-16,-21 0 0,0 0 16,0 0-16,0 0 0,0 1 15,-21-22-15,0 21 0,0 0 16,-22-21-16,1 21 0,21-21 0,-21 21 0,-1-21 16,1 0-16,21 0 15,-22 0-15,1 0 0,21 0 0,0 0 16,0-21-16,-1 0 0,1 21 15,0-21-15,21 0 0,0-1 16,0 1-16,0 0 16,21 21-16,0 0 0,22-21 15,-22 21-15,0 0 0,21-21 16,-20 21-16,41 0 0</inkml:trace>
  <inkml:trace contextRef="#ctx0" brushRef="#br1" timeOffset="213672.97">3175 7832 0,'0'0'0,"0"-21"15,-21 21 1,0 0-16,-1 21 15,1 0-15,21 0 16,0 0-16,-21 0 0,0 22 16,21-22-16,-21 21 0,21-21 0,0 22 15,0-1-15,0-21 16,0 0-16,0 1 0,0-1 0,0 0 16,21-21-16,0 21 15,0-21-15,0 0 0,1 0 0,-1 0 16,0 0-16,0 0 15,0-21-15,0 21 0,1-21 0,-1 0 16,0 21-16</inkml:trace>
  <inkml:trace contextRef="#ctx0" brushRef="#br1" timeOffset="214095.11">3323 7980 0,'0'0'0,"-21"0"0,21-21 0,0 0 15,0-1 1,0 1 0,21 0-1,0 21-15,0 0 0,22 0 0,-22 0 16,0 0-16,0 0 16,0 0-16,1 0 0,20 21 0,-21 0 15,0 1-15,-21-1 16,0 0-16,0 0 0,0 21 15,0-20-15,0-1 0,0 0 0,0 0 16,0 0-16,0 0 0,-21 1 16,0-1-16,21 0 15,-21-21-15,0 0 16,21-21-16,0 0 16,0-1-16,0 1 0,0 0 15,0 0-15,0 0 0,0 0 16,0-1-16,21 1 0,0 0 0,0-21 15,0 21-15,0-1 16,22 1-16,-22 21 16,0 0-16,21-21 0,-20 21 15,-1 0-15,0 0 16,0 0-16</inkml:trace>
  <inkml:trace contextRef="#ctx0" brushRef="#br1" timeOffset="214335.74">3937 7874 0,'0'21'31,"0"0"-31,0 1 16,0-1-16,0 0 16,0 0-16,0 0 15,0 0-15,0 1 0,0-1 0,0 0 16,0 0-16,0 0 0,0 0 15,0 1 1,0-44 15,0 1-31</inkml:trace>
  <inkml:trace contextRef="#ctx0" brushRef="#br1" timeOffset="214658.29">3979 7705 0,'0'0'0,"-42"0"31,21 0-31,0 0 0,21 21 16,0 0 0,21-21-1,0 0-15,0 0 0,0 0 16,0 0-16,1 0 15,-22-21-15,0 0 0,0 0 16,0-1 0,-22 22-16,1-21 15,0 21-15,0 0 16,0 0-16,0 0 0,-1 0 0,1 21 16,21 1-16,0-1 0,0 0 15,0 0-15,0 0 16,0 0-16,21 1 0,1-22 15,-1 21-15</inkml:trace>
  <inkml:trace contextRef="#ctx0" brushRef="#br1" timeOffset="-214438.76">4233 7916 0,'0'22'31,"0"-1"-31,0 0 16,-21 21-16,21-21 0,0 1 0,0 20 15,0 0-15,0 43 16,0-43-16,0 1 0,-21-1 15,21 21-15,0-20 0,0-1 0,-21 85 16,21-63-16,-21-1 16,21 1-16,0-1 0,0 22 0,-22-22 15,22 1-15,0-22 0,0 106 16,0-105-16,0-1 16,0-21-16,0 21 0,0-20 0,0-1 15,22-21-15,-1-21 31,-21-1-31,21 1 0,-21 0 16,0-21-16,0 21 0,21-22 0</inkml:trace>
  <inkml:trace contextRef="#ctx0" brushRef="#br1" timeOffset="-214100.78">4276 8128 0,'0'0'0,"0"-21"0,0 0 0,0 0 16,0-1-16,0 1 0,0 0 0,21 21 15,0-21-15,0 21 0,0 0 16,22 0-16,-22 0 0,21 0 0,-21 0 16,22 0-16,-22 0 15,42 42-15,-42-42 0,1 21 16,-22 22-16,0-22 0,0 0 15,0 0-15,-22 0 0,1 1 16,-42-1-16,42 0 0,-22 0 16,1-21-16,0 21 0,20-21 15,-41 21-15,42-21 0,0 0 16,-1 0-16,22 22 0,22-22 31,-1-22-15,0 22-16,0-21 0</inkml:trace>
  <inkml:trace contextRef="#ctx0" brushRef="#br1" timeOffset="-213795.88">4762 7705 0,'0'-21'0,"0"42"0,0-21 47,0 21-31,0 0-16,0 0 0,0 22 15,0-22-15,0 0 0,0 21 0,0 1 16,0-22-16,-21 21 0,21 0 0,0-20 16,0 20-16,-21-21 0,21 0 15,0 0-15,0 1 0,0-1 0,0 0 16,0 0-16,0 0 15,21-21-15,0 0 16,1 0-16,-1 0 0,-21-21 16,21 0-16,0 0 0,0 21 15</inkml:trace>
  <inkml:trace contextRef="#ctx0" brushRef="#br1" timeOffset="-213589.75">4593 7832 0,'0'0'16,"-21"0"-16,42 0 15,0 0 1,22 0-16,-22 0 0,21 0 16,0 0-16,-20-21 0,20 21 0,0 0 0,1 0 15,-22 0-15,21-22 0,-21 22 16,0 0-16,22 0 0,-22-21 15</inkml:trace>
  <inkml:trace contextRef="#ctx0" brushRef="#br1" timeOffset="-212345.11">5143 7789 0,'0'22'0,"22"-22"47,-1 0-47,0 0 0,0 0 0,0 0 15,0 0-15,1 0 0,-1-22 16,0 22-16,0-21 0,0 21 0,0-21 15,1 0-15,-22 0 0,0 0 16,0-1 0,-22 22-16,1-21 0,0 21 15,0 0-15,0 0 0,0 0 16,-22 0-16,22 0 0,0 21 0,0-21 16,21 22-16,-43 20 15,43-21-15,-21 0 0,21 0 0,0 1 16,0-1-16,0 0 0,0 0 15,0 0-15,0 0 0,21 1 16,1-1-16,-1 0 0,0-21 0,0 21 16,0-21-16,43 0 15,-43 0 1,-42 0 0,0 0-1,-1 0-15,1 0 0,0 21 0,-21-21 16,21 21-16,-1-21 0,-20 22 0,21-1 15,0 0-15,0-21 0,-1 21 16,1 0-16,21 0 0,0 1 16,0-1-16,0 0 0,0 0 0,0 0 15,0 0 1,21-21-16,1 0 0,-1 0 0,0 0 16,0 0-16,0 0 0,0 0 15,1 0-15,-1 0 0,0 0 0,0 0 16,0-21-16,0 21 0,22-42 15</inkml:trace>
  <inkml:trace contextRef="#ctx0" brushRef="#br1" timeOffset="-211812.14">5376 8022 0,'0'0'0,"0"-21"15,0 0-15,21 21 16,1-21-16,-1 21 0,0 0 15,-21-21-15,21 21 0,0 0 16,0 0-16,-21 21 0,22-21 16,-22 21-16,21 0 0,-21 0 15,0 0-15,0 1 0,0-1 0,0 0 16,-43 21-16,22-21 0,21 1 16,-21-22-16,0 21 0,21 0 15,0 0-15,-21-21 0,0 21 16,42-42 15,0 0-15,0 0-16,0 0 15,0-1-15,1 1 0,-22 0 16,21 0-16,0 0 0,0-22 0,-21 22 16,21 0-16,-21 0 0,21 21 15,-21-21-15,-21 21 47,21 21-47,-21 0 0,0 0 0,21 0 0,0 1 16,0 20-16,-21-21 15,21 0-15,-21 0 0,21 22 0,0-22 16,0 0-16,0 0 0,0 0 0,0 1 16,0-1-16,21-21 15,0 0-15,0 0 16,0 0-16,0 0 0,1 0 15,20-21-15,-21 21 16,0-22-16,0 1 0,43-42 16</inkml:trace>
  <inkml:trace contextRef="#ctx0" brushRef="#br1" timeOffset="-211400.78">5842 8043 0,'0'0'0,"0"22"0,0-1 16,0 0 0,21-21-1,0 0-15,0 0 16,1 0-16,-1-21 0,0 0 16,0 21-16,-21-22 0,21 22 15,-21-21-15,21 21 0,-21-21 16,0 0-16,0 0 15,-21 21 1,0 0-16,0 0 0,0 0 16,0 0-16,-1 21 0,1-21 0,0 21 15,21 0-15,-21 0 0,0 1 16,21-1-16,-21 0 0,21 0 0,0 0 16,0 0-16,0 1 0,0-1 15,0 0-15,0 0 0,21 0 16,0-21-16,0 0 0,-21 21 0,21-21 15,0 0-15,1 0 0,-1 0 16,0 0-16,0 0 16,0 0-16,0 0 0,1-21 0,-1 0 15,0 0-15,0 0 16,0 0-16,0 21 0</inkml:trace>
  <inkml:trace contextRef="#ctx0" brushRef="#br1" timeOffset="-210944.96">6244 7938 0,'0'-22'0,"0"44"0,0-22 47,-21 21-32,0 0-15,21 0 16,-21 0-16,21 22 0,0-22 16,0 0-16,0 0 0,-22 0 0,22 22 15,0-22-15,0 0 16,0 0-16,0 0 15,22-21-15,-1 0 16,0 0-16,0 0 16,0-21-16,0 0 15,-21 0-15,22 21 0,-1-21 16,0-1-16,0-41 0,0 42 16,-21 0-16,0-1 0,0 1 0,21 21 15,-21-21-15,0 0 16,0 42 15,0 0-31,-21 0 16,21 1-16,-21-1 0,21 0 0,0 0 15,0 0-15,0 0 16,0 1-16,0-1 0,0 0 16,0 0-16,21-21 31,0-21-16,-21 0-15,22 21 0,-1-21 0,-21-1 16,21 1-16</inkml:trace>
  <inkml:trace contextRef="#ctx0" brushRef="#br1" timeOffset="-210668.76">6540 7726 0,'0'0'0,"0"-21"0,0 0 15,0-1-15,0 44 31,0-1-31,0 0 16,0 0-16,0 21 0,0-20 16,0-1-16,-21 0 0,21 21 0,-21-21 15,21 22-15,0-22 0,0 42 16,0-20-16,-21-22 0,21 0 16,0 0-16,0 0 0,0 22 15,0-22-15,21-21 31,-21-21-15,21 21-16,0-21 0,1-1 16,-22 1-16,21 0 0,0 0 15,-21 0-15</inkml:trace>
  <inkml:trace contextRef="#ctx0" brushRef="#br1" timeOffset="-210312.78">6667 7980 0,'-21'21'15,"42"-42"-15,-21 42 31,0 0-31,-21-21 16,21 21-16,0 1 0,0-1 0,-21-21 16,21 21-16,-21 0 0,21 0 0,0 0 15,0 1-15,0-1 16,21-21 0,0 0-16,0 0 15,1 0-15,20 0 0,-21 0 16,0 0-16,0-21 0,1-1 0,20 22 15,-21-21-15,-21 0 0,21 0 16,-21 0-16,21 0 0,-21-1 0,0 1 16,0 0-16,0 0 0,-21 0 15,0 0-15,0-1 0,0 22 16,0 0-16,-1 0 0,1 0 0,0 0 16,0 0-16,0 0 0,0 22 0,-1-1 15,1-21-15,21 21 0,0 0 16,0 0-16,0 0 0,0 1 15,0-1-15,21-21 0,1 0 16,20 0-16,-21 0 0,0 0 16</inkml:trace>
  <inkml:trace contextRef="#ctx0" brushRef="#br1" timeOffset="-209904.79">7112 8022 0,'-21'0'0,"42"0"0,-63-21 15,20 21-15,22-21 0,-21 0 16,21 0 0,21 21-1,1 0 1,-1 0-16,0 0 16,0 21-16,0 0 0,-21 0 15,21 0-15,1 0 0,-22 1 16,0-1-16,0 0 15,0 0-15,0 0 0,0 0 0,0 1 16,0-1-16,0 0 16,-22 0-16,1-21 15,0 0-15,21-21 32,0 0-32,0 0 15,0-1-15,0 1 0,0 0 16,21 0-16,-21 0 0,21 0 15,-21-1-15,22 1 0,-22 0 16,21-21-16,0 21 16,-21-1-1,0 1-15,0 0 16</inkml:trace>
  <inkml:trace contextRef="#ctx0" brushRef="#br1" timeOffset="-209668.76">6413 7768 0,'64'0'31,"-43"0"-31,21 0 0,-20 0 16,-1-21-16,21 21 0,-21 0 0,0 0 15,1 0-15,-1-21 0,0 21 0,0 0 16,-21-21 0,0 0-16,-21-1 15</inkml:trace>
  <inkml:trace contextRef="#ctx0" brushRef="#br1" timeOffset="-209237.68">6752 6752 0,'0'21'15,"-21"1"1,0-1-16,21 0 0,0 0 15,0 0-15,-21-21 0,21 21 16,0 1-16,-22-1 0,22 0 0,0 0 16,0 0-16,-21 0 0,21 1 15,0-1-15,0 0 16,0 0-16,21-21 16,1 0-1,-1 0-15,0 0 16</inkml:trace>
  <inkml:trace contextRef="#ctx0" brushRef="#br1" timeOffset="-208955.28">6519 7091 0,'0'0'16,"0"21"-16,21 0 31,1-21-31,-1 0 0,0 0 16,0 0-16,21 0 0,-20 0 15,-1 0-15,21 0 0,-21 0 0,0 0 16,22 0-16,-22 0 0,21 0 16,-21 0-16,1 0 0,-1-21 15,-21 0-15,0 0 16,0 0-1,0-1-15</inkml:trace>
  <inkml:trace contextRef="#ctx0" brushRef="#br1" timeOffset="-208728.8">6604 6816 0,'0'0'0,"21"0"47,0 0-47,0 0 16,1 0-16,-1-21 0,0 21 16,0 0-16,0 0 0,0 0 0,1 0 15,-1-22-15,0 22 0,0 0 16,0-21-16</inkml:trace>
  <inkml:trace contextRef="#ctx0" brushRef="#br1" timeOffset="-208121.8">6943 6456 0,'0'0'0,"-22"0"0,-62-42 32,41 42-32,22 0 0,-21 0 0,0 0 15,20 0-15,-20 0 0,21 21 16,-21 0-16,20-21 0,1 21 0,-42 21 16,42-20-16,-1 20 15,1-21-15,0 21 0,21-20 0,-42 62 16,42-41-16,-21-22 15,21 21-15,0-21 0,-22 22 16,22 20-16,0-21 0,0 1 16,0-22-16,0 21 0,0-21 15,0 22-15,43 20 0,-43-42 16,21 1-16,21 20 0,-21-21 16,64 0-16,-43 0 15,1-21-15,-1 0 0,22 0 0,-22 0 16,21 0-16,1 0 0,-1 0 15,-20-21-15,20 0 0,-20 21 16,-1-21-16,0 0 0,1 0 0,-1-22 16,-21 22-16,21 0 0,1-43 15,-22 22-15,0-64 16,-21 64-16,0 0 16,0-22-16,0 22 0,0-1 0,0-20 15,-21 21-15,0-22 0,0 22 16,-22-1-16,22 1 0,-21 0 0,-1-1 15,-41 1-15,41 21 16,-41 21-16,41 0 0,1 0 16,-21 0-16,41 0 0,-20 0 15,21 21-15,0 0 0,0 0 16,-1 1-16,1-22 0,0 21 0,21 0 16,0 0-16,-21-21 0,21 21 15,-21 0-15</inkml:trace>
  <inkml:trace contextRef="#ctx0" brushRef="#br1" timeOffset="-204261.15">1609 9589 0,'0'21'15,"0"0"-15,-22-21 0,22 21 16,-21-21-16,21 21 31,-21-21-31,0 0 16,0 0-16,21-21 16,0 0-1,0 0 1,0 0-16,0-1 0,21 1 15,0 0-15,0 0 16,0 21-16,1-21 0,-1 21 0,0 0 16,0-21-16,0 21 0,0 0 15,1 0-15,-1 0 0,0 0 0,0 0 16,0 0-16,-21 21 0,0 0 16,0 0-16,0 0 0,0 22 15,0-22-15,-21 0 0,0 21 16,0-21-16,-22 22 0,22-1 15,-21-21-15,0 22 0,-1-22 16,1 0-16,21 21 0,-64 1 16,64-43-16,0 21 0,-22 0 15,22-21-15,0 0 16,0 0-16,21-21 16,0 0-16,21-1 15,0 1-15,0 21 0,1-21 16,-1 0-16,0 0 0,21 0 15,-21 21-15,1-22 16,-1 22-16,0 0 0,0 0 0,0 0 16,-21 22-16,21-22 0,1 21 15,-1 0-15,0 0 0,0 0 16,-21 0-16,21 1 0,0-1 16,1 0-16,-1 0 0,0-21 15,0 0 1,0 0-16,0 0 0,1 0 15,-1 0-15,0 0 16,0 0-16,-21-21 16,0 0-16,0 0 15,0-1 1,0 1 0,21 0-16,0 0 0</inkml:trace>
  <inkml:trace contextRef="#ctx0" brushRef="#br1" timeOffset="-203956.45">2307 9546 0,'0'0'0,"0"-21"31,-21 21-31,0 0 31,21 21-31,0 0 0,0 1 16,-21 20-16,21-21 0,0 0 16,-22 22-16,22-22 0,0 21 0,-21-21 15,21 0-15,0 22 0,0-22 16,0 0-16,-21 0 0,21 22 16,0-22-16,0-42 46,0-1-46</inkml:trace>
  <inkml:trace contextRef="#ctx0" brushRef="#br1" timeOffset="-203648.89">2222 9631 0,'0'0'15,"0"-42"1,22 20-16,-1 22 0,0-21 15,0 21-15,0 0 0,0-21 16,22 21-16,-22 0 0,0 0 16,21 0-16,1 0 0,-22 0 0,42 42 15,-41-20-15,-1-1 0,0 0 16,0 0-16,0 21 0,-21-20 16,0 20-16,0-21 0,0 0 15,0 22-15,0-22 0,0 0 0,-63 42 16,63-41-16,-21-22 15,-1 21-15,1-21 0,21 21 16,-21-21-16,0 0 16,21-21-1,-21 0 1,21-1-16,-21 22 0</inkml:trace>
  <inkml:trace contextRef="#ctx0" brushRef="#br1" timeOffset="-203397.46">2095 9843 0,'22'0'31,"20"0"-31,-21 0 16,0 0-16,22 0 0,-1 0 0,0 0 15,-21-22-15,22 22 0,-1 0 16,0 0-16,-20 0 0,-1 0 0,21 0 15,-21 0-15,0 0 16,-21-21-16,0 0 47</inkml:trace>
  <inkml:trace contextRef="#ctx0" brushRef="#br1" timeOffset="-203124.81">2963 9589 0,'0'0'0,"0"21"47,0 0-47,0 0 0,0 0 16,0 0-16,0 1 0,0 20 0,0-21 15,-21 0-15,21 22 0,-21-22 16,21 21-16,0-21 0,-21 0 16,21 1-16,-21-22 0,21 21 15,21-21 17,-21-21-32,21-1 15</inkml:trace>
  <inkml:trace contextRef="#ctx0" brushRef="#br1" timeOffset="-202889.48">2942 9673 0,'0'0'16,"0"-21"-16,21 21 15,0 0-15,1 0 16,-22 21-16,21-21 16,0 21-16,0 1 0,-21-1 15,21-21-15,0 21 0,-21 0 0,0 0 16,22-21-16,-22 21 15,0 1-15,0-1 16,21-42 31,-21-1-31,21 22-16</inkml:trace>
  <inkml:trace contextRef="#ctx0" brushRef="#br1" timeOffset="-202652.92">3450 9567 0,'-42'43'31,"21"-22"-31,-1 0 16,1 0-16,0 0 0,21 1 0,-21-22 15,0 21-15,0 0 0,21 0 16,-22-21-16,22 21 0,-21-21 0,21 21 15,0-42 17,21 21-32,1-21 15,-1 0-15,0 0 0,0 0 16,0-1-16</inkml:trace>
  <inkml:trace contextRef="#ctx0" brushRef="#br1" timeOffset="-202425.57">3450 9546 0,'-21'43'16,"42"-86"-16,-21 64 31,0 1-15,0-1-16,0 21 15,0-21-15,0 0 0,0 1 0,0 20 16,0-21-16,0 21 0,0-20 16,0-1-16,0 0 0,0 0 0,0 21 15,-21-20-15,21-1 0,0 0 16,0 0-16,-21-21 15</inkml:trace>
  <inkml:trace contextRef="#ctx0" brushRef="#br1" timeOffset="-201176.79">18140 7451 0,'0'0'0,"-21"0"15,-1 0-15,1 0 0,0 0 16,0 0-16,42 0 31,0 0-31,0 0 0,22 0 16,-1 0-16,0 0 15,22 0-15,-1 0 0,22 0 0,-21-21 0,20 21 16,-20 0-16,20 0 0,-41 0 16,20 0-16,-20 0 0,-22 0 15,0 0-15,0 0 0,-21 21 16,-21-21-1,0 0-15,-22 0 0,22 0 16,0 0-16,-21 0 0,21 0 16,-22 0-16,22 0 0,0 21 0</inkml:trace>
  <inkml:trace contextRef="#ctx0" brushRef="#br1" timeOffset="-200949.31">18563 7472 0,'-21'0'31,"21"21"-31,-21-21 16,21 42-16,-21-20 0,-1-1 0,22 0 16,-21 21-16,0 1 0,0-22 15,21 21-15,-21 0 0,0 1 0,-1-1 16,22 0-16,-21 1 0,21-1 0,-21 0 16,0 1-16,21-1 0,0-21 15,0 22-15,-21-22 0,21 0 0,0 0 16,0 0-16,21-42 31</inkml:trace>
  <inkml:trace contextRef="#ctx0" brushRef="#br1" timeOffset="-200425.23">18859 8043 0,'0'0'16,"22"-21"-16,20 21 0,-21-21 0,0 0 0,0 0 15,1 0-15,-1-1 16,0 1-16,-21 0 0,0 0 0,0 0 16,0 0-16,0-1 0,0 1 0,0-21 15,0 21-15,-42 21 0,42-21 16,-22-1-16,1 22 0,0 0 0,0 0 0,0 0 16,-22 0-16,22 22 15,0-1-15,0 0 0,0 0 0,-43 43 16,43-22-16,0 0 0,0 1 15,21-22-15,0 21 0,-21 64 16,21-85-16,0 0 16,0 0-16,0 1 0,21-22 15,0 0-15,0 0 0,0 0 0,0 0 16,1 0-16,-1 0 0,0 0 0,0-22 16,21 1-16,-20 0 0,-1-21 15,0 21-15,0-22 0,0 22 0,0-21 16,1 21-16,-22-22 15,0 22-15,21 0 0,-21 0 0,0 0 16,21 21-16,-21 21 31,0 0-31,0 0 16,0 21-16,0-20 0,-21-1 16,21 21-16,0-21 0,0 0 0,0 1 15,0-1-15,0 0 0,0 0 0,0 0 16,0 0-16,21-21 15,0 0-15,0 0 16,0 0-16,-21-21 0,22 21 16,-1-21-16,0 0 0,0-21 15</inkml:trace>
  <inkml:trace contextRef="#ctx0" brushRef="#br1" timeOffset="-199844.79">19473 7493 0,'0'0'15,"0"-21"-15,0 42 16,0 0-16,0 0 16,0 1-16,0 20 0,-21-21 15,21 21-15,-21-20 0,21 20 0,-21 0 0,0-21 16,21 22-16,-22-1 0,1 0 16,21-20-16,0 20 0,-21 0 15,0-21-15,21 1 0,0-1 16,0-42 15,21 21-31,-21-22 16,21 1-16,-21 0 0,21-21 0,-21 21 15,43-22-15,-22 1 0,0 21 16,0 0-16,0-1 0,1 1 16,-1 0-16,0 0 0,0 0 0,0 21 15,0 0-15,1-21 16,-1 21-16,0 0 0,0 0 15,0 0-15,-21 21 0,0 0 0,0 0 16,-21-21-16,0 21 16,0-21-16,-22 21 0,22-21 0,0 0 15,-21 22-15,21-22 0,-1 0 0,1 0 16,0 0-16,0 0 0,0 0 16,21 21 15,21 0-31,0 0 15,0 0-15,0 0 0,1 1 16,-1-1-16,0 0 16,0 0-16,-21 0 0,21-21 15,22 43-15,-22-22 16,0-21-16,0 0 16,0 0-1,0-21 1,-21-1-16,0 1 0,22 0 15</inkml:trace>
  <inkml:trace contextRef="#ctx0" brushRef="#br1" timeOffset="-199490.51">19854 7853 0,'21'0'46,"1"0"-46,-1 0 0,0 0 16,0 0-16,0-21 16,0 21-16,-21-21 0,22 21 15,-22-22-15,21 22 0,-21-21 16,-21 21 0,-1 0-16,1 0 15,0 21-15,-21 1 16,42-1-16,-21 0 0,-1 0 15,1 0-15,0 22 0,0-22 0,0 0 16,21 0-16,0 0 0,0 0 16,0 1-16,0-1 0,0 0 15,0 0-15,21-21 16,0 0-16,0 0 16,0 0-16,1 0 0,-1-21 0,0 21 15,21-21-15,-21 0 0</inkml:trace>
  <inkml:trace contextRef="#ctx0" brushRef="#br1" timeOffset="-199097.36">20447 7768 0,'0'-21'0,"0"42"0,0-63 0,-21 42 32,0 0-32,-1 0 0,1 0 0,0 0 15,0 0-15,0 21 0,0 0 16,-1-21-16,22 21 0,0 1 15,0-1-15,0 0 16,0 0 0,22 0-16,-1-21 15,0 21-15,0 1 0,0-22 16,0 21-16,1-21 0,-1 21 0,-21 0 16,21-21-16,-21 21 15,0 0-15,0 1 16,-21-22-16,0 0 15,21 21-15,-43-21 0,22 0 0,0 0 16,0 0-16,-22 21 0,22-21 0,0 0 16,0 0-16,0 0 0,0 0 15,-22-21-15,22 0 16,21-1-16,0 1 16,0 0-16,0 0 15,21 21-15,0-21 0,1 0 0,-1-1 16,0 22-16,0-21 15</inkml:trace>
  <inkml:trace contextRef="#ctx0" brushRef="#br1" timeOffset="-198600.76">21230 7578 0,'0'0'0,"0"-21"0,21-1 0,0 1 16,-21 0-16,0 0 0,0 0 0,0 0 15,0-1-15,-21 22 16,0 0-16,-21 0 0,21 0 16,-22 0-16,1 0 0,0 22 15,-1-22-15,-41 42 16,41-21-16,22 0 0,-42 43 15,41-43-15,22 0 0,0 0 16,0 0-16,0 1 0,22 20 16,-1-21-16,0 0 0,0 0 0,21 1 15,-20-1-15,-1 0 0,42 21 16,-20-21-16,-22 1 0,0-22 16,0 21-16,0 0 0,-21 0 15,0 0-15,0 0 0,-21-21 16,0 22-1,0-22-15,-22 0 0,22 0 0,-21 0 16,0 0-16,-1 0 0,1 0 0,0-22 16,-1 1-16,1 21 0,21 0 15,-22-21-15,22 21 0,0-21 16,42 21 0,0-21-1,1 21-15,20 0 0,-21 0 16,21-21-16,1 21 0</inkml:trace>
  <inkml:trace contextRef="#ctx0" brushRef="#br1" timeOffset="-198320.78">21336 7726 0,'0'-21'16,"-21"21"-16,0 0 15,-1 0-15,1 21 16,0 0-16,0 0 16,21 0-16,-21 1 0,0-1 0,21 0 15,-22 0-15,22 0 0,-21 0 0,21 1 16,0-1-16,0 0 0,0 0 16,0 0-16,0 0 0,0 1 0,21-1 15,1-21-15,-1 0 16,0 0-16,21 0 0,-21 0 15,1 0-15,20 0 0,0-43 16,-21 43-16</inkml:trace>
  <inkml:trace contextRef="#ctx0" brushRef="#br1" timeOffset="-197957.78">21484 7832 0,'0'0'0,"-21"-43"31,21 22-31,21 21 15,0 0 1,0 0-16,1 0 0,-1 0 16,0 0-16,0 0 0,0 0 15,0 21-15,1 1 0,-1-1 0,0-21 16,-21 21-16,21 0 0,-21 0 16,0 0-16,0 22 0,0-22 15,-21 0-15,0 0 16,0 0-16,-1-21 15,22 22-15,-21-22 0,21-22 32,0 1-32,0 0 0,0 0 15,0 0-15,0 0 0,0-1 16,21 1-16,1 0 0,-1 21 16,-21-21-16,21 0 0,0 21 0,0-21 15,0 21-15,1 0 16,-1-22-16,0 22 0,0 0 0,0 0 15,0 0-15</inkml:trace>
  <inkml:trace contextRef="#ctx0" brushRef="#br1" timeOffset="-196935.89">21950 7916 0,'21'0'16,"0"0"-1,0 0-15,0 0 16,1-21-16,-1 0 0,0 21 16,0-21-16,0 0 15,-21 0-15,21 21 0,-21-22 0,0 1 16,0 0 15,-21 21-31,0 0 0,0 0 16,21 21-16,-21-21 0,0 21 15,-1-21-15,1 22 0,0-1 0,0 0 16,0 0-16,21 0 0,0 0 16,-21 22-16,21-22 0,0 0 15,0 0-15,0 0 0,21-21 16,0 22-16,0-22 16,0 0-16,0 0 0,1 0 0,-1 0 15,21 0-15,-21 0 0,22-22 16,-1 22-16,-21-21 0,0 0 15,22 21-15,-22-21 0,0 0 0,0 0 16,0-1-16,0 1 0,-21 0 16,0 0-16,0 0 0,0 0 0,0-1 15,0 1-15,-21 21 16,0 0 0,0 0-16,0 21 15,21 1 1,-21-1-16,21 0 0,-22-21 0,22 21 15,0 0-15,0 0 0,0 1 0,0-1 16,0 0-16,0 0 16,0 0-16,22 0 15,-1-21-15,0 0 16,0 0-16,21 0 0,-20 0 16,20 0-16,-21 0 0,21-21 0,-20 21 15,20-21-15,-21 0 0,0 0 16,0 0-16,1-1 0,-1 1 15,0 0-15,0 0 0,-21 0 0,0 0 0,0-1 16,21 1-16,-21 0 16,-21 21 15,21 21-31,0 0 0,-21-21 16,0 22-16,21-1 0,-21 0 0,-1 0 15,22 0-15,0 0 0,0 1 16,-21-1-16,21 0 0,-21 0 15,21 0-15,0-42 63,0 0-63,0 0 0,0 0 16,0-1-16,21 1 0,0 0 15,-21 0-15,22 0 0,20 0 0,-21 21 16,0-22-16,0 1 0,22 21 15,-22 0-15,0 0 0,0-21 16,22 21-16,-22 0 0,21 0 16,-42 21-16,0 0 0,21-21 15,-21 22-15,0-1 0,0 0 0,0 0 16,-21 0-16,21 0 0,-21 1 0,0-1 16,0-21-16,-1 21 0,22 0 15,-21-21-15,21 21 0,-21-21 0,42 0 47,0-21-47,1 0 16</inkml:trace>
  <inkml:trace contextRef="#ctx0" brushRef="#br1" timeOffset="-196575.2">23368 7684 0,'0'0'0,"-21"0"15,0 0 1,-1 0-16,1 0 0,0 0 0,0 0 16,0 0-16,0 21 0,-1-21 15,1 21-15,0 0 0,21 0 16,0 0-16,0 1 0,0-1 16,21-21-16,0 21 15,1-21-15,-1 0 0,-21 21 0,21-21 16,0 21-16,0-21 0,0 0 0,-21 21 15,0 1-15,22-22 0,-22 21 16,0 0-16,0 0 16,-22-21-1,1 0-15,0 0 0,0 0 16,-21 0-16,20 0 0,1 0 0,-21 0 16,21 0-16,0 0 0,-1 0 15,1 0-15,21-21 16,0 0-1,21 21-15,22-21 16,-22 21-16</inkml:trace>
  <inkml:trace contextRef="#ctx0" brushRef="#br1" timeOffset="-196052.77">23558 7514 0,'-21'-21'0,"42"42"0,-42-63 0,0 42 16,0 21 0,21 0-1,0 0-15,0 22 0,0-22 16,0 0-16,0 21 0,0-20 16,0 20-16,-21-21 0,21 0 0,0 22 15,0-22-15,0 21 0,-21-21 0,21 0 16,0 1-16,0-1 0,0 0 15,-22 0-15,22 0 0,0 0 16,-21-21-16,21-21 31,0 0-15,0 0-16,0 0 16,0 0-16,0-1 0,21 1 15,1 0-15,-1 0 0,0 0 0,0 0 16,0-1-16,0 22 0,1-21 15,-1 0-15,0 21 0,21 0 0,-21 0 16,22 0-16,-22 0 16,0 21-16,-21 0 0,0 1 15,0-1-15,0 0 0,0 0 16,0 0-16,0 0 0,0 1 16,-21-1-16,21 0 0,-21-21 0,0 21 15,-1 0-15,1 0 16,21-42 31,21 0-47,1 0 0</inkml:trace>
  <inkml:trace contextRef="#ctx0" brushRef="#br1" timeOffset="-195649.49">23939 7747 0,'0'0'0,"0"-21"0,0 0 0,0 0 15,22 21-15,-44 21 47,1 0-47,0 0 0,0 0 16,21 0-16,-21 1 0,21-1 16,-21 0-16,-1 21 0,22-21 15,0 1-15,0-1 0,0 0 16,0 0-16,22 0 0,-1-21 15,0 0-15,0 0 0,21 0 0,-20 0 16,-1 0-16,0 0 0,21 0 16,-21 0-16,1-21 0,-1 21 15,0-21-15,0 0 0,0 0 0,0-1 16,-21 1-16,0-21 0,0 21 16,0 0-16,0-22 0,0 22 0,0 0 15,0 0-15,-21 0 0,21-1 16,-63 22-16,42 0 0,-1 0 15,-20 0-15,21 0 0,0 0 16,-22 0-16,22 0 0,0 22 0,0-22 16,21 21-16,0 0 0,0 0 15,0 0 1,21-21-16,0 0 0</inkml:trace>
  <inkml:trace contextRef="#ctx0" brushRef="#br1" timeOffset="-195336.78">24447 7451 0,'0'0'0,"0"-43"32,0 65-17,0-1-15,0 21 0,0-21 16,0 0-16,0 22 0,0-22 0,-21 0 15,0 21-15,21-20 0,-21 41 16,21-42-16,-21 22 16,21-1-16,0-21 0,-21 0 15,21 0-15,0 1 0,0-1 16,0 0-16,0 0 0,21-21 16,0 0-16,0 0 15,0 0-15,0 0 0,1 0 16,-1-21-16,0 0 0,0 0 0,0 21 15,0-22-15</inkml:trace>
  <inkml:trace contextRef="#ctx0" brushRef="#br1" timeOffset="-195128.78">24363 7620 0,'-21'0'0,"42"0"47,0 0-47,0 0 0,0 0 15,0 0-15,1 0 0,-1 0 16,0 0-16,0 0 0,0 0 16,22 0-16,-43-21 0</inkml:trace>
  <inkml:trace contextRef="#ctx0" brushRef="#br1" timeOffset="-194729.76">24596 6583 0,'-22'21'31,"22"0"-16,-21 0-15,21 1 0,-21-1 16,21 0-16,0 0 0,0 21 16,-21 1-16,21-22 0,0 0 15,0 0-15,0 0 0,0 1 16,0-1 0,21-21 15</inkml:trace>
  <inkml:trace contextRef="#ctx0" brushRef="#br1" timeOffset="-194473.41">24405 6900 0,'0'0'0,"0"22"31,21-22-15,0 0 0,1 0-16,-1 0 0,0 0 15,0 0-15,0 0 0,0 0 16,1 0-16,-1 0 0,0 0 0,0 0 16,0 0-16,0 0 15,1-22 1,-22 1-16,0 0 0</inkml:trace>
  <inkml:trace contextRef="#ctx0" brushRef="#br1" timeOffset="-194244.78">24405 6604 0,'21'0'32,"0"0"-32,1 0 0,-1 0 15,0 0-15,0 0 0,0 0 16,0 0-16,22 0 0,-22-21 16,0 21-16,0 0 0,22 0 15,-22-21-15,0 21 0</inkml:trace>
  <inkml:trace contextRef="#ctx0" brushRef="#br1" timeOffset="-193673.5">24977 6265 0,'0'0'0,"-22"0"0,-41-42 16,42 21-1,0 21-15,-1 0 0,-20 0 0,21-21 16,0 21-16,-22 0 16,1 0-16,21 0 0,-106 21 15,85 0-15,20 0 0,-20-21 16,0 43-16,21-22 0,-43 42 16,22-20-16,21-1 0,-1 0 15,1-21-15,0 22 0,0 20 0,21-42 16,0 22-16,0-1 0,0 0 15,0 1-15,21-1 0,0 0 0,22 22 16,-1-43-16,-21 21 16,21-20-16,-20-1 0,20 0 15,-21 0-15,21 0 0,1 0 0,-22-21 16,21 0-16,1 0 0,-1 0 16,0 0-16,43 0 0,-43-21 15,22 0-15,-22 21 0,0-21 0,1 0 16,41-22-1,-41 1-15,-22 21 0,0-21 0,21 20 0,-20-20 16,-1 0-16,0-1 16,0-20-16,-21 21 0,0-64 15,0 63-15,0 1 0,-21-43 16,21 43-16,-21 0 0,-43-1 16,43 22-16,-21 0 15,-1 0-15,1 21 0,0 0 0,-1 0 16,1 0-16,0 0 0,-1 0 0,1 0 15,0 0-15,21 21 0,-22-21 16,22 21-16,0 0 0,0-21 0,0 22 16,-1-1-16,22 0 0,0 0 15</inkml:trace>
  <inkml:trace contextRef="#ctx0" brushRef="#br1" timeOffset="-192948.82">20786 9017 0,'0'0'0,"21"-21"0,0 0 16,-21 0-16,21 21 15,-21 21 16,0 0-15,0 0-16,0 0 0,0 0 16,0 22-16,0-22 0,0 0 0,-21 0 15,21 22-15,-21-22 0,21 0 0,0 0 16,-21 0-16,21 0 0,-22-21 16,22 22-16,0-1 15,0-42 16,22-1-31,-1 1 16,0 21-16</inkml:trace>
  <inkml:trace contextRef="#ctx0" brushRef="#br1" timeOffset="-192701.53">21294 8954 0,'0'0'0,"0"21"31,0 0-31,0 0 16,0 0-16,0 0 0,0 1 15,-22-1-15,22 21 0,-21-21 0,21 0 16,0 1-16,-21-1 0,21 0 16,-21 0-16,21 0 0,-21 0 0,21 1 15,0-1-15</inkml:trace>
  <inkml:trace contextRef="#ctx0" brushRef="#br1" timeOffset="-192397.77">21251 9059 0,'0'-21'0,"0"42"0,0-63 0,0 21 16,0 0-16,21 0 15,1-1-15,-1 22 0,0-21 0,21 0 16,-21 21-16,22 0 0,-22-21 16,21 21-16,1 0 0,-22 0 0,21 21 15,-21-21-15,22 21 0,-22 22 16,0-22-16,0 0 0,0 64 16,-21-64-16,0 21 0,0 0 15,-21 1-15,0-22 0,-21 21 16,-1-21-16,22 1 0,0-22 15,0 21-15,0 0 0,-1-21 16,22-21 15,0 0-15</inkml:trace>
  <inkml:trace contextRef="#ctx0" brushRef="#br1" timeOffset="-192204.84">21251 9208 0,'21'0'31,"1"0"-31,-1 0 16,0 0-16,0 0 0,0 0 16,22 0-16,-22 0 0,21 0 15,0-22-15,-20 22 0,20 0 0,0 0 16,1 0-16,-22 0 0,21-21 0,-21 21 15,0-21-15,22 21 0,-22 0 16</inkml:trace>
  <inkml:trace contextRef="#ctx0" brushRef="#br1" timeOffset="-191968.94">22077 9059 0,'0'0'0,"0"-21"0,0 42 46,0 1-46,0-1 16,-21 0-16,21 0 0,0 0 0,0 0 16,-22 1-16,22-1 0,-42 21 15,42-21-15,-21 0 0,21 1 16,-21-1-16,21 0 0,-21-21 16,21 21-16,21-42 31,-21 0-16</inkml:trace>
  <inkml:trace contextRef="#ctx0" brushRef="#br1" timeOffset="-191752.77">22034 9144 0,'0'-21'0,"0"42"0,0-63 0,0 21 16,22 21-16,-22-22 0,21 22 16,0 0-16,0 0 0,0 0 15,0 0-15,1 22 16,-22-1-16,0 0 0,21-21 15,0 21-15,-21 0 0,21 0 16,-21 1-16,0-1 0,0 0 16,0 0-16,0 0 0,0 0 15,21-21 17,0 0-32,1-21 0,-22 0 15</inkml:trace>
  <inkml:trace contextRef="#ctx0" brushRef="#br1" timeOffset="-191536.43">22564 9102 0,'0'0'0,"0"-21"0,-22 21 15,1 0-15,0 0 16,0 0-16,0 21 0,0-21 16,-1 21-16,1-21 0,0 21 0,0-21 15,0 21-15,0-21 0,21 21 16,-22-21-16,1 22 15,42-22 17,1 0-32,-1 0 15,0 0-15,0 0 0,0-22 0</inkml:trace>
  <inkml:trace contextRef="#ctx0" brushRef="#br1" timeOffset="-191316.91">22542 9081 0,'22'0'0,"-1"-22"0,-106 86 0,191-128 16,-170 86-16,149-65 0,-64 43 15,-21 21 17,0 1-32,0-1 15,0 0-15,0 0 0,0 0 0,-21 0 16,0 1-16,0 20 0,21-21 16,-21 0-16,21 0 0,0 1 0,-22-1 15,1 0-15,0 21 0,21-21 16,-21-21 15</inkml:trace>
  <inkml:trace contextRef="#ctx0" brushRef="#br1" timeOffset="-190541.81">17822 8742 0,'0'21'0,"21"-21"31,1 0-31,-1 0 15,0 0-15,0 0 0,0 0 16,0 0-16,1 0 0,-1 0 16,0 0-16</inkml:trace>
  <inkml:trace contextRef="#ctx0" brushRef="#br1" timeOffset="-189836.8">17949 8742 0,'-21'0'15,"0"0"-15,0 0 16,0 0-1,-1 0-15,1 0 16,0 0 0,0 0-1,42 0 17,0 0-17,0 0 1</inkml:trace>
  <inkml:trace contextRef="#ctx0" brushRef="#br1" timeOffset="-170236.79">8742 11134 0,'0'-21'0,"0"-1"15,-21 22 1,-1 0 0,1 0-1,21 22 1,-21-1-16,21 0 0,-21 0 16,21 21-16,0 1 0,0-1 0,-21 0 15,0 1-15,-1 20 0,22-20 0,0-1 16,-21 0-16,0 1 0,21-1 15,-21 0-15,21 1 0,0-1 0,-21-21 16,21 0-16,-21 22 0,21-22 0,0 0 16,0 0-16,-22-21 15,1 0 17,21-21-32,0 0 0,0 0 15,0-1-15,0 1 0,0 0 0,0 0 16</inkml:trace>
  <inkml:trace contextRef="#ctx0" brushRef="#br1" timeOffset="-169689.02">8530 11324 0,'0'-21'0,"0"42"0,-21-42 0,21 0 15,0 0-15,0 0 16,0-1-16,0 1 0,0 0 16,0 0-16,0 0 0,0 0 15,21 21-15,0-22 0,0 1 16,1 21-16,20 0 0,-21 0 0,21 0 16,-20 0-16,20 0 0,0 0 15,-21 21-15,22 1 0,-22-1 0,21 0 16,-42 0-16,21 21 0,-21 43 15,0-64-15,-21 22 0,0-1 0,-21 0 16,-1-21-16,1 22 0,0-1 16,-1-21-16,1 0 0,0 1 15,-1-1-15,22 0 0,-21 0 0,21-21 16,0 0-16,-1 0 16,1 0-16,21-21 15,0 0-15,0 0 16,21-1-1,1 22-15,-1 0 0,0 0 16,0 0-16,0 0 0,0 0 16,1 22-16,-22-1 0,21 0 0,0 0 15,0 0-15,-21 0 0,0 1 16,21 20-16,-21-21 0,21 0 16,-21 0-16,0 1 0,0-1 0,22 0 15,-1 0-15,0-21 16,0 0-16,0 0 15,0 0-15,1-21 0,-1 0 16,0 21-16,0-21 0,0-1 0,-21 1 16</inkml:trace>
  <inkml:trace contextRef="#ctx0" brushRef="#br1" timeOffset="-169284.26">8953 11726 0,'0'0'0,"-21"22"0,42-22 31,1 0-15,-1 0-16,0 0 0,0-22 0,0 22 16,22-21-16,-22 0 0,0 21 15,0-21-15,43-21 16,-64 20-16,0 1 0,-22 21 15,1 0 1,0 0-16,-21 0 0,21 0 0,-22 0 16,1 0-16,21 21 0,-22 1 15,22-1-15,0-21 0,0 21 16,0 42-16,0-41 0,21-1 16,0 21-16,0-21 0,0 0 15,21 1-15,0-1 16,0 0-16,0-21 0,0 0 15,1 0-15,-1 0 16,0 0-16,21 0 0,-21-21 0,1 21 16,-1-21-16,21-22 15,-21 43-15,0-21 0,1 0 0</inkml:trace>
  <inkml:trace contextRef="#ctx0" brushRef="#br1" timeOffset="-168600.65">9419 11599 0,'0'-21'31,"0"42"0,0 1-31,0-1 0,0 0 16,0 0-16,0 0 0,0 0 16,-21-21-16,21 22 0,0-1 0,-21 0 15,21 0-15,0 0 16,0 0-1,-21-21 17,21-21-17,-22 0-15,22 0 16,0 0-16,0 0 0,0-1 0,0 1 16,0 0-16,0 0 0,0 0 0,22 0 15,-1-1-15,0 22 0,-21-21 16,21 0-16,0 21 0,22 0 15,-22 0-15,0 0 16,0 0-16,0 0 0,0 21 16,1 0-16,-22 1 0,0-1 0,21 21 15,-21-21-15,0 0 0,0 1 16,0-1-16,0 0 16,-21 0-16,21 0 0,-22-21 15,22 21-15,-21-21 0,21-21 47,0 0-47,0 0 0,0 0 16,0 0-16,0-1 0,0 1 15,21 0-15,22-42 16,-22 41-16,0 22 0,0-21 0,22 0 16,-22 21-16,42 0 15,-20 0-15,-1 0 0,-21 21 0,0 0 16,0-21-16,1 22 0,-22-1 0,0 0 15,0 0-15,0 0 0,0 0 16,0 1-16,-22-1 0,1 0 0,-21 21 16,21-21-16,0 1 15,-1-22-15,44-22 47,-1 1-31,0 21-16,0-21 0,0 0 0</inkml:trace>
  <inkml:trace contextRef="#ctx0" brushRef="#br1" timeOffset="-168212.94">10245 11557 0,'0'0'0,"-22"0"31,1 0-31,0 0 0,21 21 16,-21 0-16,0 1 0,0 20 15,-1-21-15,22 0 0,-21 0 16,21 1-16,0-1 0,0 21 16,0-21-16,0 0 0,0 1 15,0-1-15,21-21 16,1 0-16,20 0 0,-21 0 16,21 0-16,-20-21 0,-1 21 15,0-22-15,0 22 0,-21-21 16,42-21-16,-42 21 0,0 0 15,0-1-15,0-20 0,0 21 0,0 0 16,0-22-16,0 22 0,0-21 16,-21 21-16,-21 0 0,21-1 15,0 22-15,-22 0 0,22 0 16,0 22-16,0-22 16,0 21-16,-1 0 0,1 0 0,21 0 15,0 0-15,0 1 0,0-1 16,0 0-16,21-21 15,1 0-15,-1 0 0</inkml:trace>
  <inkml:trace contextRef="#ctx0" brushRef="#br1" timeOffset="-167941.82">10710 11218 0,'0'0'0,"0"-21"0,0 0 0,-21 21 31,0 21-31,21 0 0,0 22 16,0-22-16,-21 21 0,21 1 0,-21-1 15,21 0-15,-22 1 16,22-1-16,0 0 0,-21 64 16,0-85-16,21 0 0,-21 43 15,21-43-15,0 0 16,0 0-16,21-21 31,0 0-31,0 0 0</inkml:trace>
  <inkml:trace contextRef="#ctx0" brushRef="#br1" timeOffset="-167576.82">10710 11663 0,'0'21'16,"21"-21"15,1 0-31,-1 0 16,0 0-16,0-21 0,0 0 0,0 0 16,1-1-16,-22 1 15,21 0-15,-21 0 0,0 0 16,0 0-1,-21 21 1,-1 0-16,22 21 0,-21-21 0,0 21 16,0 0-16,0 0 0,0 0 0,-22 22 15,43-1-15,-21-21 16,21 0-16,0 1 0,0-1 0,0 21 16,0-21-16,21-21 15,0 0-15,1 0 0,-1 0 16,0 0-16,21 0 15,-21 0-15,1-21 0,20 21 0,0-21 16,-21 21-16</inkml:trace>
  <inkml:trace contextRef="#ctx0" brushRef="#br1" timeOffset="-167309.85">10562 11345 0,'0'0'0,"-42"0"16,42 22-1,42-22 1,-21 0-16,22 0 0,-22 0 16,21 0-16,0 0 0,1 0 15,-1 0-15,-21 0 0,22 0 0,-1 0 16,21-22-16,-41 22 0,-1 0 15</inkml:trace>
  <inkml:trace contextRef="#ctx0" brushRef="#br1" timeOffset="-166703.78">11451 11218 0,'0'0'16,"0"22"-1,0 20 1,0-21-16,-21 0 0,0 22 0,21-1 16,-21 0-16,-1-21 0,1 22 15,0-1-15,21 0 0,-21 1 16,0-1-16,0-21 0,-22 43 16,22-43-16,21 0 0,0 0 15,0 0-15,0 1 0,21-22 31,-21-22-31,21 22 16</inkml:trace>
  <inkml:trace contextRef="#ctx0" brushRef="#br1" timeOffset="-166435.81">11705 11515 0,'-85'21'31,"64"0"-31,0 0 0,-21 0 0,21 1 16,-1-1-16,1 0 0,-21 0 0,21 0 15,-22 22 1,22-22-16,0 0 0,0 0 0,0-21 16,21 21-16,21-21 31,-21-21-31,21 0 0,0 21 15,0-21-15,-21 0 0,22-1 0,-1 1 16,0 0-16,0 0 0,0 0 16</inkml:trace>
  <inkml:trace contextRef="#ctx0" brushRef="#br1" timeOffset="-166251.41">11578 11578 0,'21'21'16,"-84"-42"-16,126 64 0,-84-86 0,42 107 0,0-43 15,-21 0-15,22 0 0,-22 0 16,0 1-16,0-1 0,0 0 15,21-21-15,-21 21 0,21 0 16,0-21 0,0 0-16,0 0 0,1 0 15,-1-21-15,0 0 16,0 21-16,-21-21 0,21 0 16,0-22-16,1 22 0,-1 0 0</inkml:trace>
  <inkml:trace contextRef="#ctx0" brushRef="#br1" timeOffset="-166041.02">12023 11113 0,'0'0'0,"0"21"16,0 0-1,0 0-15,0 21 0,-22 1 0,1-1 16,21 0-16,-21 1 0,0-1 16,0 22-16,21-22 0,-21-21 0,-1 21 15,22 22-15,-21-43 16,21 21-16,-21-20 0,21-1 15,21-21 1,0 0-16,1 0 16,20 0-16,-21-21 0,0-1 15,0 22-15</inkml:trace>
  <inkml:trace contextRef="#ctx0" brushRef="#br1" timeOffset="-165661.73">12128 11663 0,'0'0'0,"0"21"16,22-21-16,-1 0 16,0 0-16,0 0 0,0 0 0,0 0 15,1 0-15,-1-21 0,0 21 16,0-21-16,0 0 0,0 21 0,1-22 15,-1 1-15,0 0 0,-21 0 16,0 0-16,0 0 0,0-1 16,-21 22-16,0 0 0,-1 0 15,1 0-15,0 0 0,0 0 16,-21 22-16,20-1 0,1 0 16,0 0-16,-21 0 0,42 0 0,-21 1 15,21-1-15,-22 0 0,22 0 0,0 0 16,0 0-16,0 1 0,0-1 15,22 0-15,-1-21 0,0 0 16,0 0-16,0 0 0,22 0 0,-22 0 16,21 0-16,0 0 0,-20-21 0,20 21 15,0-21-15,1-1 0</inkml:trace>
  <inkml:trace contextRef="#ctx0" brushRef="#br1" timeOffset="-165178.86">12806 11091 0,'0'0'0,"-21"0"0,-1 22 31,22-1-31,0 0 0,-21 0 0,21 21 16,0 1-16,0 20 16,0-20-16,0-1 0,0 0 15,0 1-15,0-22 0,0 21 0,0 0 16,0 1-16,0-22 0,0 0 15,-21-21-15,21 21 0,0 0 0,0 1 16,-21-22 0,21-22 15,0 1-31,0 0 16,0 0-16,0 0 0,0 0 0,0-1 15,0 1-15,21 0 16,0 0-16,0 21 0,1-21 0,-1 21 15,0-21-15,0 21 0,0 0 0,0 0 16,1 0-16,-1 0 0,0 0 16,0 21-16,0 0 0,0-21 0,-21 21 15,22 0-15,-1 0 16,-21 1-16,0-1 0,0 0 16,0 0-16,-21-21 0,-22 21 15,22-21-15,0 21 0,0-21 0,-22 22 16,22-22-16,0 0 0,-21 0 0,21 0 15,-1 0-15,1 0 0,0 0 16,21-22 0</inkml:trace>
  <inkml:trace contextRef="#ctx0" brushRef="#br1" timeOffset="-164664.8">13208 11176 0,'0'21'0,"0"0"0,0 1 0,21-1 16,-21 21-16,0-21 0,0 22 16,0-1-16,0 43 15,0-43-15,-21-21 0,0 21 0,21-20 16,0 20-16,-21-21 0,21 0 0,-22 0 15,22 1-15,0-1 0,-21-21 16,21 21-16,0-42 31,21 0-31,1 21 0</inkml:trace>
  <inkml:trace contextRef="#ctx0" brushRef="#br1" timeOffset="-164288.08">13123 11261 0,'-21'-21'0,"42"42"0,-42-64 0,0 22 0,21 0 16,0 0-1,0 0-15,21 21 16,0 0-16,22-21 0,-22-1 0,21 22 16,0 0-16,1 0 0,-1 0 0,0 0 15,22 0-15,-22 22 0,22-1 16,-22 0-16,0 21 0,1-21 0,-22 22 15,21-1-15,-21 0 0,1 1 16,-1-1-16,-21-21 0,0 22 16,0-1-16,-21-21 0,-1 21 0,-41 1 15,21-22-15,-1 0 0,-20 0 16,20 0-16,-20 1 0,21-22 16,-43 21-16,43-21 0,-1 0 15,-20 0-15,42 0 16,-22 0-16,43-21 15,0-1 1,21 1-16,1 21 0,-1 0 16,21 0-16,-21-21 0,22 21 15,-22 0-15,21 0 0</inkml:trace>
  <inkml:trace contextRef="#ctx0" brushRef="#br1" timeOffset="-163725.41">13779 11536 0,'0'0'0,"0"-21"16,0 0 0,0-1-16,22 1 15,-1 21 1,0 0-16,0 0 15,0 0-15,0 21 0,1-21 16,-1 22-16,0-1 0,0 0 0,0 0 16,-21 0-16,21-21 0,1 21 15,-22 1-15,0-1 0,0 0 16,0 0-16,0 0 0,0 0 0,0 1 16,-22-22-16,1 0 0,0 21 15,0-21-15,0 0 16,0 0-1,21-21-15,0-1 0,0 1 0,0 0 16,0 0-16,21 0 16,0 0-16,0-1 0,0 1 15,0 0-15,1 0 0,-1 21 0,0-21 16,0 0-16,0 21 0,0 0 16,1-22-16,-1 22 0,0 0 0,0 0 15,0 0-15,0 22 0,1-1 16,-22 0-16,0 0 15,0 0-15,0 0 0,0 1 16,0-1-16,0 0 0,-22 0 16,1 0-16,0-21 15,21 21-15,21-21 63,0-21-63</inkml:trace>
  <inkml:trace contextRef="#ctx0" brushRef="#br1" timeOffset="-163416.59">14330 11282 0,'0'0'0,"-21"0"0,-1 0 15,1 0-15,0 21 16,21 0-1,0 0 1,21-21-16,0 0 16,1 0-16,-1 0 0,0 0 0,0 0 15,0-21-15,0 0 16,-21 0-16,0 0 16,-21 0-1,0 21-15,0 0 16,0 0-16,0 0 0,-1 21 15,22 0-15,-21-21 0,21 21 16,0 0-16,0 0 0,0 22 16,21-22-16,22 21 15,-22-42-15</inkml:trace>
  <inkml:trace contextRef="#ctx0" brushRef="#br1" timeOffset="-163136.75">14563 11451 0,'0'-21'16,"-22"21"-1,22 21-15,0 0 16,0 1-16,0-1 16,0 0-16,0 21 15,22-21-15,-22 1 0,0-1 16,21-21-16,-21 21 0,0 0 0,0 0 15,0 0-15,21-21 63,-21-21-63,21 21 16,-21-21-16</inkml:trace>
  <inkml:trace contextRef="#ctx0" brushRef="#br1" timeOffset="-162903.87">14795 11409 0,'0'21'31,"0"0"-15,-21-21-16,21 21 0,-21 1 16,0-1-16,21 0 0,-21 0 0,0 0 15,-1 0-15,22 1 0,-42-1 16,42 0-16,0 0 0,-21 0 0,0 0 15,21 1 1,21-22 15,0 0-31,0 0 16</inkml:trace>
  <inkml:trace contextRef="#ctx0" brushRef="#br1" timeOffset="-162561.08">14795 11621 0,'22'0'31,"-1"-22"-15,0 1-1,0 21-15,0-21 0,-21 0 16,21 21-16,-21-21 0,0 0 0,22-1 15,-22 1-15,-22 21 32,1 0-32,21 21 15,0 1-15,-21-1 0,0 0 0,0 0 16,21 0-16,0 0 0,0 1 16,-21-1-16,21 0 0,0 0 0,0 0 15,0 0-15,0 1 0,0-1 16,21-21-1,0 0 1,0 0-16,0 0 0,0 0 0,1 0 16,-1 0-16</inkml:trace>
  <inkml:trace contextRef="#ctx0" brushRef="#br1" timeOffset="-162177.3">15113 11578 0,'0'-21'15,"0"-21"1,0 21 0,0-1-16,0 1 15,21 21-15,0 0 0,0 0 16,1 0-16,-1 0 16,0 21-16,-21 1 15,21-1-15,-21 0 0,0 0 16,0 0-16,0 0 0,0 1 15,0-1-15,0 0 0,0 0 0,0 0 16,-21 0 0,0-21-16,0 0 15,21-21 17,0 0-17,0 0-15,21 21 16,0-21-16,-21 0 0,21-1 0,0 1 15,-21 0-15,21 0 0,1-21 16,-1 20-16,0 1 0,-21-21 16,0 21-16,21 0 0</inkml:trace>
  <inkml:trace contextRef="#ctx0" brushRef="#br1" timeOffset="-161760.54">15282 10689 0,'0'0'0,"-63"0"31,42 0-31,-1 0 0,1 0 0,0 21 16,0 1-16,0-1 0,0-21 15,21 21-15,-22 0 0,22 0 16,0 0-16,0 1 0,0-1 15,0 0-15,0 0 16,0 0-16,22 0 0,-1-21 16,0 0-16,21 22 0,-21-22 15,1 0-15,20 0 0,-21 0 16,0 0-16,0 0 16,1-22-16,20 22 0</inkml:trace>
  <inkml:trace contextRef="#ctx0" brushRef="#br1" timeOffset="-161167.89">15473 10456 0,'0'0'0,"-21"-21"0,-1 21 0,1 0 0,0-21 15,0 21-15,0 0 0,-22-21 0,22 21 16,0 0-16,-21 0 0,21 0 16,-22 0-16,22 0 0,-21 0 0,-1 21 15,22-21-15,-21 21 0,0 0 16,20 1-16,-20-1 0,21 21 16,0-21-16,0 0 0,-22 64 15,43-64-15,0 22 0,-21 20 16,21-42-16,0 22 0,0 20 15,0-42-15,21 0 0,0 1 16,1 20-16,-1-21 0,42 21 16,-42-20-16,22-1 0,-22-21 15,21 21-15,1 0 0,-22-21 0,21 0 16,0 0-16,-20 0 0,20 0 16,21-21-16,-20 0 0,-1 21 15,22-43-15,-43 22 16,42-21-16,-42 21 0,22 0 15,-22-1-15,0-20 0,0 21 0,0-21 16,-21-1-16,22 22 0,-22-21 16,21-1-16,-21 1 0,0 21 15,0-21-15,0-1 0,0-20 16,-21 42-16,-1-22 0,-20 22 16,21 0-16,-21 0 0,-43-22 15,43 22-15,-22 21 0,-21-21 16,64 21-16,-21 0 0,21 0 15,-22 0-15,22 0 0,-21 42 16,21-20-16,0 20 0,-1-21 16,1 21-16,0 1 0,21-22 0,-21 64 15</inkml:trace>
  <inkml:trace contextRef="#ctx0" brushRef="#br1" timeOffset="-157545.64">4127 9567 0,'0'22'78,"0"-1"-78,0 0 16,-21 0-16,21 0 15,0 0-15,0 1 16,0-1-16,0 0 0,0 0 15,0 0-15,0 0 0,0 1 16,0-1-16,0 0 0,0 0 16,0 0-16,0 0 15</inkml:trace>
  <inkml:trace contextRef="#ctx0" brushRef="#br1" timeOffset="-157237">4149 10075 0,'0'22'15,"0"-1"1,0 0-1,0 0 1,0 0 0,0 0-16,0 1 0,0-1 15,0 0-15,0 0 16,0 0 0,0 0-16,0 1 15,0-1-15</inkml:trace>
  <inkml:trace contextRef="#ctx0" brushRef="#br1" timeOffset="-156969.77">4170 10562 0,'0'0'0,"0"21"15,0 1-15,0-1 16,0 0 0,0 0-16,-21-21 0,21 21 15,0 0 1,0 1 0,0-1-1,0 0 1,0 0-16,-22-21 0</inkml:trace>
  <inkml:trace contextRef="#ctx0" brushRef="#br1" timeOffset="-156697.78">4127 11028 0,'0'42'31,"-21"-21"-31,21 1 16,-21-22 0,21 21-16,0 0 15,0 0 16</inkml:trace>
  <inkml:trace contextRef="#ctx0" brushRef="#br1" timeOffset="-156401.27">4127 11388 0,'0'0'0,"0"21"16,0 0 15,0 0-16,0 0 1,0 1 0,0-1-1</inkml:trace>
  <inkml:trace contextRef="#ctx0" brushRef="#br1" timeOffset="-155624.81">4360 11705 0,'-21'0'0,"21"21"16,-21 1 0,21-1-1,0 0-15,0 0 16,0 0-1,0 0-15,0 1 32,21-22 15,0 0-47,-21-22 15</inkml:trace>
  <inkml:trace contextRef="#ctx0" brushRef="#br1" timeOffset="-155380.8">4593 11853 0,'0'0'0,"0"22"0,21-22 16,0 0-1,1 0 1,-1 0-16,0 0 0,0 0 15,0 0-15,0 0 0,1 0 16,-1 0-16,0 0 16,21 0-16,-21 0 0,1 0 15,-1 0-15,0 0 0,0-22 0,0 22 16,0 0-16,1 0 0,-1 0 16,0 0-16,0 0 0,0 0 0</inkml:trace>
  <inkml:trace contextRef="#ctx0" brushRef="#br1" timeOffset="-155202.73">5249 11853 0,'0'0'0,"21"0"0,1 0 31,-1 0-15,0 0 0,0 0-16,0 0 0,0 0 15,1 0-15,-1 0 0,0 0 16,0 0-16,0-21 0,0 21 15,1 0-15,-1 0 0,21 0 16</inkml:trace>
  <inkml:trace contextRef="#ctx0" brushRef="#br1" timeOffset="-155029.14">5884 11811 0,'21'0'15,"1"0"-15,-1 0 16,0 0 0,0 0-16,0 0 0,0 0 15,1 0-15,-1-21 0,0 21 16,0 0-16</inkml:trace>
  <inkml:trace contextRef="#ctx0" brushRef="#br1" timeOffset="-154799.74">6435 11769 0,'0'0'0,"21"0"63,0 0-63,0 0 15,0 0-15,0 0 0,1 0 16,-1 0-16,21 0 0,-21 0 15,0 0-15,1 0 0,-1 0 0,0 0 16,21 0-16,-21 0 0,1 0 16,-1 0-16,-21-21 0</inkml:trace>
  <inkml:trace contextRef="#ctx0" brushRef="#br1" timeOffset="-154620.84">6985 11726 0,'-42'0'15,"84"0"-15,-21 0 47,0 22-47,0-22 16,1 0-16,-1 0 0,0 0 15,0 0-15,0 0 0,0 0 16,1 0-16,-1 0 16,0 0-16,0-22 15</inkml:trace>
  <inkml:trace contextRef="#ctx0" brushRef="#br1" timeOffset="-153981.23">7197 11430 0,'-22'-21'16,"-20"21"-1,42 21 32,21 0-47,0-21 16,-21 21-16,22-21 0,-1 22 0,0-1 15,21 0-15,-21-21 0,-21 21 16,22-21-16,-1 0 0,0 21 16,21-21-16,-21 21 15,1-21-15,-1 0 0,0 0 16,0 22 0,0-22-1,-21 21 32,-21 0-31,0-21-1,0 21-15,0 0 16,-1 0-16,1-21 0,0 22 0,-21 20 16,21-21-16,-1 0 0,-20 0 15,21 1-15,0-1 0,0 0 16,-1 0-16,1 21 0,0-20 15,0-1-15,0-21 0,0 21 0,-1 0 16,1 0-16,21 0 0,-21 1 16,0-1-16,21 0 15,0-42 32,21 0-31,0-1-16</inkml:trace>
  <inkml:trace contextRef="#ctx0" brushRef="#br1" timeOffset="-153052.89">11536 9313 0,'0'-21'16,"0"42"31,0 1-32,0-1 1,0 0-16,0 0 15,0 0 1,0 0 0,0 1-16</inkml:trace>
  <inkml:trace contextRef="#ctx0" brushRef="#br1" timeOffset="-152829.39">11557 9694 0,'0'0'0,"-21"43"32,21-22-17,0 0 1,0 0 0,0 0-1,0 1 1</inkml:trace>
  <inkml:trace contextRef="#ctx0" brushRef="#br1" timeOffset="-152624.79">11536 9991 0,'0'0'0,"-21"42"31,21-21-16,0 0 1,0 1 0,0-1-1,0 0 17</inkml:trace>
  <inkml:trace contextRef="#ctx0" brushRef="#br1" timeOffset="-152372.99">11515 10266 0,'0'0'0,"0"21"16,0 0-16,0 0 16,0 1-1,0-1-15,0 0 16,0 0-1,0 0 1,0 0 31</inkml:trace>
  <inkml:trace contextRef="#ctx0" brushRef="#br1" timeOffset="-151917.39">11239 10393 0,'0'0'0,"0"21"46,0 0-30,22-21-16,-1 21 0,0 1 16,0-22-16,0 21 0,0-21 15,-21 21-15,22-21 0,-1 0 0,-21 21 16,21-21-16,0 21 0,0-21 16,-21 21-16,21-21 15,1 0 16,-1 0 16</inkml:trace>
  <inkml:trace contextRef="#ctx0" brushRef="#br1" timeOffset="-151620.79">11896 10245 0,'0'0'0,"-22"0"32,22 21-17,-21-21-15,0 21 0,0 0 16,0 0-16,21 1 0,-43 20 15,22-21-15,-21 21 16,21-20-16,21-1 0,-21 0 0,-1 0 16,22 0-16,-21-21 0,21 21 0,0 1 15,0-1 1,-21-21-16,42 0 31</inkml:trace>
  <inkml:trace contextRef="#ctx0" brushRef="#br1" timeOffset="-150500.74">19092 8742 0,'0'21'47,"0"0"-47,0 0 16,0 1-16,0-1 15,0 0-15,0 0 16,0 0-16,0 0 16,0 1-16,0-1 15,0 0-15,0 0 16,0 0 0,0 0-16,0 1 15</inkml:trace>
  <inkml:trace contextRef="#ctx0" brushRef="#br1" timeOffset="-150277.83">19092 9313 0,'0'0'0,"0"85"15,0-64 1,-21 0-16,21 1 16,0-1-16,-21-21 15,21 21-15,0 0 16,0 0-16,0 0 15,0 1-15,0-1 16,0 0 0,-21 0-16,21 0 15,-21 0-15,21 1 16</inkml:trace>
  <inkml:trace contextRef="#ctx0" brushRef="#br1" timeOffset="-150060.86">19008 9927 0,'0'0'0,"0"21"0,0 22 16,0-22 0,-22 0-16,22 0 15,0 0-15,0 1 16,0-1 0,0 0-16,0 0 15,0 0 1,0 0-1,-21-21 1,21 22-16,0-1 16,-21-21-16</inkml:trace>
  <inkml:trace contextRef="#ctx0" brushRef="#br1" timeOffset="-149848.48">19008 10456 0,'-22'43'31,"22"-22"-31,0 0 16,0 0-1,0 0 1,0 1-16,0-1 16,22 0-1,-22 0-15,0 0 16</inkml:trace>
  <inkml:trace contextRef="#ctx0" brushRef="#br1" timeOffset="-149655.7">19050 10837 0,'0'22'0,"0"-1"15,0 0 1,0 0-1,0 0 1,0 0 0</inkml:trace>
  <inkml:trace contextRef="#ctx0" brushRef="#br1" timeOffset="-149476.86">19113 11113 0,'0'0'0,"-21"0"0,21 21 0,-42-21 16,42 21-16,-21-21 15,21 21-15,-21-21 16,21 21 31</inkml:trace>
  <inkml:trace contextRef="#ctx0" brushRef="#br1" timeOffset="-149297.08">18881 11240 0,'0'0'0,"-22"0"0,1 0 0,0 0 0,0 0 16,0 0-16,21 21 0,-21-21 0,-22 0 15,22 0-15,0 0 16,0 0-16,0 0 15,-1 0-15,1 0 16,0 0-16,0 0 16,0 0-16</inkml:trace>
  <inkml:trace contextRef="#ctx0" brushRef="#br1" timeOffset="-149093.56">18246 11240 0,'0'0'0,"-43"0"0,22 21 0,0-21 16,0 0-16,0 0 0,-1 0 16,1 0-16,0 21 15,0-21 1,0 0 31</inkml:trace>
  <inkml:trace contextRef="#ctx0" brushRef="#br1" timeOffset="-148916.81">17865 11282 0,'-43'0'0,"191"0"0,-253 0 16,41 0-16,43 0 0,21 21 15,-21-21-15,0 0 16,-1 0 15,1 0-31,0 0 16,0 0-16,0 0 15,0 0-15,-1 0 0</inkml:trace>
  <inkml:trace contextRef="#ctx0" brushRef="#br1" timeOffset="-148717.72">17230 11303 0,'-22'0'0,"44"0"0,-65 0 16,22 0 0,0 0 31,0 21-47,0-21 15,-1 0 1</inkml:trace>
  <inkml:trace contextRef="#ctx0" brushRef="#br1" timeOffset="-148553.79">17018 11303 0,'0'0'16,"-21"0"-16,0 0 0,-1 0 16,1 0-16,0 0 15,0 0-15,0 0 16,0 0-1</inkml:trace>
  <inkml:trace contextRef="#ctx0" brushRef="#br1" timeOffset="-148360.81">16743 11303 0,'0'21'16,"0"-42"-16,-21 42 0,-1-21 0,1 0 0,0 0 16,0 0-16,0 0 15,0 0-15,-1 0 16,1 0-16,0 0 31,0 0-31,0 0 16</inkml:trace>
  <inkml:trace contextRef="#ctx0" brushRef="#br1" timeOffset="-148176.9">16341 11324 0,'0'0'0,"-22"0"0,-62 0 31,63 0-31,-1 0 0,1 0 0,0 0 31</inkml:trace>
  <inkml:trace contextRef="#ctx0" brushRef="#br1" timeOffset="-147992.79">16129 11324 0,'0'0'0,"-21"0"0,0 0 31,-1 21-31,1-21 0,0 0 63</inkml:trace>
  <inkml:trace contextRef="#ctx0" brushRef="#br1" timeOffset="-147339.77">16383 10922 0,'0'0'0,"21"-21"15,0 21 1,-42 0 31,0 21-47,0-21 0,21 21 0,-21 0 15,-1 1-15,1-1 0,0 0 16,0 0-16,0 0 0,0 0 16,-1 1-16,1-1 0,0 0 0,0 0 15,0 0-15,0 0 0,-1 22 16,1-22-16,0-21 0,0 0 16,21 21-16,-21-21 0,0 0 15,-1 0-15,22 21 16,-21-21-1,0 0 1,21 21 15,0 1-15,0-1-16,21 0 16,0 0-16,1-21 15,-1 21-15,0 0 0,0-21 16,0 22-16,0-1 0,1 0 0,-1 0 15,0-21-15,0 21 0,21 0 16,-20 1-16,-22-1 0,21-21 0,0 21 16,0-21-16,-21 21 15,21-21 1,-21 21 0,0-42 30</inkml:trace>
  <inkml:trace contextRef="#ctx0" brushRef="#br1" timeOffset="-137248.81">4868 14711 0,'0'0'0,"21"0"0,1-21 15,-22 0-15,0-1 16,0 1-16,0 0 16,-22 21-1,1 0-15,-21 0 0,21 0 16,-22 0-16,22 0 0,-21 21 16,0 0-16,-1 1 0,1-1 0,21 0 15,-22 0-15,22 21 0,0-20 16,-21 20-16,42-21 0,-21 21 0,21 22 15,0-22-15,0 1 16,0-22-16,0 21 0,21-21 16,0 0-16,0 1 0,0-1 0,22 0 15,-22 0-15,21-21 0,-21 0 16,22 0-16,-1 0 0,-21 0 0,21 0 16,-20 0-16,20 0 0,-21 0 15,0-21-15</inkml:trace>
  <inkml:trace contextRef="#ctx0" brushRef="#br1" timeOffset="-136737.39">5334 14415 0,'0'0'0,"-64"21"31,64 0-31,-21 21 0,21 1 15,-21-1-15,21 0 0,-21 1 0,21-1 16,0 0-16,0 22 0,0-22 16,0 0-16,-21 1 0,21-1 0,0 0 15,-21 1-15,21-1 0,0 0 16,0-20-16,0 41 0,0-42 16,0 0-16,-22-21 15,22-21 1,-21 0-16,21 0 0,0 0 15,0-22-15,0 22 0,0 0 16,0-21-16,0 21 0,0-1 0,0 1 16,21 0-16,1-21 15,-1 21-15,21-1 0,-21 1 0,22 21 16,-22-21-16,21 21 0,0 0 16,1 0-16,-1 0 0,-21 0 0,64 0 15,-64 21-15,0 0 0,-21 1 16,0 20-16,0-21 0,0 43 15,0-43-15,-21 21 0,0-21 16,0 22-16,-22-22 0,22 0 16,0 0-16,0 0 0,21 0 0,-21-21 15,21-21 17,21 0-32,-21 0 0,21 0 15,0 0-15,0-1 0,1 1 16</inkml:trace>
  <inkml:trace contextRef="#ctx0" brushRef="#br1" timeOffset="-136354.83">5715 14923 0,'0'0'16,"0"-22"0,0 1-16,0 0 15,0 0-15,21 21 16,0 0-16,0-21 15,1 21-15,20 0 0,-21 0 0,0 0 16,22 21-16,-22-21 0,21 21 16,-21 0-16,0 0 0,1-21 0,-1 43 15,-21-22-15,0 0 0,0 0 16,0 64-16,0-43 16,-21-21-16,-1 1 0,1-1 15,0 0-15,-21 0 0,21-21 16,-1 0-16,22-21 15,0 0-15,0 0 16,0-1-16,0 1 0,22 0 16,-22-21-16,21 21 0,0-1 15,0 1-15,0 0 0,0 0 0,1 0 16,-1 0-16,21-1 0,-21 22 0,0-21 16,1 0-16,-1 21 0,21-21 15,-21 21-15,0 0 0,1-21 16,-1 21-16</inkml:trace>
  <inkml:trace contextRef="#ctx0" brushRef="#br1" timeOffset="-135404.96">6413 14817 0,'0'21'16,"-21"0"0,0 0-16,0 0 0,21 1 15,0-1-15,-21 0 0,21 0 0,-21 0 16,21 0-16,-22 1 0,22-1 15,0 0-15,0 0 0,0 0 0,0 0 16,0 1-16,22-22 16,-1 21-16,0-21 0,0 0 15,0 0-15,0 0 0,22-21 16,-22-1-16,0 1 0,0 0 0,0 21 16,1-21-16,-1 0 0,-21 0 0,0-1 15,0 1-15,0 0 0,0-21 16,-21 21-16,21-1 15,-64 1-15,43 0 16,-43 21-16,43 0 0,0 0 16,0 0-16,42 0 31,0-21-31,0 21 0,1 0 16,20 0-16,-21 0 0,21 0 15,-20 0-15,20 0 0,-21 0 0,21 0 16,-20 0-16,20 0 0,-21 0 15,0 0-15,22 21 16,-43 0-16,0 0 0,0 1 16,0-1-16,0 0 15,0 0-15,0 0 0,0 0 0,0 1 16,-22-1-16,22 0 0,-21-21 0,21 21 16,-21 0-16,21 0 15,0-42 16,0 0-31,0 0 16,0 0-16,0 0 0,0-1 0,21 1 16,0 0-16,1 0 0,-22 0 15,21 0-15,0-1 0,0 1 0,0 0 16,22 21-16,-22 0 16,0-21-16,0 21 0,0 0 0,0 0 15,1 0-15,20 0 16,-42 21-16,21 0 0,0 0 0,0 1 15,-21-1-15,0 42 16,0-42-16,0 1 0,0-1 0,0 21 16,0-21-16,-21 0 0,21 1 15,0-1-15,-21 0 0,0 0 16,21-42 15,0 0-31,0 0 0,0-1 16,21 1-16,0-21 0,-21 21 15,43-43-15,-22 22 0,0 21 16,42-43-16,-41 43 16,20 21-16,-21-21 0,21 0 0,-20 21 15,-1 0-15,0 0 0,0 0 0,-21 21 16,0 0-16,0 0 16,0 0-16,0 1 0,0-1 0,-21 0 15,0 0-15,0 0 0,21 0 16,-22 1-16,1 20 15,0-21-15,21 0 0,0 0 16,21-42 0,0 0-1,1 21-15,-22-21 0,21 0 16,0 0-16</inkml:trace>
  <inkml:trace contextRef="#ctx0" brushRef="#br1" timeOffset="-135056.79">7641 14986 0,'21'0'15,"0"0"1,1-21-16,-1 21 0,0-21 16,0 21-16,0-21 0,0-1 15,1 22-15,-1-21 0,0 0 0,0 0 16,-21 0-16,0 0 15,-21 21 1,0 0-16,0 0 0,-1 21 16,1-21-16,-21 21 0,0 21 15,-1-21-15,22 1 0,21-1 0,-21 21 16,21-21-16,-21 43 16,21-43-16,0 0 0,0 0 0,0 0 15,0 1-15,21-1 0,0 0 16,0 0-16,0-21 0,1 0 0,20 0 15,0 0-15,-21 0 0,64-21 16,-43 0-16,-20 0 16,20-1-16,0-20 0</inkml:trace>
  <inkml:trace contextRef="#ctx0" brushRef="#br1" timeOffset="-134828.91">8276 14669 0,'0'0'0,"0"-43"0,0 22 16,0 0-16,0 42 31,0 0-31,0 0 0,-21 22 0,21-22 16,-21 21-16,21 1 0,-21 20 15,21-21-15,0 1 16,-22-1-16,1-21 0,21 22 0,-21-1 16,21-21-16,0 21 0,0-20 0,0-1 15,0 0-15,21-21 16,0 0-1,-21-21-15,22 21 0,-1-21 16</inkml:trace>
  <inkml:trace contextRef="#ctx0" brushRef="#br1" timeOffset="-134543.83">8107 14690 0,'0'0'0,"0"-21"0,0-1 15,0 1-15,0 0 16,21 21-16,0-21 0,0 21 0,0-21 15,22 21-15,-22 0 0,21 0 16,-21 0-16,22 0 0,-1 21 0,-21 0 16,22 0-16,-1 0 0,-21 22 0,21-22 15,-20 0-15,20 21 0,-42 1 16,21-22-16,-21 21 0,0-21 0,0 22 16,-21-22-16,0 0 0,0 21 15,-22-20-15,22-1 0,-21 21 0,-1-21 16,-20 0-16,21-21 0,-1 22 0,-20-1 15,20-21-15,22 0 16,-21 0-16,42-21 16,21-1-1,0 1-15</inkml:trace>
  <inkml:trace contextRef="#ctx0" brushRef="#br1" timeOffset="-133749.52">8742 14944 0,'0'-21'31,"0"-1"-15,0 1 0,21 21-16,0 0 0,0-21 0,22 21 15,-22 0-15,0 0 0,21 0 16,1 0-16,-22 0 0,21 0 15,0 21-15,-20 0 0,20-21 0,-21 22 16,0-1-16,0 0 0,-21 0 16,0 0-16,0 0 0,0 1 0,0-1 15,-21 0-15,-21 0 0,21-21 16,0 21-16,-1-21 0,-20 0 0,21 0 16,0 0-16,0 0 0,-1 0 0,1 0 15,0-42 1,21 21-16,0 0 0,0-1 0,0 1 15,21 0-15,0 0 16,1 0-16,20 0 0,0-1 0,-21 22 16,22-21-16,-1 0 0,43 0 15,-43 0-15,0 21 0,-20 0 16,-1-21-16,0 21 0,0 0 0,0 0 16,-21 21-16,0 0 15,0 0-15,0 0 0,0 0 16,0 1-16,0-1 0,0 0 0,-21 0 15,21 0-15,0 0 0,0 22 16,0-22-16,-21 0 0,21 0 16,0 0-16,21-21 31,0-21-31,0 0 16,-21 0-16,22 0 0,-1 0 15,0-1-15</inkml:trace>
  <inkml:trace contextRef="#ctx0" brushRef="#br1" timeOffset="-133437.84">9483 14605 0,'0'0'0,"-22"0"0,1 0 0,0 0 15,0 0-15,0 0 0,0 0 16,21 21-16,0 0 0,0 1 16,0-1-16,0 0 15,21-21-15,0 0 16,0 0-16,21 0 0,-20 0 15,-1 0-15,0 0 0,0 0 16,21-21-16,-20 0 0,-22-1 16,21 1-16,-21 0 0,0 0 15,0 0-15,-21 0 0,-1-1 0,1 22 16,0-21-16,0 21 0,0 0 16,0 0-16,-22 0 0,22 21 15,0-21-15,0 22 0,21 20 16,-21-21-16,21 0 0,0 0 15,0 22-15,0-22 0,21 21 16,0-21-16,21-21 0,-21 22 0,22-22 16</inkml:trace>
  <inkml:trace contextRef="#ctx0" brushRef="#br1" timeOffset="-133196.81">9842 14774 0,'0'0'0,"0"-21"0,-21 21 15,0 0 1,21 21-16,0 1 16,0-1-16,0 0 0,0 0 15,0 0-15,0 0 0,21-21 0,-21 22 16,21-1-16,-21 0 16,0 0-16,0 0 0,22-21 0,-22 21 15,21-21-15,0 22 0,0-22 31,0 0-31,-21-22 0,21 1 16,1 0-16,-1 21 0</inkml:trace>
  <inkml:trace contextRef="#ctx0" brushRef="#br1" timeOffset="-132997.83">10139 14732 0,'0'0'0,"0"21"31,-43 0-31,22-21 0,0 22 15,0-1-15,0 0 0,-22 0 0,22 0 16,0 0-16,0 1 0,0-1 16,0 0-16,-1 0 0,1 0 0,21 0 15,0 1 1,21-22-16,1 0 16,-1 0-16,21 0 0,-21-22 0,22 22 15,-1-21-15</inkml:trace>
  <inkml:trace contextRef="#ctx0" brushRef="#br1" timeOffset="-132664.77">10308 14880 0,'21'-21'47,"0"21"-47,-21-21 16,22 21-16,-1-21 0,-21 0 15,21 21-15,-21-22 0,21 22 16,-42 0 15,0 0-31,0 0 0,-1 22 0,1-1 16,0 0-16,0 0 16,0 0-16,0 0 0,-1 1 0,22-1 15,-21 0-15,21 21 0,0-21 16,0 1-16,0-1 0,0 0 15,21 0-15,1-21 0,-1 0 16,0 0-16,0 0 0,0 0 16,22 0-16,-22-21 0,0 0 0,0 21 15,0-21-15,0 21 0</inkml:trace>
  <inkml:trace contextRef="#ctx0" brushRef="#br1" timeOffset="-132349.79">10541 14880 0,'0'-21'0,"0"85"0,0-107 0,0 1 0,0 21 15,21 21 1,0 0-16,0 0 16,1 0-16,-1 0 0,0 0 15,0 0-15,0 21 16,0 0-16,1-21 0,-22 21 0,21 0 16,-21 1-16,21-22 0,-21 21 0,0 0 15,0 0-15,0 0 0,0 0 16,-21-21-16,0 0 0,-1 22 15,1-22-15,0 0 16,21-22 0,0 1-1,0 0-15,0 0 0,0 0 16,0 0-16,0-1 0,0 1 16,21 0-16,0 0 0,1 0 0,-22 0 15,21-1-15,0 1 0,-21 0 16,21 0-16,0 0 0,0 0 0</inkml:trace>
  <inkml:trace contextRef="#ctx0" brushRef="#br1" timeOffset="-132020.08">11218 14182 0,'0'0'0,"-21"-21"0,21-1 16,-21 22-16,0 0 16,0 0-16,-1 0 0,1 0 0,0 0 15,0 0-15,0 0 0,0 22 16,-1-1-16,1 0 0,-21 0 16,21 0-16,21 22 0,0-22 15,-21 0-15,21 0 0,0 43 16,0-43-16,0 0 0,42 42 15,-21-41 1,0-22-16,0 21 0,22-21 0,-22 0 16,21 21-16,22-21 0,-43 0 15,21 0-15,1 0 0,-22-21 16,0 21-16,21-21 0,-21-1 0</inkml:trace>
  <inkml:trace contextRef="#ctx0" brushRef="#br1" timeOffset="-131488.83">11388 14055 0,'0'0'0,"-22"0"0,-20 0 16,21-21-16,-21 21 0,20 0 0,-20 0 16,0 0-16,-1 0 0,22 0 15,-21 0-15,0 0 0,-1 21 0,-20 0 16,20 0-16,22 0 15,-21 0-15,21 1 0,0-1 0,-1 0 16,1 0-16,0 21 0,21-20 16,-21 20-16,21-21 0,0 21 0,0-20 15,0 41-15,0-21 16,0-20-16,21 20 0,0-21 0,0 0 16,1 0-16,-1 1 0,21-1 0,-21 0 15,22-21-15,-1 21 0,0-21 16,1 21-16,-22-21 0,21 0 15,0 0-15,1 0 0,-1 0 16,0 0-16,1 0 0,-1-21 0,-21 0 16,22 21-16,-22-21 0,0 0 0,21-1 15,-21 1-15,1 0 0,-1 0 16,-21-21-16,0 20 0,21-20 0,-21 0 16,21-1-16,-21 1 0,0 0 0,0-1 15,0-20-15,-21 21 0,0-1 16,0 1-16,-1 21 0,-20-22 15,-21 1-15,20 21 0,22 21 16,-21 0-16,21 0 0,-22 0 16,-20 21-16,20 0 0,1 0 15,0 1-15,21-1 0,-22 0 16,1 0-16,21 0 0,0 0 0,-1 1 16,1-1-16,21 0 0,0 0 15,0 0-15,21-21 0</inkml:trace>
  <inkml:trace contextRef="#ctx0" brushRef="#br1" timeOffset="-130864.81">14647 14309 0,'0'0'0,"0"-106"15,0 85 1,0 42 15,0 0-31,0 21 0,0 1 0,0-1 16,0 22-16,0-22 15,0 21-15,0-20 0,-42 63 16,42-64-16,0 0 0,-21 1 0,0-22 16,21 21-16,-22-21 0,22 0 15,0 1-15,0-1 0,0-42 32,0-1-17,22 1-15,-1 0 0,0 0 0</inkml:trace>
  <inkml:trace contextRef="#ctx0" brushRef="#br1" timeOffset="-130668.83">14668 14351 0,'0'0'0,"0"-21"0,0 0 16,0 0-1,22 21-15,-1-22 0,0 22 16,21 0-16,-21 0 0,1 0 15,20 0-15,-21 0 0,21 0 0,1 0 16,-22 0-16,21 0 0,-21 0 0,1 0 16,-1 0-16,-21 22 15,0-1-15</inkml:trace>
  <inkml:trace contextRef="#ctx0" brushRef="#br1" timeOffset="-130481.12">14732 14690 0,'0'0'0,"-21"0"0,21 21 0,21-21 31,0 0-15,0 0-16,0 0 0,1 0 16,-1 0-16,21 0 0,-21 0 0,0-21 15,1 21-15,20 0 0,-21 0 16,0 0-16</inkml:trace>
  <inkml:trace contextRef="#ctx0" brushRef="#br1" timeOffset="-130265.08">15219 14626 0,'-21'21'32,"-1"-21"-32,22 22 0,-21 20 15,0-21 1,21 0-16,-21 0 0,21 1 0,0-1 15,0 0-15,0 0 0,0 0 16,21-21 31,0-21-47,-21 0 16</inkml:trace>
  <inkml:trace contextRef="#ctx0" brushRef="#br1" timeOffset="-130088.48">15282 14563 0,'-42'-43'31,"21"43"-31,42 0 47,0 0-47,0 0 16,0 0-16,22 0 0,-22 0 0,0 0 15,21 22-15</inkml:trace>
  <inkml:trace contextRef="#ctx0" brushRef="#br1" timeOffset="-129713.15">15536 14711 0,'0'-21'15,"0"0"1,0-1-16,0 1 15,21 21-15,1-21 0,-1 0 16,0 21-16,0 0 0,0 0 16,0 0-16,1 0 0,-1 0 15,0 0-15,0 21 0,21 21 16,-20-20-16,-22-1 0,0 0 16,0 0-16,0 0 0,0 0 15,0 1-15,0-1 0,0 0 0,0 0 16,-22 0-16,1 0 0,0-21 0,0 0 15,0 0 1,0 0-16,21-21 16,0 0-16,0 0 15,0 0-15,0 0 0,21-1 16,0 1-16,0 0 0,-21 0 0,21 0 16,0 0-16,1-1 0,20 1 15,-21 0-15,0 21 0,22 0 0,-22-21 16,0 21-16,21 0 0,-21 0 15,1 0-15,-1 0 0</inkml:trace>
  <inkml:trace contextRef="#ctx0" brushRef="#br1" timeOffset="-129373.16">16087 14711 0,'0'21'0,"0"-42"0,-22 42 16,22 0-1,22-21 1,-1 0-1,0 0-15,21-21 0,-21 21 0,1-21 16,20 0-16,-21 0 0,0 21 0,22-22 16,-22 1-16,0 0 0,0 21 15,-21-21-15,0 0 0,0 0 16,-21 21-16,0 0 16,0 0-16,-22 0 0,22 0 0,0 21 15,-21-21-15,20 21 0,1 0 16,-21 0-16,42 0 0,-21 1 0,21 20 15,-21-21-15,21 0 0,0 0 16,0 1-16,0-1 0,0 0 16,21 0-16,21-21 15,-21 0-15,22 0 0,-22 0 0,21 0 16,0 0-16,22 0 0,42 0 16,-64-21-16,22 0 0,-22 0 15</inkml:trace>
  <inkml:trace contextRef="#ctx0" brushRef="#br1" timeOffset="-128222.85">16976 14288 0,'0'-22'16,"0"234"-16,0-466 0,0 318 0,-22-149 0,1 64 0,21 0 15,-21-1-15,0 22 0,0 0 16,0 0 0,-1 22-16,1 20 0,21-21 0,0 21 15,-21 1-15,21 20 0,-21 1 16,0-22-16,21 22 0,-21-1 0,-1 1 15,1-1-15,-42 128 16,20-107-16,22-20 0,-21 20 16,21 1-16,-22-21 0,-20 105 15,42-106-15,-22 22 0,22 0 0,0-22 16,0 22-16,-21-22 0,42 1 16,-22-1-16,22 1 0,0-22 0,0 1 15,0-1-15,0-21 0,0 0 16,22 0-16,20-21 0,-21 0 15,43 0-15,-22-21 0,21-21 0,-20 21 16,20-22-16,1 1 0,-1-21 0,1-1 16,-1 22-16,-20-22 0,20 1 15,-42-1-15,22 1 0,-22-1 0,-21-20 16,0 20-16,0 1 0,0-1 16,-43 1-16,22-1 0,-21 22 0,-22-1 15,22 1-15,0 0 0,-22 21 0,22-1 16,21 1-16,-22 0 15,22 21-15,0 0 0,21-21 0,42 0 32,-20 21-32,-1 0 15,21-21-15,0 21 0,1 0 0,-1-22 16,0 22-16,-20-21 0,20 21 16,0-21-16,1 21 0,-1-21 0,0-21 15,-21 20-15,1 1 0,-1 0 16,0 0-16,-21 0 0,0-22 15,0 22-15,0 0 16,-21 21 0,0 0-1,21 21-15,-22 0 0,22 1 16,0-1 0,-21 0-16,21 0 0,0 0 0,0 0 15,0 1-15,0 20 0,21-21 16,1-21-16,-22 21 15,21-21-15,0 0 0,0 0 0,0 0 16,0 0-16,1 0 0,-1 0 16,0 0-16,0-21 0,0 0 15,-21 0-15,0 0 0,0-1 16,0 1-16,-21 0 16,0 0-16,0 21 0,0-21 0,-1 0 15,1-1-15,0 22 0,21-21 16,-21 21-16,21-21 15,21 21-15,0-21 16,22 21-16,-22 0 0,0 0 16,21 0-16,1 0 0,-22 0 0,21 21 15,0-21-15,-20 21 0,20 0 16,-21 1-16,21-22 0,-20 21 0,-1 0 16,0 0-16,-21 21 0,0-20 15,0-1-15,0 0 0,0 0 16,0 0-16,-21-21 0,0 0 15,-1 21-15,1-21 0,0 0 16,21-21 15,21 0-31,0 0 16,1 0-16,-1 0 0,0-1 0,21-20 16,-21 21-16,1 0 0,-1 0 15,0-1-15,0 1 0,0 0 16,0 21-16,-21 21 31,-21-21-31,0 21 0,0 1 16,0-1-16,0 0 0,-1 0 15,1 21-15,21-20 0,-21-1 16,21 0-16,0 21 0,0-21 16,0 1-16,21-22 0,0 21 15,1-21-15,20 0 0,-21 0 16,0 0-16,0 0 0,22 0 0</inkml:trace>
  <inkml:trace contextRef="#ctx0" brushRef="#br1" timeOffset="-127804.9">18351 14330 0,'0'0'15,"0"-21"-15,-21 21 16,0 0-16,0 21 16,0 0-16,0 0 15,-1 22-15,22-1 0,0-21 16,-21 21-16,0 1 0,21-1 0,-21 22 16,21-22-16,0-21 15,-21 0-15,21 0 0,0 1 0,0-1 16,-21 0-16,21 0 0,21-21 31,0 0-31,-21-21 16</inkml:trace>
  <inkml:trace contextRef="#ctx0" brushRef="#br1" timeOffset="-127460.83">17928 14393 0,'-21'-21'0,"42"42"0,-63-63 0,21 0 15,21 21-15,0-1 0,0 1 16,0 0-16,21 21 0,0-21 0,0 21 16,21 0-16,1 0 0,-1 0 15,22 0-15,-1 0 0,22 0 0,-1 0 16,1 21-16,0 21 0,63 22 16,-85-22-16,1 1 0,-22 20 15,-21-21-15,1 1 0,-22-1 0,0 0 16,0 1-16,-22-1 0,1-21 15,-21 22-15,-22-22 0,22 0 16,-21 0-16,-1-21 0,-21 21 0,22-21 16,21 0-16,-22 0 0,22 0 15,-43 0-15,43 0 0,21 0 16,-1 0-16,1 0 0,21-21 16,43 0-1,-22 21-15,0 0 0,21 0 16,1 0-16,20-21 0,-21 21 15,22 0-15,-1-21 0</inkml:trace>
  <inkml:trace contextRef="#ctx0" brushRef="#br1" timeOffset="-126922.4">18902 14711 0,'0'0'0,"-21"0"0,-1-21 16,22 0-16,0-1 0,0 1 15,0 0-15,0 0 0,0 0 16,0 0-16,22 21 16,-1 0-16,21-22 0,-21 22 0,0 0 15,1 0-15,20 0 0,-21 22 16,0-22-16,22 21 0,-22 0 16,0 0-16,0 0 0,0 0 0,0 1 15,-21-1-15,0 0 0,0 0 16,0 0-16,0 0 0,0 1 0,-21-1 15,0-21-15,0 0 0,0 0 16,0 0-16,-1 0 16,1 0-16,21-21 15,0-1 1,0 1-16,0 0 0,21 0 16,1 0-16,41-22 15,-42 1-15,0 21 0,22 0 16,-22 0-16,21-1 0,43 1 15,-64 21-15,0 0 16,0 0-16,1 0 0,-1 0 16,-21 43-16,0-22 0,0 0 15,0 0-15,0 0 0,0 0 16,-21 22-16,-1-22 0,22 0 16,-21-21-16,21 21 0,0 0 15,0 1-15,-21-22 0,21 21 16,21-21 15,0-21-31,-21-1 16,22 1-16,-1 0 0,-21 0 15</inkml:trace>
  <inkml:trace contextRef="#ctx0" brushRef="#br1" timeOffset="-126755.98">19579 14266 0,'-42'-21'0,"21"21"0,84 21 0,-148-42 15,64 21-15,0 0 0,0 0 16,0 0-16,21 21 16,21 1-1,0-22 1,0 0-16,0 21 0,1-21 0,-1 0 0,0 0 16,21 21-16,-21-21 0</inkml:trace>
  <inkml:trace contextRef="#ctx0" brushRef="#br1" timeOffset="-126500.29">19833 14415 0,'0'-22'0,"0"44"47,0-1-47,0 0 16,0 0-16,0 21 0,0-20 15,0-1-15,0 0 0,0 21 0,0-21 16,0 1-16,0-1 0,0 0 16,0 0-16,0 0 0,0 0 0,0 1 15,0-1-15,21-21 32,0 0-32,-21-21 0,22 21 15</inkml:trace>
  <inkml:trace contextRef="#ctx0" brushRef="#br1" timeOffset="-126280.8">20087 14499 0,'21'-21'16,"-42"42"-16,42-63 0,-21 21 15,-21 42 1,0 0 0,0 0-16,0 22 15,-1-22-15,22 0 0,-21 0 0,0 21 16,0-20-16,0-1 0,0 0 0,-1 0 15,22 0-15,0 0 0,-21 1 16,21-1-16,21-21 31,1 0-31,-1 0 16,0 0-16</inkml:trace>
  <inkml:trace contextRef="#ctx0" brushRef="#br1" timeOffset="-125949.08">20235 14669 0,'21'0'16,"1"0"0,-1 0-16,0 0 15,-21-22-15,0 1 0,21 21 16,-21-21-16,21 0 15,-21 0-15,0 0 16,-21 21 0,0 0-16,0 0 0,0 0 0,-1 0 15,22 21-15,-21 0 0,21 0 16,-21 21-16,21-20 0,-21-1 0,21 0 16,0 0-16,0 0 0,0 0 15,0 22-15,0-22 16,21-21-1,0 0-15,0 0 0,1 0 16,-1 0-16,0 0 0</inkml:trace>
  <inkml:trace contextRef="#ctx0" brushRef="#br1" timeOffset="-125588.73">20489 14711 0,'0'0'0,"0"-42"0,21-43 15,-21 64 1,22 0-16,-1 21 15,0-22-15,0 22 0,0 0 16,0 0-16,1 0 0,-1 0 16,0 22-16,0-22 0,-21 21 0,21 0 15,0 0-15,-21 0 0,0 0 0,0 1 16,0-1-16,22 0 0,-22 0 16,0 0-16,0 0 0,0 1 15,0-1-15,0 0 0,-22-21 16,1 0-1,0 0-15,0 0 0,0 0 16,21-21-16,0 0 16,0-1-16,0 1 15,0 0-15,21 0 0,0 0 16,0 0-16,0-22 0,-21 22 16,22 0-16,-1 0 0,0 0 0,0-1 15,-21 1-15,21 0 16,0 21-16,-21-21 0,22 0 0,-1 0 15,0 21-15,-21-22 0</inkml:trace>
  <inkml:trace contextRef="#ctx0" brushRef="#br1" timeOffset="-125266.98">21294 13907 0,'0'0'16,"-43"-22"-1,22 22 1,0 0-16,0 0 0,0 0 0,-1 0 16,1 22-16,0-22 15,0 21-15,21 0 0,-21 0 0,0 21 16,21-20-1,0-1-15,0 0 0,0 0 0,0 0 16,0 0-16,0 1 0,21-1 16,0-21-16,0 0 15,0 0-15,0 0 0,1 0 16,-1 0-16,0 0 0</inkml:trace>
  <inkml:trace contextRef="#ctx0" brushRef="#br1" timeOffset="-124759.06">21505 13822 0,'0'0'16,"0"-21"-16,0 0 0,-42-22 15,21 22-15,0 0 0,-43-21 16,43 42-16,-21 0 0,20 0 16,-20 0-16,21 0 0,-64 21 15,64-21-15,-21 21 0,-1 21 16,1-21-16,21 1 0,-21 20 15,20 0-15,-20-21 0,21 22 0,0-1 16,0 0-16,21-20 0,0 20 16,0 21-16,0-41 0,0 20 15,0 21-15,21-41 16,0-1-16,0 21 0,0-21 0,0 0 16,1 1-16,20-1 0,-21 0 0,21-21 15,-20 0-15,-1 0 0,21 0 16,-21 0-16,43 0 15,-43 0-15,21-21 0,-21 21 16,1-21-16,-1-1 0,42-20 16,-42 0-16,22 21 0,-1-43 15,-21 22-15,0 21 0,1-22 16,-1 1-16,-21 0 0,0-1 0,0 1 16,0 0-16,0-1 0,0 1 15,0 21-15,-21-22 0,-64-41 16,64 41-16,-22 43 0,22-21 15,0 21-15,0 0 0,-21 0 16,20 0-16,1 0 0,0 21 16,0-21-16,0 22 15,0-1-15,-1 0 0,1-21 16,21 21-16,-21 0 0</inkml:trace>
  <inkml:trace contextRef="#ctx0" brushRef="#br1" timeOffset="-123692.23">10562 12467 0,'0'0'0,"0"21"63,-21 1-63,0-1 15,0 0-15,-1 0 0,1 21 0,-21 1 16,0 20-16,-1 1 0,1-1 0,-22 1 15,1-1-15,-1 1 0,-63 42 16,64-43-16,-1 1 16,1-1-16,21 1 0,-22-22 0,1 21 15,20 1-15,1-1 0,-22 1 0,22-22 16,-21 64-16,20-64 16,1 22-1,21-22-15,0-21 0,-1 1 0,22-44 31,0 1-15,0 0-16,22 0 0,-1-21 0</inkml:trace>
  <inkml:trace contextRef="#ctx0" brushRef="#br1" timeOffset="-122688.8">10583 12425 0,'-63'42'31,"42"-42"-31,-1 21 16,1 1-16,0-22 0,-64 42 15,43-21-15,0 0 0,-22 22 0,22-22 16,0 0-16,-22 0 15,22 0-15,-1 22 0,1-22 0,21-21 16,-43 42-16,43-42 0,21 21 16,-21-21-1,42 0 1,0-21 0,1 0-16,-1 21 0,0-21 0,0 0 15,43-1-15,-22 1 16,-21 0-16,64-21 0,-64 21 15,21 21-15,22-43 16,-43 22-16,0 0 0,21 21 16,-20-21-16,20-22 15,-21 43-15,0 0 0,-21-21 16,21 21-16,1 0 16,-1 0-1,0 0 1,0 0-16,-21 21 0,21 1 15,0-22-15,1 21 0,-1 21 16,-21-21-16,21-21 0,-21 43 16,21-22-16,-21 0 0,21 0 0,-21 0 15,21 0-15,-21 1 0,0-1 16,0 0-16,0 0 0,0 0 16,0 0-16,22 1 15,-1-22 32,0 0-47,0-22 16</inkml:trace>
  <inkml:trace contextRef="#ctx0" brushRef="#br1" timeOffset="-121692.79">13250 12488 0,'0'-21'16,"0"0"0,-21 42 31,0 0-47,21 1 0,0-1 0,-21 0 15,0 21-15,-1-21 0,22 22 0,-21-1 16,21 0-16,-42 64 15,42-63-15,0-1 0,0 0 16,-21-21-16,21 22 0,0-22 16,-21 0-16,21 0 0,0 0 0,0 1 15,0-1-15,0-42 32,0-1-17,0 1-15,0 0 0,0 0 16,0 0-16,0 0 0,0-22 0,0 1 15,21 21-15,0-22 0,-21 1 16,21 0-16,-21-1 0,21 1 0,0 0 16,1-1-16,-1 1 15,0 0-15,-21 21 0,21-1 16,0 1-16,0 0 0,-21 0 0,22 0 16,-1 0-16,0 21 0,0-22 15,0 22-15,0 0 0,1 0 16,-1 0-16,0 22 0,0-1 15,0 0-15,0 0 0,1 0 16,20 0-16,-21 1 0,21-1 0,-20 0 16,20 0-16,-21 0 0,21 0 15,-20-21-15,-1 22 0,21-1 0,-21-21 16,0 21-16,22-21 31,-64 0 0,-1 0-31,1 0 16,21-21-16</inkml:trace>
  <inkml:trace contextRef="#ctx0" brushRef="#br1" timeOffset="-120704.5">13271 12510 0,'0'0'0,"-21"0"16,42 0 30,1 21-30,-1-21-16,0 21 16,0 0-16,21 0 0,-20 0 15,20 22-15,-21-22 0,21 21 0,1-21 16,-1 22-16,0-1 0,1 0 16,-1 1-16,22-1 0,20 22 15,22 20-15,-42-41 16,-22-1-16,21 0 0,-20-21 0,20 22 15,1-1-15,-22-21 0,22 22 0,-1-1 16,-21-21-16,22 21 0,21 22 16,-43-22-16,0-21 0,43 22 15,-64-22-15,0 0 16,0 0-16,1 0 0,-1-21 16,0 22-16,-21-44 78,0 44 140,0-1-202,21 0-16,0 0 31,-21 0-31,21-21 16,-21 21-16,22-21 0,-22 22 16,21-22-16,0 0 15,-21 21-15,21-21 0,0 21 16,0-21-16,1 0 0,-22 21 15,21-21-15,0 0 16,-21 21-16,21-21 0,-21-21 109,0 0-93</inkml:trace>
  <inkml:trace contextRef="#ctx0" brushRef="#br2" timeOffset="-213152.88">4233 14859 0,'-21'21'0,"0"-21"15,0 0-15,0 0 16,21 21-16,-22-21 0,1 0 16,0 0-16,0 0 15,0 22-15,0-22 0,-1 0 16,1 21-16,0-21 0,0 0 15,0 21-15,0-21 16,-1 21-16,1-21 16,0 0-1,0 0-15,0 0 16,0 0-16,-1 0 0,1 0 0,0 0 16,0 0-16,0 0 0,0 0 15,-22 0-15,22 0 0,0 0 16,0 0-16,-22 0 0,22 0 15,0 0-15,-21 0 0,-22 0 16,43 0-16,-21 0 0,21 0 0,-1 0 16,1 0-16,-21 0 0,0 0 15,20-21-15,1 21 0,-21-21 16,21 21-16,-22 0 0,-20-21 16,21 21-16,-22-22 0,22 22 15,-1-21-15,-20 21 0,-1 0 16,22-21-16,-21 0 0,-1 21 0,22-21 15,-22 21-15,22-21 0,-22 21 16,-20-43-16,41 43 16,1-21-16,-21 0 0,20 0 15,1 0-15,0-1 0,-1 1 16,1 21-16,21-21 0,-22 0 0,1 0 16,-43-22-1,43 22-15,0 0 0,-1 0 0,22-21 16,-21 20-16,0 1 0,-22-21 15,22 21-15,21 0 0,-1-22 16,-20 22-16,21 0 0,0 0 16,0 0-16,-1-1 0,1-20 0,0 21 15,0 0-15,0 0 0,21-22 0,-21 22 16,-1 0-16,22-21 16,-21 20-16,21 1 0,-21-21 0,0 21 15,21-22-15,0 1 0,0 21 16,-21-21-16,21 20 0,-21-20 0,21 21 15,0-21-15,0 20 0,-22-20 16,22 21-16,-21-21 0,21 20 16,0-20-16,0 21 0,-21-21 0,21 20 15,-21-20-15,21 0 0,-21 21 16,21-22-16,0 1 0,0 0 0,-21-1 16,-1-41-1,1 62-15,0-20 0,21 0 0,0-1 16,-21 1-16,0-21 15,0 20-15,21 22 0,-22-21 0,22-1 16,-21 22-16,21-63 16,-21 41-16,21 1 0,-21 21 15,21-22-15,-21 1 0,21 0 0,-21-43 16,21 64-16,-22-64 16,22 43-16,-21 21 0,0-22 15,21 22-15,0-21 0,0 0 16,-21 20-16,21-20 0,0 21 0,-21-21 15,21-1-15,0 1 16,0 0-16,0-1 0,0 1 0,0 0 16,0-1-16,0 1 0,0 0 15,0-1-15,0 22 0,-21-21 0,21 21 16,0-22-16,0 22 0,-22-21 16,22 21-16,0-22 0,0 1 0,0 21 15,0-22-15,0 22 0,0-21 16,0 21-16,0-22 0,0 1 15,0 21-15,0-21 0,0-1 0,0 1 16,0 0-16,0-1 0,0 1 16,0 0-16,0 20 0,0-20 0,0 0 15,0 21-15,0-22 16,0 22-16,0-21 0,0-1 0,0 22 16,0-21-16,0 0 0,0-1 15,0 22-15,0-21 0,22-1 0,-22 1 16,0 0-16,0-1 0,0 1 15,21 0-15,-21-1 0,0 1 0,0 21 16,0-21-16,0-1 0,0 1 16,0 21-16,0-22 0,0 1 0,0 0 15,0-1-15,0 22 16,0-21-16,21 0 0,-21-22 0,21 22 16,-21-1-16,0 1 0,0 0 0,21-1 15,0 1-15,-21 0 16,22-22-16,-22 22 0,21 0 0,0-1 15,-21 1-15,0 0 0,21-1 16,0 1-16,-21-22 0,0 22 0,21 0 16,-21-22-16,43-20 15,-43 20-15,0 22 0,0-1 0,21 1 16,-21 0-16,21-1 0,0-41 16,-21 41-16,21 1 0,-21 0 15,22-1-15,-1 1 0,0-64 16,-21 64-16,21 0 15,-21-1-15,0 1 0,21 0 0,0-1 16,-21 1-16,0 0 16,22-1-16,-22 22 0,21-21 0,0-1 15,-21 1-15,21 0 0,0-1 16,-21 1-16,43-43 0,-22 43 16,-21 0-16,21-1 0,0 1 15,0 0-15,0-1 0,1 1 16,-1 0-16,0-1 0,0 22 0,0-21 15,0 0-15,1-1 0,-1 1 0,0 21 16,21-22-16,1-41 16,-22 41-16,21 1 0,-21 0 15,0-1-15,22 1 0,-1-21 16,-21 20-16,0 1 16,1 21-16,-1-22 0,0 22 0,0 0 15,0-21-15,0 21 0,22-43 16,-22 43-16,0-21 15,0 20-15,22-20 0,-22 0 0,0 21 16,21-43-16,-21 22 0,1-1 16,-1 22-16,0-21 0,0 21 15,43-85-15,-43 85 16,0-22-16,21 22 0,-21 0 16,1 0-16,-1 0 0,0-22 15,0 22-15,21 0 0,-20 0 16,-1 0-16,0 0 0,21-1 0,-21 1 15,1 0-15,-1 0 0,0 0 16,21 0-16,-21-1 0,1 1 0,-1 21 16,0-21-16,0 0 0,0 0 15,22 0-15,-22 21 0,0-22 0,21-20 16,1 42-16,-22-21 0,0 21 16,0-21-16,0 21 0,22-21 15,-22 21-15,0-22 0,0 22 16,0 0-16,0-21 0,1 21 15,-1 0-15,0-21 0,0 21 0,0-21 16,0 21-16,1 0 16,20-21-16,-21 21 0,0 0 0,0-21 15,43 21-15,-22-22 16,-21 22-16,43-21 0,-43 21 16,0 0-16,22-21 15,-22 21-15,0 0 0,21 0 0,-21-21 0,22 21 16,-22 0-16,21 0 0,-21-21 15,22 21-15,-1 0 0,22-21 16,-22 21-16,-21-22 0,21 22 16,-20 0-16,20 0 0,21-21 15,-20 21-15,-22 0 0,21-21 0,1 21 16,-1-21-16,0 21 16,1 0-16,-1 0 0,0-21 0,1 21 15,-1 0-15,0 0 0,22 0 0,-22-21 16,0 21-16,1 0 0,-22 0 15,64 0-15,-43-22 0,-21 22 16,21 0-16,-20 0 0,20 0 16,0 0-16,1 0 0,-22 0 15,0 0-15,21-21 0,-21 21 16,1 0-16,20 0 0,-21 0 0,21 0 16,1 0-16,-1 0 0,-21 0 0,22 0 15,41-21 1,-41 21-16,-1 0 0,43 0 15,-43 0-15,0 0 0,1 0 16,-22-21-16,21 21 0,0 0 0,-20 0 16,20 0-16,-21 0 0,21 0 15,-20-21-15,20 21 0,-21 0 0,21 0 16,-20 0-16,20-21 0,-21 21 16,21 0-16,-20 0 0,20 0 0,0 0 15,1-22-15,-22 22 0,21 0 0,-21 0 16,22 0-16,-22 0 0,21-21 15,-21 21-15,0 0 0,1 0 16,-1 0-16,0 0 16,21-21-16,-21 21 15,1 0-15,-1 0 0,0 0 16,0 0-16,21 0 0,-20 0 16,-1 0-16,0 0 0,21 0 0,-21 0 15,1 0-15,41 0 16,-42 0-16,64-21 15,-64 21-15,0 0 0,22 0 16,-22 0-16,0 0 0,42 0 16,-41-21-16,-1 21 0,0 0 15,0 0-15,0 0 0,22 0 16,-22 0-16,0 0 0,0 0 0,0 0 16,0 0-1,1 0 1,-1 0-16,0 0 15,0 0-15,0 0 0,0 0 16,1 0-16,-1 0 16,0 0-16,0 0 0,0 0 15,0 0-15,1 0 0,-1 0 16,0 0-16,0 0 16,0 0-16,-21-21 15,0-1 48,0 1-48,0 0-15</inkml:trace>
  <inkml:trace contextRef="#ctx0" brushRef="#br2" timeOffset="-211091.62">7726 3048 0,'-21'0'16,"656"318"-16,-1249-636 0,571 318 0,22 0 16,42 0 62,1 0-63,-1 0 1,0 21-16,0-21 0,-21 21 16,21-21-16,0 22 0,1-22 15,-22 21-15,21 0 0,0-21 0,21 21 16,-21 0-16,1 0 0,20-21 15,-21 22-15,21-1 0,1 0 16,-22-21-16,0 21 0,21 0 16,-20-21-16,-1 21 0,21 1 0,-21-22 15,0 21-15,1-21 0,-1 0 16,0 21-16,0-21 0,0 0 0,0 21 16,1 0-16,-1-21 15,0 0-15,0 0 16,-21 21 15,-21-21 63,0 0-94,0 0 15,-1 0-15,1 0 0,0 0 16,21 22-16,-21-22 0,0 21 16,0-21-16,-1 21 0,1-21 0,-21 0 15,21 21-15,0-21 0,-1 21 16,1 0-16,0-21 0,0 22 0,-21-22 16,-1 21-1,22 0-15,0 0 0,0-21 0,0 21 16,-22-21-16,1 43 15,0-43-15,20 21 0,1 0 0,-21-21 16,21 21-16,0-21 0,-1 21 0,1-21 16,0 0-16,0 21 0,0-21 15,21 22-15,-21-22 0,-1 0 16,22 21 0,-21-21-1,21 21 157,-21-21-156,0 0-16,21 21 31,-21-21-31,42 0 109,0-21-109,0 0 0,0 21 0,1-21 16,-1 21-16,0-22 0,0 1 0,0 21 16,0-21-16,22 21 0,-22-21 15,0 21-15,0-21 0,0 21 0,1-21 16,-1-1-16,0 22 15,0-21-15,0 21 0,0-21 0,1 21 16,-1-21-16,-21 0 0,21 21 16,0-21-16,0 21 0,-21-22 15,21 22-15,1-21 0,-1 21 16,-21-21 0,21 21-16,0 0 15,-21-21-15,21 21 16,0 0-16,1-21 15,-1 21 1,-21-21-16,21 21 16,0-22-1,0 1 17,0 21-17,-21-21 16,0 42 188,-21 0-188,0-21 1,21 22-32,-21-22 47,0 0-47,0 0 15,-1 0-15,22-22 16,-21 22-16</inkml:trace>
  <inkml:trace contextRef="#ctx0" brushRef="#br2" timeOffset="-203055.86">4022 3196 0,'0'-21'0,"0"0"15,0 0 17,21 42 14,-21 0-46,21 0 16,-21 0-16,0 22 0,0-22 16,0 0-16,21 21 15,-21-20-15,21 41 0,-21-21 16,0 43-16,21-43 16,-21 1-16,0-22 15,22 0-15,-22 21 16,0-20-16,0-1 15,21-21-15,-21 21 0,21-21 16,0 0 0,0 0-16,0 0 15,1 0-15,-1 0 0,0-21 0,0 0 16,21 21-16,-20-22 0,41 1 16,-21-21-16,1 21 0,20-22 0,22 22 15,-22-21-15,22-22 0,-21 22 16,20-21-16,1-1 0,-22 1 0,22 20 15,0-20-15,-1 20 0,1-20 16,0 21-16,-22-1 0,22 22 0,0-21 16,-22-1-16,1 22 0,-1-21 0,1 21 15,-22-22-15,21 22 0,-20 0 16,-1-21-16,0 21 0,1-1 0,-1 1 16,-21 0-16,22 0 15,-22 21-15,-21-21 0,21 21 0,0 0 16,-42 0 124,0 0-124,21 21-16,-21-21 16</inkml:trace>
  <inkml:trace contextRef="#ctx0" brushRef="#br2" timeOffset="-194411.83">4551 3027 0,'0'0'0,"0"-21"16,0 0-1,0-1-15,0 1 16,0 42 31,21 1-47,0-1 0,21 0 15,-20 0-15,20 21 0,0 22 0,1-22 16,-1 22-16,0-1 16,22 22-16,-22-22 0,0 1 0,1-1 15,-1 22-15,0-21 0,1-1 16,-22 22-16,42 42 0,-20-64 16,-22 1-16,21 63 0,-21-85 15,22 43-15,-22-64 16,0 21-16,0-21 0,0 1 0,-21-1 15,22 0-15,-1-21 16,-42 0 15</inkml:trace>
  <inkml:trace contextRef="#ctx0" brushRef="#br2" timeOffset="-181116.06">16214 4233 0,'0'0'0,"-22"0"16,1 0-1,42 0 48,1 0-63,20 0 15,-21 0-15,0 0 0,22 0 16,-22 0-16,21 0 0,0 0 16,1-21-16,-1 21 0,0 0 0,43 0 15,-43 0-15,1-21 16,-22 21-16,21 0 0,1 0 0,-1 0 16,0 0-16,1-21 0,-1 21 15,21 0-15,-20 0 16,-22-21-16,42 21 0,-41 0 15,-1 0-15,0 0 0,0 0 16,0 0 0,-42 0 31,0 0-47,0 0 0,0 0 15</inkml:trace>
  <inkml:trace contextRef="#ctx0" brushRef="#br2" timeOffset="-180515.85">16256 4318 0,'0'0'0,"21"0"0,148 0 31,-126 0-31,-1 0 0,22 0 16,-22 0-16,21 0 0,-20 0 16,20 0-16,-20-21 0,20 21 0,-21 0 15,22 0-15,-22 0 0,43 0 16,-43 0-16,1-21 0,-22 21 16,0 0-16,21 0 0,1 0 15,-22 0-15,0 0 16,-21-21-16,21 21 15,-21-22 17</inkml:trace>
  <inkml:trace contextRef="#ctx0" brushRef="#br2" timeOffset="-166220.34">4043 14478 0,'0'0'0,"0"21"16,21-21 15,-21 21-31,21-21 125</inkml:trace>
  <inkml:trace contextRef="#ctx0" brushRef="#br2" timeOffset="-162240.98">4149 14584 0,'0'21'94,"-22"-21"-47,1 0-31,0 0 15,0 0-31,0 0 16,0 0-1,-1 0-15,1 0 0,0 0 16,0 0-1,0 0-15,0 0 16,-1 0 0,1 0-1,0 0 1,0 0-16,0 0 31,0 0-31,-1 0 16,1-21-16,0 21 15,0 0 1,21-21 0,-21 21-16,0 0 15,-1-21-15,1 21 16,0 0 0,0-22-16,0 22 15,0-21-15,-1 21 16,22-21-16,-21 21 15,0 0-15,0-21 0,0 0 16,0 21 0,-1 0-16,22-21 15,-21 21-15,0 0 0,21-22 16,-21 22-16,0-21 16,21 0-16,-21 21 0,21-21 15,-22 21-15,22-21 16,-21 21-16,0-21 15,0 21-15,21-22 16,-21 1-16,0 21 16,21-21-16,-22 21 0,22-21 15,-21 21-15,21-21 16,-21 21-16,0-21 16,21-1-16,-21 1 15,0 21-15,21-21 16,-22 21-16,22-21 0,-21 0 15,0 0 1,0 21-16,21-22 0,0 1 16,-21 0-16,0 0 15,21 0-15,0 0 16,0-1-16,-22 1 0,22 0 16,-21 0-16,21 0 15,0 0-15,0-1 0,-21 22 16,21-21-16,-21 0 0,21 0 15,-21 21-15,21-21 0,0 0 16,-21 21-16,-1-22 0,22 1 0,0 0 16,-21 0-16,0 21 0,0-21 15,21 0-15,0-1 0,-21 1 0,0 0 16,-1 0-16,1 0 0,0 0 16,21-1-16,-42 1 15,21 0-15,21 0 0,-22 0 16,1 0-16,21-1 0,-21 22 0,0-21 15,0 0-15,21 0 0,-43 0 16,43 0-16,0-1 0,-21 1 16,0 0-16,21 0 0,-21 21 15,21-21-15,0 0 0,-21-1 0,0-20 16,21 21-16,0 0 16,0 0-16,-22-1 0,22 1 0,0 0 15,-21 0-15,21 0 0,0 0 0,0-1 16,0 1-16,0 0 15,0 0-15,0 0 0,0 0 0,-21 21 16,21-22-16,0 1 0,0 0 16,0 0-16,-21 21 0,21-21 15,0 0-15,0-1 16,0 1-16,0 0 16,-21 21-16,21-21 15,-21 0-15,21 0 16,0-1-1,0 1-15,0 0 16,0 0-16,0 0 16,0 0-16,-22-1 0,22 1 15,0 0-15,0 0 16,-21 0-16,21 0 16,0-1-16,-21 1 15,-21-42 1,42 42-1,0-1-15,-21 1 0,21 0 16,-22 0-16,22 0 0,0 0 16,0-1-16,-21 1 15,21 0-15,-21 0 0,21 0 0,0 0 16,0-1-16,-21 1 0,21 0 16,-21 0-16,21 0 0,0 0 15,0-1-15,-21 1 0,-1-42 16,22 20-16,-21 22 0,21 0 15,0-21-15,0 21 0,-21-43 16,0 43-16,21-21 0,-21 20 16,21-20-16,0 21 0,-21 0 15,21-22-15,-22 22 0,22 0 0,-21-21 16,21 21-16,0-1 0,-21-20 16,0 0-16,0 21 0,21-22 15,0 22-15,-21 0 0,-1 0 16,1-43-16,21 43 0,0 0 15,-21-21-15,0 20 0,21 1 16,-21-21-16,21 21 0,0-22 16,-21 22-16,-1 0 0,22-21 0,-21 21 0,21-1 15,-21-20 1,21 0-16,-21 21 0,0-1 0,21 1 16,0 0-16,-21 0 0,21 0 15,-22-22-15,22 22 0,-21 0 0,21 0 16,0-21-16,0 20 0,0 1 15,0-21-15,0 21 0,0-22 0,0 22 16,0-21-16,0 21 0,-21-22 16,21 22-16,0-21 0,0 21 0,0-22 15,-21 22-15,21-21 0,0 21 16,0 0-16,0-22 0,0 22 0,0 0 16,0-21-16,0 20 0,0 1 15,0 0-15,0 0 0,0-21 16,0-1-16,0 1 0,0 21 15,0 0-15,0-1 0,0-20 16,21 21-16,0-21 0,0 20 16,-21 1-16,0 0 0,22-21 15,-1 21-15,0-22 16,0 22-16,0 0 0,0 0 16,-21 0-16,22-1 0,41-41 15,-42 63-15,0-21 0,1 0 16,-1-1-16,-21 1 0,42-21 15,-21 21-15,0 0 0,1-1 16,-1 1-16,0 0 0,0-21 16,0-1-16,0 22 0,1 0 15,-1 0-15,0 0 0,0-43 16,0 43-16,0 0 16,1 0-16,-1 0 0,0-22 0,0 22 15,21-21-15,-20 21 0,-1-1 16,0 1-16,0-21 0,0 21 15,0 0-15,22-22 16,-22 22-16,-21 0 0,21 0 0,0 0 16,0-22-16,1 22 0,-22 0 15,21 0-15,0 0 0,0-1 0,0 1 16,0 0-16,1 0 0,-22 0 16,21 0-16,0-1 0,21-20 15,-21 21-15,1 0 0,-1 0 16,0-1-16,0 1 0,21-21 15,-42 21-15,22 0 0,-1 21 16,0-22-16,0 1 0,0 0 0,22-21 16,-22 21-16,0-1 0,21 22 15,-21-21-15,1 0 0,20-21 16,-21 21-16,0 21 16,0-22-16,1 1 0,-1 0 0,21-21 15,0 42-15,-20-21 16,-1-1-16,0 1 0,0 21 0,21-21 15,1 0-15,-22 0 16,21 0-16,-21-1 0,22 1 0,-22 21 16,0-21-16,21 0 0,-20 0 15,20 0-15,-21-1 0,21 1 0,-20 0 16,-1 0-16,0 0 16,21 0-16,-21-1 0,1 1 0,-1 0 15,0 0-15,0 0 0,0 21 0,0-21 16,1-1-16,-1 1 0,21 0 15,-21 0-15,0 0 0,22 0 16,-1-1-16,0 1 16,1 0-16,-22 21 0,42-42 15,-41 42-15,20-21 16,-21-1-16,21 22 0,-20-21 0,20 0 16,21 0-16,-20 21 0,-22-21 15,21 0-15,-21 21 0,22-22 16,20 1-16,-42 0 0,22 0 15,-1 0-15,-21 0 0,22-1 16,-22 1-16,21 21 0,-21-21 16,0 0-16,22 0 0,-22 0 0,0-1 15,0 22-15,0-21 0,22 0 16,-22 21-16,0-21 0,0 0 16,0 21-16,1-21 0,41 21 15,-21-22-15,-20 22 0,41 0 16,-21-21-16,1 21 0,-1 0 15,-21 0-15,22 0 0,-1-21 0,0 21 16,1 0-16,-1 0 0,0 0 16,-21 0-16,22-21 0,-1 21 0,22-21 15,-43 21-15,21 0 16,0 0-16,-20 0 0,20-21 0,-21 21 16,0 0-16,22 0 0,-22 0 15,21 0-15,-21 0 0,0 0 0,22 0 16,-22 0-16,21 0 0,1 0 15,62 0-15,-62 0 16,-22 0-16,21 0 0,1 0 16,-1 0-16,-21 0 0,21 0 0,-20 0 15,20 0-15,-21 0 0,21 0 16,-20 0-16,-1 0 0,21 0 16,-21 0-16,0 0 0,22 0 0,-22 0 15,0 0-15,0 0 0,0 0 16,1 0-16,-1 21 0,0-21 0,42 0 15,-41 21-15,-1-21 0,0 0 16,21 0-16,-21 0 0,22 0 16,-22 21-16,21-21 0,-21 21 0,22-21 15,-1 0-15,-21 0 0,64 0 16,-64 21-16,21-21 0,-20 0 16,41 22-16,-21-22 15,1 0-15,-1 21 0,-21 0 16,0-21-16,22 0 0,-22 21 15,0-21-15,21 21 0,-20-21 0,-1 21 16,0-21-16,0 22 0,21-22 0,-20 21 16,-1-21-16,0 21 15,0-21-15,0 21 0,0-21 0,-21 21 16,22 0-16,-1-21 0,0 22 16,0-22-16,-21 21 0,42 0 15,-20 0-15,-1 0 0,0-21 16,0 21-16,0 1 0,0-22 15,-21 21-15,22 0 0,-1-21 0,0 21 16,0-21-16,0 21 0,0 0 0,1-21 16,-22 22-16,21-22 0,0 21 15,0 0-15,0 0 0,0-21 16,-21 21-16,22-21 0,-1 21 16,0 1-16,0-1 15,-21 0-15,21 0 16,0 0-1,-21 0-15,0 1 16,22-22-16,-22 21 0,21-21 0,-21 21 16,0 0-16,0 0 15,21 0-15,0 1 16,-21-1-16,0 0 16,0 0-16,21-21 0,-21 21 15,0 0-15,21-21 0,-21 22 16,0-1-16,0 0 15,0 0-15,22-21 16,-22 21-16,21 0 16,-21 1-16,0-1 15,21 0 1,-21 0 0,21 0-16,-21 0 15,0 1 1,0-1-1,0 0-15,0 0 16,21 0 0,-21 0 15,21 1-15,-21-1 15,0 0 0,22-21 32,-22-21-63</inkml:trace>
  <inkml:trace contextRef="#ctx0" brushRef="#br2" timeOffset="-161464.15">9102 6752 0,'-43'0'32,"86"0"-32,-107-21 0,43 21 0,0 0 15,0 0-15,21-21 16,-22 21-16,1 0 16,42 0 46,1 0-46,-1 0-16,0 0 0,0 21 15,0-21-15,0 0 16,-21 21-16,22-21 0,-1 21 0,0-21 16,0 22-16,0-22 0,0 21 0,-21 0 15,22-21-15,-1 21 0,0-21 16,0 21-16,0 0 15,0-21-15,1 22 0,-1-1 16,0-21-16,0 21 0,0 0 16,0-21-16,-21 21 15,0 0-15,22-21 0,-1 22 16,-21-1 0,21-21-16,-21 21 31,21-21-31,0 0 109,-21-21-93,0 0-16,21 21 0</inkml:trace>
  <inkml:trace contextRef="#ctx0" brushRef="#br2" timeOffset="-160660.79">9969 6414 0,'0'0'0,"-21"0"0,21-22 15,-21 22 16,0 0-15,0 0 15,0 0-31,21 22 16,-22-1-16,22 0 16,-21-21-16,21 21 0,0 0 0,0 0 15,-21 1-15,0-1 0,21 0 16,-21 0-16,21 21 0,0-20 0,-21-1 15,21 0-15,-22 0 0,22 0 16,-21 0-16,21 1 0,0-1 16,0 0-16,-21 0 0,21 0 0,-21 22 15,0-43-15,21 21 0,0 0 16,0 0-16,-21-21 0,21 21 16,-22 0-16,22 1 0,-21-1 15,21 0-15,-21-21 16,21 21-16,0 0 15,0 0-15,-21-21 0,21 22 0,-21-1 16,21 0 0,0-42 234</inkml:trace>
  <inkml:trace contextRef="#ctx0" brushRef="#br2" timeOffset="-154391.88">4149 5228 0,'0'0'0,"0"-21"16,0 0-1,21 21-15,-21-21 16,0 0 0,0 42 31,21 0-32,-21 0-15,21 0 0,-21 0 0,21 43 16,-21-43-16,0 21 15,21-20-15,1 20 0,-22 0 0,0-21 16,21 64-16,-21-64 16,21 43-16,0-22 15,-21-21-15,21 22 0,0-22 16,1 0-16,-22 0 16,21 0-16,-21 0 0,42-21 15,-21 0-15,0 0 16,1 0-16,-1 0 15,0-21-15,21 0 0,-21 0 0,22 0 16,-1-22-16,0 1 0,22 0 16,42-64-16,-43 64 0,22-22 15,0 1-15,190-149 16,-169 148-16,-1-20 0,1-1 16,-21 22-16,21-1 0,-43 22 15,22-22-15,-22 22 0,22 0 16,-43-1-16,22 22 0,-1-21 0,-20 21 15,20-22-15,-20 22 16,-22 21-16,0-21 0,0 21 0,0 0 16,-21-21-1,21 21 48,1 0-16,-44 0 93,1 0-140,0 21 16,0-21-16</inkml:trace>
  <inkml:trace contextRef="#ctx0" brushRef="#br2" timeOffset="-142280.8">16277 9483 0,'-21'0'31,"0"0"-15,0 0 0,-1 0-1,1 0-15,0 0 0,0 0 16,0 0-16,0 0 16,-1 0-16,1 0 0,0 21 15,0-21-15,0 0 0,0 0 16,-1 0-16,1 0 0,0 0 15,0 0-15,0 0 16,0 0 0,21 21-1,21-21 48,0 0-63,0 0 0,0 0 0,0 0 15,1 0-15,-1 0 0,0 0 16,21 0-16,-21 0 0,22 0 16,-22 0-16,21 0 0,43 0 15,-43 0-15,1 0 0,-1 0 16,21 0-16,-20 0 0,-1 0 16,22 0-16,-22 0 0,21 0 0,-20 0 15,-1 0-15,0 0 0,1 0 0,-1 0 16,0 0-16,-20 0 0,20 0 15,-21 0-15,21 0 0,-20 0 0,-1 0 16,0 0-16,0-21 0,0 21 0,0 0 16,1 0-1,-44 0 95,1 0-95,0 0-15,0 0 0</inkml:trace>
  <inkml:trace contextRef="#ctx0" brushRef="#br2" timeOffset="-141580.88">16065 9673 0,'0'0'0,"-21"0"0,0 21 16,0-21-16,0 0 16,0 0-1,-1 0 32,44 0 16,-1 0-63,0 0 15,0 0-15,0 0 0,0 0 16,22 0-16,-22 0 0,0 0 0,21 0 15,-20 0-15,20 0 0,0 0 16,1 0-16,-1 0 0,21 0 0,-20 0 16,-1 0-16,22 0 0,-22 0 15,0 0-15,22 0 0,-22 0 0,0 0 16,1 0-16,-1 0 0,0 0 0,1 0 16,-22 0-16,21 0 0,1 0 15,-22 0-15,0 0 0,0 0 0,0 0 16,0 0-16,1 0 0,-1 0 31,-42 0 47,-1-21-78,1 21 16,0-21-16,0 21 15,0 0-15</inkml:trace>
  <inkml:trace contextRef="#ctx0" brushRef="#br2" timeOffset="-140796.85">16002 9610 0,'0'0'0,"-21"0"0,0 0 31,-1 0-15,1 0 0,0 0-1,21-21 32,21 21-31,0 0-16,1-22 0,-1 22 15,0 0-15,21 0 16,-21-21-16,1 21 0,20 0 0,0 0 16,1 0-16,20-21 0,-21 21 15,22 0-15,-22 0 0,22 0 16,-1 0-16,-20 0 0,20 0 0,-21 0 16,1 0-16,20 0 0,-20 0 0,-1 0 15,0 0-15,-21 0 0,22 0 16,-22 0-16,21 0 0,-21 0 0,1 0 15,-1 0-15,0 0 0,0 0 16,0 0-16,0 0 16,-42 0 77,0 0-93,0 0 0,0 0 16,0 0-16,-1 0 16,1 0-16,0 0 0</inkml:trace>
  <inkml:trace contextRef="#ctx0" brushRef="#br2" timeOffset="-140070.77">16002 9758 0,'0'0'0,"-21"0"0,21 21 16,-21-21-16,-1 0 0,1 0 15,0 0 1,42 0 46,0 0-46,1 0 0,-1 0-16,0 0 0,0 0 0,0 0 15,0 0-15,22 0 0,-1 0 16,-21 0-16,43 0 0,20 0 15,-20 0-15,-22 0 0,85 0 16,-63 0-16,-22 0 0,22 0 16,-1 0-16,-21 0 0,64 0 15,-63 0-15,-1 0 0,0 0 16,1 0-16,-22 0 0,21 0 0,-21 0 16,22 0-16,-22 0 0,0 0 0,0 0 15,0 0 1,-21-21 46,-21 21-46,0 0-16,0 0 16,0 0-16,-1 0 15,1 0-15,0 0 0,-21 0 16,21 0-16,-1 0 0,1 0 15,-21 0-15,21 0 0,0 0 0,-1 0 16</inkml:trace>
  <inkml:trace contextRef="#ctx0" brushRef="#br2" timeOffset="-139503">16087 9800 0,'0'0'0,"-22"0"0,1 0 15,0 0-15,0 0 0,0 0 0,0 0 16,-1 21 0,1-21-16,0 0 15,42 0 79,0 0-94,1 0 0,-1 0 0,0 0 16,21 0-16,1 0 0,-1 0 15,0-21-15,22 21 0,-1 0 16,1 0-16,-1 0 0,1 0 0,20-21 15,-20 21-15,-1 0 0,1 0 16,-1 0-16,1 0 0,-22 0 0,1 0 16,-1 0-16,21 0 0,-20 0 15,-22 0-15,0 0 0,0 0 16,0 0 0,-21-21 62,-21 21-63,0 0-15,0-21 16,0 21-16,0 0 16,-1 0-16</inkml:trace>
  <inkml:trace contextRef="#ctx0" brushRef="#br2" timeOffset="-138907.86">15981 9567 0,'0'0'0,"-21"0"15,-1 0 1,44 0 46,-1 0-46,0 0-16,21 0 0,1 0 0,-1 0 16,0-21-16,22 21 0,-1 0 15,1 0-15,-1 0 0,1 0 16,-1 0-16,1 0 0,-1 0 15,-20 0-15,20 0 0,-21 0 0,22 0 16,-22 0-16,1 0 0,-22 0 16,21 0-16,-21 0 0,22 0 0,-22 0 15,0 0-15,0 0 16,-42 0 62,0 0-78,0 0 16,-1 0-16,1 0 0,0 0 15,0 0-15</inkml:trace>
  <inkml:trace contextRef="#ctx0" brushRef="#br2" timeOffset="-138439.76">16192 9864 0,'0'0'0,"22"0"16,20 0-16,-21 0 15,21 0-15,-20 0 0,20-21 0,0 21 16,22 0-16,-22 0 0,0-22 0,1 22 16,-1 0-16,0 0 0,1 0 15,-1 0-15,0 0 0,1 0 16,-22 0-16,21 0 0,-21 0 15,22 0-15,-22 0 0,21 0 0,-21 0 16,1 0-16,-1 0 0,0 0 16,-21-21 31,-21 21-16,0 0-31,-1-21 15,1 21-15,0 0 16,21-21-16</inkml:trace>
  <inkml:trace contextRef="#ctx0" brushRef="#br2" timeOffset="-130224.57">4276 5207 0,'0'0'0,"0"-21"32,0 0-17,-22 21 1,22-21-16,0 42 94,0 0-94,0 0 0,0 0 15,0 0-15,0 1 0,0-1 16,0 0-16,0 0 0,22 0 0,-22 0 15,21 1-15,-21-1 0,0 0 16,0 0-16,21 0 0,-21 0 16,21 1-16,-21-1 0,0 0 15,0 0-15,21 0 0,-21 0 16,21-21-16,-21 22 16,0-1-1,22-21 1,-22 21 46,21-21-62,0 0 32,0 0 14,0 0-30,0-21 0,1 21-16,-1 0 15,-21-21-15,21 21 0,0-22 16,0 22-16,-21-21 0,21 21 16,1-21-16,-1 0 0,0 21 15,0-21-15,0 0 0,0 21 16,1-22-16,-1 22 0,0-21 0,21 0 15,-21 0-15,1 0 16,-1 21-16,0-21 0,0-1 0,0 22 16,22-21-16,-22 0 15,21 0-15,-42 0 16,21 21-16,22-43 0,-22 43 16,0 0-16,-21-21 0,21 21 15,0-21-15,0 21 0,1-21 0,-1 0 16,0 21-16,0-21 15,0 21-15,0-22 0,1 1 0,20 0 16,-21 0-16,0 0 0,22 21 16,-22-21-16,0-1 0,21 1 15,-21 0-15,1 0 0,-1 21 16,0-21-16,0 0 0,0 21 0,0-22 16,1 1-16,-1 21 0,21-21 15,-21 0-15,0 0 0,1 21 0,-1-21 16,0 21-16,0-22 15,21 1-15,-20 0 0,-1 21 16,0 0-16,0-21 0,0 0 16,0 21-16,1-21 0,-1 21 15,-21-22-15,21 22 0,0-21 0,0 0 16,0 21-16,-21-21 16,22 21-16,-1 0 0,-21-21 0,21 0 15,0 21-15,0 0 16,-21-22-16,21 1 15,1 21-15,-1 0 16,-21-21-16,21 21 0,0-21 16,0 21-1,0 0-15,1-21 0,-1 21 16,0-21 0,-42 21 77,0 21-77,-1-21-16,1 21 0,0 0 0,0-21 16,0 21-16,0-21 15,-1 21-15,1-21 0,0 22 0,0-1 16,0-21-16,0 21 0,-1 0 15,1 0-15,0-21 0,-42 43 16,41-22-16,-20 0 0,21 0 16,-21 0-16,20 0 0,-20 1 0,0-1 15,-1 0-15,1 0 0,0 0 0,-1 22 16,1-22-16,21 0 0,-21 0 16,20-21-16,-20 21 0,21 0 15,0 1-15,0-1 0,-22-21 16,22 21-16,0 0 0,0 0 0,0-21 15,-1 21-15,1 1 0,0-22 16,-21 42-16,21-42 0,-1 21 16,1 0-16,21 0 15,-21-21-15,0 22 0,0-22 16,21 21-16,-21-21 16,21 21-16,-22 0 0,1-21 15,21 21-15,-21 0 16,0-21-16,0 22 15,0-22-15,-1 0 16,22 21-16,-21-21 16,0 21-16,0-21 0,0 0 15,21 21-15,-21-21 16,-1 0-16,22 21 0,-21-21 0,21 21 16,-21-21-1,21 22-15,-21-22 0,0 21 16,0-21-16,21 21 15,-22 0-15,1-21 16,21 21-16,0 0 16,-21-21-16,21 22 0,-21-22 15,0 0-15,21 21 16,-21-21-16,-1 21 0,1-21 16,21 21-16,-21-21 15,0 0-15,21 21 16,-21-21-16,21 21 15,-21-21-15,-1 0 32,22 22 46,-21-22-47,0 0 172,0 0-140,0 0-48,21-22-15,-21 1 16,21 0-16,-22 21 16,1 0-16,21-21 15,0 42 48,0 0-48,0 0 1,21 1-16,1-22 16,-22 21-16,0 0 0,21-21 15,-21 21-15,21-21 16,-21 21-1,21-21 17,0 0-17,0-21 1,1 21-16,-22-21 0,21 21 0,0-21 16,0 0-16,0 21 0,0-22 15,1 1-15,20 0 0,-21 0 0,21 0 16,1 0-16,-22-1 0,21 1 15,-21 0-15,22 0 0,-22 21 0,0-21 16,0 0-16,0 21 0,-21-22 16,22 22-16,-1 0 15,-21-21 1,-21 42 15,-1-21-31,1 22 0,0-1 16,0 0-16,-21 0 0,20 0 15,1 0-15,0 1 0,-21-1 16,21 0-16,-22 0 0,22 0 0,0 0 16,0 1-16,0-1 0,-1-21 15,1 21-15,0-21 0,0 21 16,0-21-16,21 21 0,-21-21 16,21-21 62,0 0-78,21 21 15,0-21-15,0 0 16,0-1-16,22 22 0,-22-21 0,0 0 16,21 0-16,-21-21 15,22 20-15,-1 1 0,-21 0 0,22 0 0,-22 0 16,21 0-16,-21-1 0,43-20 15,-43 42-15,0-21 16,0 21-16,-21-21 16,-21 42 31,0-21-47,0 21 0,0 0 15,-1-21-15,1 21 0,-21-21 16,21 22-16,0-1 0,-1 0 15,-20-21-15,21 21 0,0 0 16,-22 0-16,22 1 0,0-1 16,0-21-16,0 21 0,42-21 62,0-21-62,0 0 0,22-1 16,-22 1-16,0 0 0,21 0 15,1 0-15,-22 0 0,21-1 0,-21 1 16,22-21-16,-22 21 0,21 0 16,0-1-16,-20 1 15,-1 21-15,0-21 0,-42 42 47,0-21-31,-1 21-16,1 1 0,0-22 15,0 21-15,-21 0 0,20 0 0,1-21 16,0 21-16,0 0 0,0 1 16,0-22-16,-1 21 15</inkml:trace>
  <inkml:trace contextRef="#ctx0" brushRef="#br2" timeOffset="-126296.52">5207 13272 0,'-21'0'16,"21"21"0,0 0-16,0 0 0</inkml:trace>
  <inkml:trace contextRef="#ctx0" brushRef="#br2" timeOffset="-124564.68">4381 14203 0,'22'0'15,"-22"21"1,-22-21 62,1 0-62,0 0-16,0 0 15,0 0-15,0 0 0,-1 0 16,1 0-1,21-21 1,-21 21-16,21-21 0,-21 21 16,21-21-16,0-1 15,0 1 1,0 0 0,-21 21-16,21-21 0,0 0 15,0 0-15,0-1 16,0 1-16,0 0 0,0 0 15,0 0-15,0 0 16,-21-1-16,21 1 0,0 0 16,0 0-16,0 0 15,0 0-15,0-1 0,0 1 0,0 0 16,0-21-16,0 21 0,0-1 0,0 1 16,0-21-16,0 21 0,0 0 15,0-1-15,0-20 0,0 21 0,0 0 16,0 0-16,0-1 15,0-20-15,0 21 0,0 0 0,0 0 16,0-22-16,0 22 0,21 0 16,-21-21-16,0 20 0,21-20 0,-21 21 15,0-43-15,21 22 16,0 0-16,-21-1 0,21 22 0,1-21 16,-22 0-16,21-1 0,0 22 0,0-21 15,-21-1-15,21 22 0,0-21 16,1 21-16,20-43 0,0 22 15,-21 0-15,1 20 0,20-20 16,-21 0-16,0 21 0,22-22 16,-1 1-16,-21 0 0,21-1 15,1 1-15,-22 0 0,21-1 0,1 1 16,-22 21-16,21-22 0,0 1 0,1 21 16,-22-21-16,21-1 0,1 22 15,-1-21-15,0 21 0,1-22 0,41-20 16,-41 42-16,62-43 15,-41 43-15,-22-21 0,22 20 16,-22 1-16,22-21 0,-22 21 16,21 0-16,-20-1 0,20 1 15,-20 0-15,-1 0 0,21 0 0,-20 0 0,-1-1 16,0 1-16,22 21 16,-1-21-16,43 0 0,-42 21 15,-1-21-15,1 21 0,-1-21 0,1 21 16,-1 0-16,1-22 0,-1 22 15,-20 0-15,84-21 16,-64 21-16,-21-21 0,22 21 0,-1 0 16,1 0-16,-1-21 0,64 0 15,-63 21-15,-22-21 0,85 21 16,-84 0-16,-1-22 0,21 22 16,-20 0-16,-22 0 0,21 0 15,-21-21-15,22 21 0,-22 0 0,0 0 16,0 0-16,-21-21 109,-21 21-109,0 0 0,0 0 16,0 0-16,-1-21 0,1 21 15,0-21-15,-21 0 0,21 21 16,-1 0-16</inkml:trace>
  <inkml:trace contextRef="#ctx0" brushRef="#br2" timeOffset="-123880">7535 10351 0,'0'0'0,"-21"0"0,0 0 15,21-22-15,-21 22 0,21 22 63,21-1-48,0-21-15,0 21 0,0 0 0,1-21 16,20 21-16,0 0 0,-21 1 16,22-22-16,-1 21 0,22 0 15,-22 0-15,0-21 0,85 42 16,-84-20-16,-1-1 0,0-21 16,1 21-16,-22-21 0,42 21 15,-42-21-15,1 0 0,-1 21 16,0-21-1,0 0-15,-21 21 63,-21-21-47,0 22-16,0-22 0,-22 21 0,22 0 15,0-21-15,-21 21 0,-1 0 16,22 0-16,-21 1 0,-1-1 0,1 0 15,-21 0-15,20 21 0,1-20 16,0-1-16,-22 42 16,22-42-16,21 1 0,-43 20 15,43-21-15,0 0 0,0 0 16,21 1-16,-22-1 0,1-21 0,21 21 16,-21 0-16,0 0 15,0-21 1,21 21-1</inkml:trace>
  <inkml:trace contextRef="#ctx0" brushRef="#br2" timeOffset="-118075.77">5143 10224 0,'0'-22'31,"0"44"16,0-1-47,0 0 16,22 0-16,-22 0 15,0 22-15,0-22 0,21 0 0,-21 21 16,21 1-16,-21-22 0,21 21 0,-21 0 15,0 22-15,21-43 16,-21 0-16,21 22 0,-21-22 16,0 0-16,0 0 0,22 0 15,-22 0-15,21-21 0,-21 22 0,21-1 16,-21 0-16,21-21 16,0 21-16,0-21 15,1 0 1,-1 0-16,21 0 15,-21-21-15,0 0 0,22 0 16,-1-1-16,22-20 0,41-43 16,-41 43-16,-1-21 0,1-1 15,-1 1-15,22-1 0,-21 1 16,105-64-16,-84 63 16,-1 1-16,1-1 0,0 1 0,-1 20 15,43-63-15,-63 64 16,-1 21-16,-20-21 0,-1 20 0,0-20 15,-21 21-15,22 0 16,-22 0-16,0-1 0,0 22 0,0-21 16,1 0-16,-1 21 0,-21-21 15,21 21 32,-21-21 0,0 0-31,0-1-1,0 1 1,-21 21 31,21 21-47,-21 1 15,21-1-15</inkml:trace>
  <inkml:trace contextRef="#ctx0" brushRef="#br2" timeOffset="-117287.87">5863 9589 0,'0'0'0,"-21"-22"0,0 22 0,0-21 16,-1 21 0,22-21-16,-21 21 0,0 0 15,21 21 32,0 0-47,0 1 16,0-1-16,0 0 15,0 21-15,21-21 0,22 64 16,-1-43-16,-21 1 0,21-1 0,-20 0 16,20 1-16,0-1 0,1 0 15,-1 1-15,0 20 0,-21-20 0,64 84 16,-43-64-16,22 1 15,-22-1-15,1-21 0,-1 22 0,0-22 16,1 22-16,-1-22 0,0 0 0,-21 1 16,22-1-16,-22 0 15,21 1-15,-21-1 0,1 0 0,-1 1 16,0-1-16,0-21 0,0 22 0,0-22 16,1 21-16,-22-21 0,0 0 15,21 1-15,-21-44 47,0 1-47,-21 0 16,21 0-16,-22 21 0,1-21 15</inkml:trace>
  <inkml:trace contextRef="#ctx0" brushRef="#br2" timeOffset="-111272.89">17314 11261 0,'-21'0'0,"0"0"16,21-21-16,0-1 15,0 1 1,0 0 15,-21 21-15,21 21 15,0 0-31,0 1 16,0-1-16,0 0 0,0 0 0,0 0 15,0 0-15,0 1 0,0 20 0,0-21 16,0 21-16,0-20 0,0 20 15,0-21-15,0 0 0,0 85 16,21-85-16,-21 22 16,0-22-16,0 0 0,0 21 0,0-21 15,0 1-15,0 20 0,0-21 16,0 0-16,0 0 0,0 22 16,0-22-16,0 0 0,0 0 15,0-42 16,0 0-15,0 0-16,0 0 16,0-1-16,0 1 0,0 0 15,0 0-15,0 0 0,0 0 16</inkml:trace>
  <inkml:trace contextRef="#ctx0" brushRef="#br2" timeOffset="-110010.87">17208 11134 0,'22'0'47,"-1"0"-47,0 0 15,0 0-15,0 0 0,0 0 0,22 0 16,-22 0-16,21 0 0,43 0 15,-43 0-15,1 0 0,20 0 16,-21 0-16,22 0 0,-22 0 16,22-21-16,-1 21 0,1-22 15,-1 22-15,1 0 0,-1 0 0,1-21 16,20 21-16,-20 0 0,-1 0 0,1 0 16,-1-21-16,1 21 0,-1 0 15,-20 0-15,-1-21 0,0 21 16,1 0-16,-1 0 0,0-21 0,-20 21 15,20 0-15,-21 0 16,21 0-16,-20 0 0,-1 0 0,0-21 0,0 21 16,0 0-16,0 0 15,-21 21 48,0 0-48,0 0 1,0 0-16,0 0 16,0 1-16,0-1 15,0 0-15,0 0 0,0 0 16,0 0-16,0 22 0,0-22 0,0 0 16,0 21-16,0-20 0,0-1 15,0 21-15,0-21 0,0 22 0,0-22 16,0 0-16,0 21 0,0-21 15,0 1-15,0-1 0,0 0 16,0 0-16,0 21 0,0-20 0,0-1 16,22 0-16,-22 0 0,21 0 15,-21 0-15,0 1 0,0-1 16,0 0-16,21 0 0,-21 0 16,0 0-16,0 1 0,0-1 15,21-21-15,-21 21 16,0 0-1,0 0-15,0 0 47,-21-21-31,0 0 0,0 0-16,-1 0 0,1 0 15,0 22-15,0-22 16,0 0-16,0 0 15,-1 21-15,1-21 0,0 0 0,0 0 16,0 0-16,0 21 0,-22-21 16,22 0-16,-64 21 0,22-21 15,21 0-15,-22 21 0,1-21 16,-22 0-16,21 0 0,1 0 16,-1 21-16,-20-21 0,20 0 0,1 0 15,-1 22-15,22-22 0,-22 0 0,1 0 16,-1 0-16,22 21 0,-21-21 15,-1 0-15,22 0 0,-1 0 0,-20 0 16,21 0-16,-1 0 0,1 21 16,0-21-16,-1 0 0,22 0 0,-21 0 15,21 0-15,-22 0 0,22 0 0,0 0 16,0 0-16,0 21 0,-1-21 16,1 0-16,0 0 0,0 0 15,21-21 63,21 21-62,0-21-16,0 0 0,1-1 0</inkml:trace>
  <inkml:trace contextRef="#ctx0" brushRef="#br2" timeOffset="-109348.5">17589 11324 0,'0'0'0,"-21"0"16,0 0-16,0 0 15,0 0-15,0 0 16,-1 0 0,44 0 15,-1 0-31,21 0 15,-21 0-15,22 0 0,-1-21 16,0 21-16,1 0 0,-1-21 0,0 21 16,22 0-16,-22-21 0,22 21 15,-22 0-15,21 0 0,1-21 16,-1 21-16,1-22 0,21 22 16,-22 0-16,-21 0 0,1 0 15,-22-21-15,21 21 0,-21 0 0,22 0 16,-22 0-16,21-21 15,-21 21-15,1 0 16,-44 0 31,-20 0-31,21 0-16,0 0 0,0 21 0,-1-21 15,1 0-15,-21 0 0,21 21 16,-22 1-16</inkml:trace>
  <inkml:trace contextRef="#ctx0" brushRef="#br2" timeOffset="-108890.18">17484 11557 0,'0'0'0,"-22"21"0,1-21 16,21 21-1,21-21 1,1 0 0,-1 0-16,21 0 0,0 0 15,1-21-15,-1 21 0,0 0 0,22-21 16,42 21-16,-43-21 15,-20 0-15,20 21 0,1 0 0,-1 0 16,64-21 0,-63 21-16,-22 0 0,0 0 0,1 0 15,-1-22-15,0 22 0,1 0 16,-22 0-16,0 0 0,0 0 16,-42 0 30,0 0-46,0 0 0,-1 0 0,1 22 16,0-22-16,-21 0 0,21 21 16,-1-21-16,1 0 0,0 0 15,-21 21-15,21-21 0,-22 0 0,22 0 16</inkml:trace>
  <inkml:trace contextRef="#ctx0" brushRef="#br2" timeOffset="-108433.87">17505 11811 0,'0'0'0,"-21"0"0,21 21 15,21-21 32,0 0-47,0 0 0,0 0 0,0 0 16,43 0-16,-43 0 15,21 0-15,1 0 0,-1 0 0,0 0 16,1 0-16,-1-21 0,0 21 0,22 0 16,-22 0-16,22-21 0,-22 21 15,64-21-15,-43 21 0,-20 0 16,41-21-16,-41 21 15,-1 0-15,0 0 0,-20 0 16,20 0-16,0-22 0,-21 22 16,1 0-1,-44 0 32,1 0-47,0 0 0,0 0 16,0 0-16,0 0 0,-1 0 15,-20 22-15,21-22 0,0 0 16,-22 0-16,22 0 0</inkml:trace>
  <inkml:trace contextRef="#ctx0" brushRef="#br2" timeOffset="-107979.94">17547 12002 0,'0'0'0,"0"21"16,21-21 15,0 0-31,22 0 16,-22 0-16,0 0 15,21 0-15,-20-21 0,20 21 16,0 0-16,1 0 0,20-22 0,-21 22 16,22 0-16,-22-21 0,22 21 15,-22-21-15,22 21 0,-22 0 0,21 0 16,-20-21-16,-1 21 0,0 0 16,1 0-16,-1 0 0,-21 0 0,22-21 15,-22 21-15,0 0 0,0 0 16,0 0-1,-42 0 32,0 0-31,0 0-16,0 0 0,-1 21 16,-20-21-16,21 21 0,0-21 0,-22 0 15,1 0-15,21 21 0,-21-21 0</inkml:trace>
  <inkml:trace contextRef="#ctx0" brushRef="#br2" timeOffset="-107552.73">17420 12298 0,'0'0'0,"21"21"32,0-21-32,1 0 0,41 0 0,-21 0 15,1 0-15,-1 0 0,0-21 16,1 21-16,20-21 0,1 21 0,-22 0 16,22-21-16,-1 21 0,1-22 0,-22 22 15,21-21-15,-20 21 0,20 0 16,-20 0-16,-1-21 0,21 21 15,-20 0-15,-22-21 16,21 21-16,-21 0 0,1 0 16,-1 0-16,-21-21 15,21 21 48,0-21-32,-21-1-31</inkml:trace>
  <inkml:trace contextRef="#ctx0" brushRef="#br2" timeOffset="-98768.89">17399 11028 0,'0'0'0,"-21"0"32,0 0-17,42 0 32,0 0-31,21 0-16,1-21 0,-1 21 15,0 0-15,22 0 0,42 0 16,-64 0-16,21 0 0,1 0 16,-22 0-16,22-21 0,-1 21 0,85 0 15,-84 0-15,-1 0 16,1 0-16,-22 0 0,22-22 16,-22 22-16,0 0 0,-20 0 0,20 0 15,-21 0-15,0 0 16,-21-21 15,-21 21-15,0 0-1,0 0-15,0 0 16,-1-21-16</inkml:trace>
  <inkml:trace contextRef="#ctx0" brushRef="#br2" timeOffset="-98240.69">17547 10922 0,'-21'0'15,"42"0"-15,-63 0 0,21 21 16,-1-21 0,44 0 15,-1 0-16,21 0-15,-21 0 0,22 0 16,-1 0-16,0 0 0,22 0 0,-22 0 16,0 0-16,22 0 0,-22 0 0,22 0 15,-1 0-15,-20 0 0,20 0 16,1-21-16,-22 21 0,21 0 0,-20 0 16,-1 0-16,0 0 15,-20 0-15,-1 0 0,21 0 0,-42-21 16,21 21-16,0 0 15,-42 0 17,0 0-32,0 0 15,0 0-15,0 0 0,-1 0 16,1 0-16,0 0 16,0 0-16,0 0 0,0 0 0,-22 0 0,22 0 15</inkml:trace>
  <inkml:trace contextRef="#ctx0" brushRef="#br2" timeOffset="-97800.05">17293 10922 0,'-21'0'0,"42"0"31,0 0-15,0 0-16,22 0 0,-1 0 15,0 0-15,1 0 0,63 0 16,-43-21-16,-21 21 0,22-21 0,-1 21 15,-20 0-15,84 0 16,-85-21-16,22 21 0,-22 0 0,21 0 16,-20 0-16,-1 0 0,-21 0 15,0-22-15,22 22 0,-22 0 16,0 0 0,-42 0 15,0 0-31,0 0 0,-1 0 15,1 0-15,0 0 0,0 0 16,0 0-16,0 0 0,-1 0 0,1 0 16,-21 0-16</inkml:trace>
  <inkml:trace contextRef="#ctx0" brushRef="#br2" timeOffset="-97432.42">17526 10859 0,'0'0'0,"42"0"0,-21 0 0,22 0 15,-22 0-15,21 0 0,1 0 0,-1 0 16,0 0-16,22 0 0,-22 0 15,64 0-15,-64-22 0,22 22 16,42 0-16,-64 0 16,43 0-16,-43 0 15,-21 0-15,0 0 0,0 0 16,1 0-16,-44 0 31,1 0-31,0 0 0,0 0 16,0 0-16,0 0 0,-22 0 15,22 0-15,0 0 0,-21 0 16,20-21-16,1 21 0,0 0 0</inkml:trace>
  <inkml:trace contextRef="#ctx0" brushRef="#br2" timeOffset="-97110.88">17653 10816 0,'0'0'0,"21"0"0,0 0 16,0 0-16,22 0 16,-22 0-16,21 0 0,1 0 0,-1 0 15,0 0-15,1 0 0,-1 0 16,21-21-16,-20 21 0,-1 0 0,22 0 15,-22 0-15,0-21 0,43 21 16,-43 0-16,-21 0 0,1 0 16,-1 0-16,0 0 0,-42 0 31,-22 0-31,22 0 0,-21 0 16,21 0-16,-22 0 0,1 0 15,21 0-15</inkml:trace>
  <inkml:trace contextRef="#ctx0" brushRef="#br2" timeOffset="-96616.71">17462 10816 0,'-21'0'16,"21"21"31,-21 1-47,21-1 15,0 0-15,-21 0 0,21 0 16,0 0-16,0 1 0,0-1 16,0 0-16,0 0 0,0 21 0,0 1 15,0-22-15,21 64 0,0-43 16,-21 0-16,0 1 16,0-1-16,0 0 0,0-21 0,0 22 15,0-22-15,0 0 0,0 43 16,0-43-16,0 0 15,0 0-15,0 0 16,-21-21 0,0 0-1,21-21 1,0 0-16,-21 0 16,21 0-16,0-1 0,0 1 15</inkml:trace>
  <inkml:trace contextRef="#ctx0" brushRef="#br2" timeOffset="-95602.56">17272 10859 0,'0'-22'15,"0"1"1,21 21-16,0 0 16,22-21-16,-22 21 0,21 0 15,0 0-15,1 0 0,-1 0 0,22-21 16,-22 21-16,21 0 16,-20 0-16,20 0 0,1 0 0,-1 0 15,1 0-15,-1-21 0,-20 21 16,20 0-16,64 0 0,-63 0 15,-1-21-15,1 21 0,-22 0 16,21 0-16,22 0 0,-43-22 16,1 22-16,-22 0 0,21 0 15,-21 0-15,43 0 0,-43 0 16,0 0-16,0 0 16,1 0-16,-1 0 0,21 0 15,-21 0-15,0 0 0,1 0 16,-1 0-1,0 22 17,-21-1-32,0 0 15,0 0-15,0 0 16,21 0-16,-21 1 0,0-1 16,0 0-16,21-21 15,-21 21-15,0 0 0,0 0 0,0 1 16,0 20-16,0-21 15,0 0-15,0 22 0,0-22 0,0 21 16,0 0-16,0-20 0,0 20 16,0-21-16,0 21 0,0-20 15,0-1-15,0 0 0,0 21 16,0-21-16,0 1 0,0-1 0,0 0 16,0 0-16,0 0 0,0 0 15,0 1-15,0-1 16,0 0-16,0 0 15,0 0-15,0 0 16,0 1 0,0-1-1,0 0 17,-21 0-1,0-21-31,0 0 15,21 21-15,-21-21 16,-1 0-16,1 0 0,0 21 16,0 1-16,0-22 0,0 0 15,-1 21-15,-20-21 0,21 21 16,-21-21-16,20 21 0,-20 0 16,0-21-16,-1 21 0,1 1 15,0-22-15,-1 21 0,1-21 0,0 21 16,-1-21-16,1 0 0,-43 21 15,43-21-15,-21 0 0,20 0 16,1 0-16,-22 0 0,22 0 0,-85 0 16,85 0-16,-22 0 15,22 21-15,-22-21 0,22 0 0,-43 0 16,43 0-16,0 21 16,21-21-16,-22 0 0,22 0 0,0 0 15,0 0-15,0 0 0,-1 0 0</inkml:trace>
  <inkml:trace contextRef="#ctx0" brushRef="#br2" timeOffset="-83088.41">4149 5165 0,'0'-21'15,"0"-1"64,0 1-79,0 0 15,0 0 1,0 0-16,0 0 15,0-1-15,-22 22 16,22-21-16,0 0 0,0 0 31,0 42 16,0 0-47,0 0 16,0 1-16,0 20 15,22-21-15,-22 0 0,0 0 0,21 1 16,-21-1-16,21 0 0,-21 0 16,21 0-16,-21 0 0,0 1 0,0-1 15,21-21-15,-21 42 16,0-21 15,0-42 0,0 0-31,0 0 16,0 0-16,0-1 0,0 1 16,0 0-16,0 0 0,-21 0 0,21 0 15,0-1-15,-21 1 0,21 0 16,0 0-16,-21 0 0,21 0 16,0-1-16,0 1 0,0 0 15,0 42 32,0 0-47,0 1 16,0-1-16,0 0 0,0 0 15,0 0-15,21 22 0,-21-22 0,21 0 16,0 0-16,-21 0 0,21 0 16,-21 1-16,0-1 0,0 0 0,22 0 15,-1 0-15,-21 0 16,21-21-16,-21 22 0,0-1 0,21 0 15,0 0 1,-21 0-16,21 0 16,1-21-1,-22 22-15,0-1 16,21-21-16,-21 21 0,21-21 16,0 0 93,0 0-93,0 0-16,1 0 15,-1 0 1,0 0-16,0 0 15,-21-21-15,21 21 0,0-21 16,1 21-16,-1 0 0,0-22 16,0 22-16,0-21 15,0 21-15,1 0 0,-1 0 0,0-21 16,0 21-16,0-21 0,0 21 16,1-21-16,-1 21 0,0-21 0,0 21 15,0-22-15,0 1 0,1 21 16,-1-21-16,0 21 0,0-21 15,0 21-15,0-21 0,22 0 16,-22 21-16,0-22 0,0 22 16,0 0-16,1-21 0,-1 21 0,0 0 15,0-21-15,0 0 16,0 21-16,1 0 16,-22-21-16,-22 42 46,1 0-30,0 0-16,0-21 0,0 21 16,0 1-16,-1-1 0,-20-21 15,21 21-15,-21 0 0,20 0 0,-20 0 16,0 1-16,21-22 0,-22 21 0,1 0 16,0 0-16,-1-21 0,1 21 15,21 0-15,-22-21 0,1 22 16,21-1-16,-21-21 0,20 21 15,1-21-15,0 21 0,-21-21 16,21 0-16,-1 21 0,1-21 16,0 0-1,0 0 1,21-21 46,0 0-46,0 0 0,0 0-1,0-1-15,0 1 16,-21 21-16,0-21 0,21 0 16,-22 21-16,22-21 0,-21 21 15,0 0 1,21-21-16,0 42 47,0 0-32,21-21-15,0 21 0,-21 0 16,22-21-16,-1 21 0,0 1 16,-21-1-1,21 0-15,-21 0 0,0 0 16,21 0-16,0 1 31,1-22 78,-22 21-93,21-21-16,0 0 16,0 0-16,0 0 15,0-21-15,1 21 16,-1-22-16,0 1 0,21 0 16,-21 21-16,22-21 0,-22 0 15,64-22-15,-64 22 0,21 0 16,0-21-16,1 21 0,-22-1 15,21 1-15,1 0 0,-22 0 0,21 0 16,-21 0-16,22 21 0,-22-22 16,42-20-16,-20 21 0,-1 21 15,-21-21-15,21 0 0,-20-1 16,20 1-16,21-21 0,-20 21 16,-1 0-16,-21-1 15,22 22-15,-22-21 0,42-21 16,-42 21-16,22 21 0,-22-21 15,0-1-15,0 22 0,22-21 16,-22 0-16,0 21 0,0-21 16,0 21-16,-21-21 0,21 21 0,1 0 15,-1-21-15,0-1 0,0 22 16,0 0-16,-21-21 0,21 21 16,1 0-16,-22-21 15,21 21-15,0 0 0,0-21 16,0 21-1,0 0-15,1-21 16,-1 0 0,0 21-16,0-22 15,0 22-15,0 0 16,1-21-16,-1 21 0,0 0 16,-21-21-16,21 21 15,0 0-15,-21-21 219,-21 21-63,0 0-140</inkml:trace>
  <inkml:trace contextRef="#ctx0" brushRef="#br2" timeOffset="-81351.87">6329 4657 0,'0'0'0,"-21"0"31,-1 0-15,22-21 15,0-1-15,22 1 0,-1 21-16,0 0 15,0 0-15,-21-21 0,21 21 0,0-21 16,1 21-16,-1 0 0,21-21 15,-21 21-15,0 0 0,1-21 0,-1 21 16,0 0-16,0 0 0,0-22 16,0 22-16,-21-21 31,-21 21 0,0 0-15,0 0-1,0 0-15,0 0 16,-1 0-16,1 0 16,0 21-16,0-21 0,0 0 0,21 22 15,-21-22-15,-1 0 0,1 21 16,0 0 0,0-21-1,21 21-15,21-21 47,0 0-47,0 0 16,1 0-16,-1 0 15,0-21-15,0 21 0,0 0 0,0 0 16,1-21-16,-1 21 0,0 0 16,0-21-16,0 21 15,-21-22-15,-21 22 63,0 0-48,0 22-15,0-22 0,-1 0 16,1 21-16,0-21 0,0 21 16,0-21-16,0 21 0,-1 0 0,1-21 15,0 21-15,0-21 0,0 22 16,0-1-16,-1-21 0,1 0 15,21 21-15,-21-21 16,21 21-16,-21-21 0,0 21 16,0-21 15,21-21 16,21 21-32,0-21-15,0 21 16,0-21-16,0 0 16,1 21-16,-1 0 0,0-22 0,0 22 15,0 0-15,22 0 0,-22-21 16,0 21-16,0 0 0,0 0 0,0 0 16,1 0-16,-1 0 15,0 0-15,-42 0 47,0 0-47,-1 0 0,1 0 16,0 21-16,-21-21 0,21 0 15,-1 22-15,-20-1 0,21-21 0,-21 21 16,20-21-16,-20 21 16,0-21-16,21 21 0,-1-21 0,-20 21 0,21 1 15,0-22-15,-43 21 16,43 0-16,0-21 0,21 21 15,-21-21-15,0 0 0,21 21 32,-22-21-32,1 0 15,21 21-15,-21-21 0,21 22 0,-21-1 16,0-21-16,0 21 16,-1-21-16,1 0 15,0 21-15,0-21 0,0 0 16</inkml:trace>
  <inkml:trace contextRef="#ctx0" brushRef="#br2" timeOffset="-78500.64">4424 5630 0,'0'-21'16,"0"0"-16,0 0 15,-21 0-15,-1 0 16,22-1 0,-21 22-16,0-21 15,21 42 48,0 1-48,21-1-15,0 0 0,-21 0 0,22 0 16,-22 0-16,21 1 0,-21-1 16,21 0-16,-21 0 0,21 0 15,-21 0-15,0 1 16,21-1-16,-21 0 0,21 0 15,-21 0 1,0-42 31,0 0-47,0 0 16,0 0-16,0-1 0,-21 1 15,21 0-15,-21 0 16,0 0-16,21 0 0,-21 21 15,21-22-15,-21 22 16,-1-21-16,22 0 16,-21 21-16,21 21 109</inkml:trace>
  <inkml:trace contextRef="#ctx0" brushRef="#br2" timeOffset="-51888.09">847 16574 0,'0'-22'16</inkml:trace>
  <inkml:trace contextRef="#ctx0" brushRef="#br2" timeOffset="-34015.93">1397 16722 0,'0'-21'0,"0"42"0,0-64 0,-21 43 16,0 0-1,21 43 1,0-22-16,0 21 0,0 1 0,0 20 16,0-21-16,0 64 15,0-42-15,0-22 0,0 0 16,0 1-16,0 41 15,0-41-15,-22-22 0,22 42 16,0-41-16,22-22 31,-1-22-31,0 1 0,0 0 16,0 0-16</inkml:trace>
  <inkml:trace contextRef="#ctx0" brushRef="#br2" timeOffset="-33788.1">1778 16955 0,'0'63'16,"-21"-42"-16,0 22 15,-1-22-15,1 21 0,0 0 16,0 1-16,0-22 0,0 21 0,-1 1 16,1-1-16,0 0 0,0-21 15,0 22-15,21-22 0,-21 0 16,21 0-16,0-42 31,21-21-31,0 21 0,0-1 16,0-20-16,-21 0 0,21-1 15</inkml:trace>
  <inkml:trace contextRef="#ctx0" brushRef="#br2" timeOffset="-33604.21">1799 17124 0,'0'0'0,"0"42"15,42 43-15,-20-43 16,-1-21-16,-21 1 0,21 20 16,0-21-16,0 21 0,0-20 15,-21-1-15,43 0 16,-22 0-16,0-21 0,0 0 16,0-21-16,1 0 15,-22 0-15,21-22 0,0 22 0</inkml:trace>
  <inkml:trace contextRef="#ctx0" brushRef="#br2" timeOffset="-33380.6">2138 16743 0,'-21'-42'0,"105"359"0,-168-656 0,105 403 0,-64-149 0,22 85 16,21 21 0,0 1-16,0 20 0,0 0 0,0 22 15,0-1-15,0 1 0,0-1 16,0 1-16,0-1 0,0-20 15,0 20-15,21-21 0,-21 1 0,0-1 16,0 0-16,0 1 0,22-22 16,-22 0-16,0 0 0,21-21 15,0 0-15,0 0 16,0-21-16,0 0 0,1 0 16,-1 0-16</inkml:trace>
  <inkml:trace contextRef="#ctx0" brushRef="#br2" timeOffset="-33015.29">2371 17187 0,'-22'22'0,"44"-44"0,-44 65 0,22-22 16,0 0-16,0 0 0,0 0 16,22-21-16,-1 0 15,0 0-15,0 0 0,21 0 16,-20 0-16,20 0 0,0-21 0,1 21 15,20-42-15,-42 21 16,0-22-16,22 22 0,-43 0 16,0 0-16,21 0 0,-21 0 15,0-1-15,0 1 0,0 0 16,-21 21-16,0 0 0,-1 0 0,-20 0 16,21 21-16,0 0 0,-22 1 0,22 20 15,0-21-15,0 21 0,0-20 16,0 20-16,21 0 0,0-21 15,0 22-15,0-22 0,0 0 0,0 21 16,21-20-16,0-1 0,0-21 16,0 21-16,22-21 0,-22 0 15,21 0-15,0-21 0,-20 0 16,20-1-16,0 1 0</inkml:trace>
  <inkml:trace contextRef="#ctx0" brushRef="#br2" timeOffset="-32532.34">3111 16658 0,'0'0'0,"0"-21"0,0 0 16,-21 0-16,21 42 31,0 0-31,0 21 0,0 1 16,0-1-16,0 0 0,0 22 0,0-22 15,21 22-15,-21-22 0,0 0 16,0 22-16,0-43 0,0 21 0,0 1 15,0-22-15,0 0 0,0 21 16,0-20-16,-21-44 47,21 1-47,0 0 0,0 0 0,0-21 16,0 20-16,0 1 0,0-21 15,0 21-15,21 0 0,1-22 16,-1 22-16,0 0 0,0 21 0,21-21 15,-20 21-15,20 0 16,0 0-16,22 0 0,-22 21 16,0 0-16,-20 0 0,20 0 15,-21 1-15,0-1 0,-21 21 16,0-21-16,0 0 0,-63 22 16,42-1-16,-22-21 0,-41 22 15,20-43-15,-21 42 16,43-42-16,21 0 0,-21 21 15,20-21-15,1 0 0,21-21 16,43 0 0,-22 21-16,21-21 0,0-22 0,1 22 15</inkml:trace>
  <inkml:trace contextRef="#ctx0" brushRef="#br2" timeOffset="-32252">4149 16552 0,'-85'297'0,"170"-594"0,-107 297 0,22-21 16,-42 21-16,21 21 15,21 1-15,0-1 16,0 0-16,0 21 0,0 22 16,0-22-16,0 22 0,0-1 15,0-21-15,-21 22 0,21-22 0,0 22 16,0-22-16,0 0 0,0 1 15,0-22-15,0 21 0,0-21 0,0 1 16,0-1-16,0 0 0,0-42 31,21-22-15,-21 22-16,0 0 16,0 0-16</inkml:trace>
  <inkml:trace contextRef="#ctx0" brushRef="#br2" timeOffset="-31926.02">3768 16891 0,'-127'-63'16,"105"41"-16,213 149 0,-233-169 0,-128-64 0,170 64 16,0 21-16,0 0 0,0-1 15,43 1-15,-22 0 0,21 0 16,0 0-16,1 0 0,20 21 16,1 0-16,-1 0 0,1 0 0,-1 0 0,1 0 15,-1 42-15,1-21 0,-22 21 16,22 1-16,-22-1 0,21 43 15,-63-22-15,0-20 0,0 62 16,0-62-16,-42 41 16,0-41-16,-1-22 15,-41 42-15,20-20 0,22-22 16,-22 0-16,22 0 0,-85 0 16,106-21-1,0 0-15,0 0 0,-1 0 0,22-21 16,0 0-16,0 0 15,0 0-15,22 0 0,-1-1 0,21 1 16,22-42-16,-22 42 16</inkml:trace>
  <inkml:trace contextRef="#ctx0" brushRef="#br2" timeOffset="-31387.92">4614 17103 0,'-21'0'0,"42"0"0,-63 0 16,21 0-16,21-21 16,0-1-16,0 1 0,0 0 0,0-21 15,21 21-15,0-1 16,0 1-16,22 0 0,-22 0 0,21 0 16,0 21-16,1 0 0,-1 0 15,22 21-15,-22 0 16,-21 0-16,21 0 0,-20 22 15,-1-22-15,0 64 0,-21-43 16,21 0-16,-21-21 0,0 22 16,0-22-16,0 42 0,-21-41 15,0-22-15,0 21 16,-1-21-16,1 0 0,-21 0 16,21-21-16,21-1 15,0 1-15,0 0 0,0-21 0,21 21 16,0-22-16,0 1 0,0 0 15,1-1-15,20 1 0,-21 0 16,21-1-16,1 22 0,20-21 16,-42 21-16,22 21 0,-22 0 15,21 0-15,-21 21 0,1 0 16,-1 21-16,-21-21 0,21 1 16,-21 20-16,0-21 0,0 0 15,0 22-15,0-22 0,0 0 0,0 0 16,0 0-16,0 0 0,0 1 15,0-1-15,-21 0 0,42-21 32,0 0-17,0-21-15,0 0 0,1-1 16,-1 1-16,0-21 0</inkml:trace>
  <inkml:trace contextRef="#ctx0" brushRef="#br2" timeOffset="-31076.01">5651 16616 0,'-148'-85'32,"127"85"-32,190 85 0,-338-149 15,169 86-15,0-1 0,0 0 16,0 0-16,21 0 16,0-21-16,1 21 0,-1-21 0,0 0 15,0 0-15,21 0 0,-20 0 16,-1-21-16,0 21 0,-21-21 15,0 0-15,21 21 0,-21-21 16,0 0-16,-21-22 0,0 22 16,0 0-16,-1 21 0,-20-21 15,21 21-15,-21 0 0,20 0 16,1 0-16,-21 0 0,21 21 0,0 0 16,21 0-16,0 0 0,0 1 15,0 20-15,0-21 0,0 21 0,0 1 16,21-22-16,0 21 0,0-21 0,21 22 15,-20-22-15,20 0 0</inkml:trace>
  <inkml:trace contextRef="#ctx0" brushRef="#br2" timeOffset="-30648.49">6032 16849 0,'-21'-21'0,"42"42"0,-63-64 15,42 22-15,-21 0 0,21 0 16,21 21 0,0 21-16,-21 0 15,43 43 1,-22-43-16,0 21 0,-21 1 0,0-22 16,21 21-16,-21 43 15,0-64-15,0 21 0,0-21 0,0 1 16,0-1-16,0 0 0,0 0 15,21-21 1,0-21 0,1 0-16,-1 0 0,0-22 15,0 22-15,0-21 0,22-43 16,-22 43-16,21-22 16,-21 22-16,0 0 0,1 20 0,-1-20 15,0 0-15,0 21 16,-21 42 15,-21 0-15,21 0-16,-21 0 15,21 0-15</inkml:trace>
  <inkml:trace contextRef="#ctx0" brushRef="#br2" timeOffset="-30040.05">6625 16933 0,'0'0'0,"0"-21"15,21 21-15,0-21 0,-21 0 16,43 0-16,-43 0 0,0-1 16,21 1-16,-21 0 0,0 0 15,0 0-15,0 0 0,-21 21 16,0 21-1,-1-21-15,1 42 0,0-21 16,0 0-16,0 22 0,0-1 16,21 0-16,0 1 0,-22-22 0,22 21 15,0 1-15,0-22 0,0 21 16,0-21-16,0 0 0,22 1 16,-1-22-16,0 21 0,21-21 15,1 0-15,-1 0 0,43 0 16,-43 0-16,0-21 0,-21 21 15,22-22-15,-22 1 0,0 0 0,0 0 16,0-21-16,1 20 0,-1-20 16,-21 0-16,0-1 0,21 1 0,0 21 15,-21-21-15,21 20 0,0-20 16,1 42-16,-1-21 0,0 21 0,21 0 16,-21 0-16,1 0 0,20 21 15,-21 0-15,0 22 0,-21-22 16,0 21-16,21-21 15,-21 22-15,22 20 0,-22-21 16,0 1-16,0-22 0,0 21 16,0-21-16,0 22 0,0-22 15,0 0-15,-22-21 16,1 0-16,0 0 16,21-21-16,0 0 15,0 0-15,0-1 0,0-20 0,0 21 16,21-21-16,22-43 15,-22 43-15,21-1 0,-21 1 0,0 0 16,22-1-16,-1 1 0,0 0 16,-20 20-16,20 1 0,0 0 15</inkml:trace>
  <inkml:trace contextRef="#ctx0" brushRef="#br2" timeOffset="-29292.94">8975 17187 0,'0'0'0,"21"0"0,0 0 0,42 0 16,-41-21-16,20 0 0,0 0 16,-21 0-16,22 0 0,41-85 15,-84 63-15,0 1 16,0 0-16,0-1 15,0 1-15,-42 0 0,21 21 16,-21 21-16,-1 0 0,1 0 16,0 0-16,-85 63 15,84-42-15,-20 22 0,20-22 0,-20 21 16,21 0-16,20 1 0,-20-1 16,21 0-16,0 1 0,0-1 0,21-21 15,0 22-15,0-22 0,21 21 16,0-21-16,0 0 0,0-21 15,22 0-15,-1 0 0,0 0 0,1 0 16,20 0-16,-21-21 0,22 0 16,-1 0-16,-20 0 0,-1 0 15,64-64-15,-64 43 0,-21-22 16,22 1-16,-22-1 0,0 1 16,21-86-16,-42 86 0,0-1 15,0 22-15,0 0 0,0-1 16,0 1-16,0 21 0,-21 21 31,0 21-31,0 21 0,0-20 0,21 20 16,-21 0-16,-1 22 0,1-22 15,21 22-15,-21-1 0,21 1 0,-21-22 16,21 21-16,0-20 16,0 20-16,0-42 0,0 64 15,21-64-15,0 0 0,0 1 16,1-22-16,-1 0 0,42 0 15,-42 0-15,22 0 0,-22 0 16,21-22-16,1 22 0,-22-21 0,63-21 16,-41 21-16</inkml:trace>
  <inkml:trace contextRef="#ctx0" brushRef="#br2" timeOffset="-29060.73">9991 16785 0,'0'0'0,"0"21"16,0 1-1,21-22-15,0 0 0,0 0 16,0 0-16,0 0 16,1 0-16,-1 0 0,0 0 0,0 0 15,0-22-15,0 22 0,1 0 16,-1 0-16,-42 0 31,-22 0-31,22 22 0</inkml:trace>
  <inkml:trace contextRef="#ctx0" brushRef="#br2" timeOffset="-28928.81">9927 16955 0,'0'63'16,"0"-42"-16,21 0 31,0-21-31,-63-105 0,106 210 0,-43-83 0,0-22 0,0 0 15,21 0-15,-20 0 0,-1 0 16,21-22-16,0 22 0,1-21 0,-1 0 16</inkml:trace>
  <inkml:trace contextRef="#ctx0" brushRef="#br2" timeOffset="-28251.93">11451 16658 0,'-21'-21'15,"42"42"-15,-42-63 0,0 21 0,21 0 0,0-1 16,0 1-16,0 0 0,0 0 16,21 21-16,-21-21 0,42 0 15,-21 21-15,1 0 16,-1 0-16,0 0 0,0 42 15,0-21-15,0 0 0,-21 22 16,0-1-16,0 0 0,0 1 16,0-1-16,0 0 0,0 22 15,0-22-15,0 0 0,-21-20 0,21 20 16,-21-21-16,21 0 0,0 0 16,0-42 15,0 0-31,0 0 0,0-21 15,0-1-15,0 1 0,21 0 16,0-1-16,1 1 0,-1 0 0,0-1 16,0 1-16,0 21 15,22-22-15,-22 22 0,21 21 0,-21-21 16,0 21-16,22 0 0,-22 0 16,0 21-16,0 0 0,-21 1 0,0 20 15,0 0-15,0 1 0,0-1 16,0 0-16,0 1 0,0 41 15,-21-63-15,21 22 0,-21-22 16,21 21-16,0-21 0,0 1 0,0-1 16,21-21-1,0 0-15,0 0 0,1-21 0,-1-1 16,21 1-16,-21 0 0,22 0 16,-22-21-16</inkml:trace>
  <inkml:trace contextRef="#ctx0" brushRef="#br2" timeOffset="-27384.07">12319 16722 0,'0'0'0,"0"21"16,0 0-16,-21-21 0,21 21 0,0 0 15,0 1 1,21-22-16,0 0 0,0 0 0,0 0 16,1 0-16,20-22 0,-21 1 15,0 21-15,22-21 0,-22 0 0,21 0 16,-21 0-16,0-1 0,1-20 15,-22 21-15,0 0 0,0 0 0,0-1 16,0 1-16,-22 0 16,1 21-16,0 0 0,0 0 15,-21 0-15,-1 0 0,1 21 16,-22 22-16,22-22 0,0 21 16,-43 22-16,64-1 15,-21 22-15,42-43 0,0 0 16,0 1-16,0-1 0,0-21 15,21 22-15,0-22 0,0 0 0,21 0 16,-20-21-16,20 0 0,0 0 16,106 0-16,-105 0 15,-1-21-15,22 0 16,-22 0-16,0-1 0,1-20 0,-1 0 16,0-1-16,1 1 0,-1 0 15,0-1-15,-21 22 0,1-21 0,-1 0 16,0 20-16,0 1 0,-21 42 31,-21 22-31,21-22 16,-21 21-16,0-21 0,-1 22 15,1-1-15,21 0 0,0-20 0,-21 20 16,21-21-16,0 0 0,0 22 16,0-22-16,0 0 0,21-21 15,0 0-15,1 0 16,20 0-16,-21 0 0,21-21 15,1 0-15,-1-1 0,-21 1 16,22-21-16,-1 21 0,0-22 0,1 1 16,-22 21-16,21-21 0,-21 20 15,0 1-15,1 0 0,-1 0 0,-21 42 32,-21 0-32,-1 0 15,22 1-15,-21 20 0,0-21 16,21 0-16,-21 22 0,21-22 0,0 0 15,0 0-15,0 0 0,21 0 16,0-21-16,0 22 0,22-22 16,-22 0-16,21 0 0,64 0 15,-42-22-15,-22 1 16,0 0-16,1 0 0,-22-21 16,42-22-16,-42 22 0,-21-1 15,0-20-15,0 21 0,0 20 16,-42-41-16,21 42 0,0 0 15,0 21-15,-1 0 0,-20 0 16,21 0-16,0 0 0,0 0 0,-1 0 16,1 21-16,0 0 0,21 0 15,21-21 1,0 0 0</inkml:trace>
  <inkml:trace contextRef="#ctx0" brushRef="#br2" timeOffset="-27234.79">16764 16362 0,'0'0'0,"-42"21"0,-1-21 16,1 0-16,0 21 0,-1-21 15,1 0-15</inkml:trace>
  <inkml:trace contextRef="#ctx0" brushRef="#br2" timeOffset="-26866">15917 16425 0,'21'0'15,"-42"0"-15,64-21 0,-22 0 0,0 0 16,0 21-16,0-21 0,-21 0 0,0-1 15,0 1-15,0 0 0,0 0 16,0 0-16,-21 21 16,0 0-16,-21 0 0,-1 0 0,-20 21 15,20 0-15,1 0 16,0 22-16,-1-22 0,1 21 0,-21 64 16,41-43-16,-20 1 15,0 63-15,21-42 0,21-22 16,0-21-16,0 22 0,0-22 15,0 1-15,21-1 0,0 0 0,21-21 16,-21 1-16,22-1 0,-1 0 16,0-21-16,43 0 15,-21 0-15,-1-21 0,1 0 16,-1-22-16,1 22 0,-1-21 0,1-1 16,-1-20-16,-21 21 0,22-22 15</inkml:trace>
  <inkml:trace contextRef="#ctx0" brushRef="#br2" timeOffset="-24977.88">16573 16277 0,'0'-84'16,"0"41"15,-21 43-31,42 127 0,-42-233 0,0 128 0,0 20 16,0-21-16,0 21 16,-1 43-16,1-21 0,21-22 0,-21 21 15,21-20-15,0 20 0,-21 1 16,0-22-16,21 22 0,-21-22 15,21 64-15,-22-64 16,22 0-16,-21 1 0,21-22 16,0 0-1,0-42 1,0 0-16,0 0 0,21-1 16,1-20-16,-22 0 0,21-1 0,0 1 15,0 0-15,0-1 0,22 1 16,-22 0-16,21-1 0,-21 22 15,22 0-15,-22 0 0,21 0 0,-21 21 16,22 0-16,-22 0 0,21 21 16,-21 0-16,0 0 0,1 22 15,-22-22-15,0 21 0,0 0 16,0 1-16,0-1 0,0 0 0,0 1 16,0-22-16,0 21 0,0-21 15,-22 22-15,22-22 0,0 0 0,0 0 16,22-21-1,-1 0-15,0-21 16,21 21-16,-21-21 0,22-21 16,-1 20-16,0-20 0,1 21 0,-1-21 15,0-22-15,-20 22 0,20-1 16,-21 1-16,0 0 0,-21-1 16,0 22-16,0 0 0,0 0 15,-21 21-15,0 0 0,-21 0 16,20 0-16,1 0 0,-21 0 0,21 21 15,21 0 1,0 0-16,0 1 16,21-22-16,0 21 0,0 0 15,0 0-15,22 0 0,-22 0 0,0 1 16,0-1-16,0 0 0,1 42 16,-1-41-16,-21-1 0,0 21 15,0-21-15,0 0 16,0 43-16,0-43 15,21 0 1,0-21-16,0 0 0,22 0 0,-22 0 16,21-21-16,0 0 0,1 0 15,-1 0-15,0-1 0,1-20 16,-1 21-16,0-21 0,1-1 16,-22 1-16,21 0 0,-21-1 0,22-20 15,-43 42-15,0-1 0,21 1 16,-21 0-16,0 42 15,0 0 1,-21 1-16,21-1 0,-21 21 16,-1-21-16,22 22 0,0-1 0,-21-21 15,21 21-15,-21-20 0,21 41 16,0-42-16,0 0 0,0 1 16,0-1-16,21-21 15,22 0-15,-1 0 0,-21 0 16,21 0-16,1-21 0,-1-1 15,106-41-15,-105 42 16,-1 0-16,-21-22 0,0 1 16,-21 21-16,0-64 15,0 43-15,0-1 0,-21 22 0,0 0 16,0 0-16,-43 0 16,22 21-16,21 0 0,-22 0 0,1 21 15,21 21-15,-21-21 0,-1 22 16,22-1-16,0 0 0,0 1 0,0-1 15,21 0-15,0 1 0,0-22 16,0 21-16,0-21 0,42 22 16,-21-22-16,21 0 0,-20-21 15,20 0-15,0 0 0,22 0 0,-22 0 16,22-21-16,-1 0 0,-21 0 16,22-1-16,-22-20 0,1 21 15,41-64-15,-63 43 0,1 0 16,-1-1-16,0 22 0,0-21 15,-21-1-15,0 22 16,0 42 0,0 1-1,0-1-15,0 21 0,-21-21 0,0 0 16,21 22-16,0-22 0,0 21 16,-21-21-16,21 1 0,0 41 15,-22-63-15,22 21 0,0 0 16,22-21 15,-1-21-31,0 0 0,-21 0 0,21 0 16,0 0-16,0-22 0,1 1 15,-1 21-15,0-22 0,0 22 16,0-21-16,0 21 0,-21 0 0,22-1 16,-1 1-16,0 21 15,0 21 1,-21 1-16,0-1 0,0 0 15,0 0-15,0 0 0,0 22 0,0-22 16,0 21-16,0-21 0,0 0 16,0 22-16,21-22 0,-21 0 15,21 0-15,1-21 0,-22 21 0,21 1 16,21-22-16,-21 0 0,0 0 16,1 0-16,20 0 0,0 0 15,1-22-15,-22 1 0,21 0 0,0 0 16,1-21-16,-1 20 0,22-62 15,-43 41-15,0 1 0,0 0 16,0 21-16,0-1 0,-21 1 0,22 0 16,-22 0-16,-22 21 15,1 21 1,21 0-16,-21 0 0,21 1 16,-21 20-16,21-21 0,0 21 0,0 1 15,0-22-15,0 21 0,0-21 16,0 1-16,0 20 0,0-21 0,21 0 15,21 0-15,-20-21 16,20 0-16,-21 0 0,21 0 16,1 0-16,-1 0 0,0-21 15,1 0-15,41-21 0,-41-1 16,-22 22-16,0-21 0,21 21 0,-20-22 16,-22 1-16,21-21 15,-21 41-15,0 1 0,-21 21 16,-1 0-1,1 0-15,0 21 0,0 1 0,0 41 16,0-42-16,21 0 16,-22 22-16,22-1 0,0-21 0,0 0 15,0 43-15,0-43 16,0 0-16,22-21 0,-1 0 0,0 0 16,42 0-16,-20 0 0,20 0 15,1-21-15,-1 0 0</inkml:trace>
  <inkml:trace contextRef="#ctx0" brushRef="#br2" timeOffset="-24608.31">20934 16341 0,'0'-21'16,"0"-1"-16,0 1 16,-21 21-1,21 21-15,0 1 0,0-1 16,0 21-16,0 0 0,0 1 0,0-1 15,0 0-15,0 1 16,0 20-16,0-20 0,0 20 0,0-21 16,0 22-16,0-22 0,0-21 15,0 22-15,0-1 0,21-21 16,-21 0-16,21-21 0,0 0 0,0-21 16,0-21-1,-21 21-15</inkml:trace>
  <inkml:trace contextRef="#ctx0" brushRef="#br2" timeOffset="-24240.28">20510 16341 0,'-21'0'0,"42"0"0,-63-21 16,42-1-16,0 1 0,21 0 16,0 0-16,22 21 15,-1-21-15,22 21 0,-1 0 0,1 0 16,20 0-16,-20 0 0,20 21 15,1 0-15,0 21 0,-1-20 16,-20 20-16,21 0 0,-22 1 0,1 20 16,20 43-16,-63-64 15,-21 1-15,0 20 0,-21-21 16,0 1-16,-21-1 0,-1 0 0,-20 1 16,-1-1-16,1-21 0,-22 0 15,1 1-15,20-1 0,-84-21 16,63 0-16,22 0 0,20 0 15,1 0-15,0-21 0,21-1 0,-1 1 16,22 0-16,0 0 0,0 0 16,0-22-16,22 22 0,20 0 0,43-21 15,-22 21-15,-21-1 16,22 1-16,-1 0 0,1 0 0,148 0 16,-149 21-1</inkml:trace>
  <inkml:trace contextRef="#ctx0" brushRef="#br2" timeOffset="-23709.77">21696 16764 0,'-43'0'16,"107"-21"-16,-85 42 0,-43-21 15,43-21-15,21 0 0,0 0 16,0-22-16,0 22 16,0 0-16,21 0 0,0 0 0,1-1 15,20 1-15,-21 21 0,21-21 16,1 21-16,-1 0 0,-21 0 0,22 0 15,-22 0-15,21 0 0,-21 21 16,22 0-16,-22 1 0,21 20 16,-42 0-16,21-21 0,-21 22 15,0-1-15,0-21 0,0 22 16,0-22-16,0 21 0,0-21 0,-21 0 16,21 1-16,-21-1 0,0 0 15,0-21-15,-1 0 16,22-21-1,0 0-15,0-1 0,22 1 0,-1-21 16,0 21-16,0-22 0,0 1 16,0 0-16,22-1 0,-22 22 0,21-21 15,1 21-15,-1-22 0,0 22 16,1 0-16,-1 21 0,0-21 16,-21 21-16,22 0 0,-22 0 15,0 0-15,0 21 0,-21 0 16,0 0-16,0 22 0,0-22 15,0 0-15,-21 21 0,0-20 0,21 20 16,-21-21-16,0 21 0,21-20 16,0-1-16,-22 0 0,22 0 0,0 0 15,0 0-15,0 1 16,22-22-16,-1 0 0,0 0 16,0 0-16,0-22 0,22 1 0,-22 0 15,21 0-15,-21 0 16,22-22-16,-22 1 0,0 0 0,0-1 15</inkml:trace>
  <inkml:trace contextRef="#ctx0" brushRef="#br2" timeOffset="-23399.56">22945 16235 0,'-64'-42'15,"-84"20"1,106 22-16,296 64 0,-551-106 16,255 63-16,0 21 15,20 0-15,22-20 0,0-1 16,0 0-16,0 0 0,43 0 0,-22 0 15,0 1-15,21-22 0,1 0 0,-1 0 16,-21 0-16,22 0 16,-1 0-16,-21 0 0,21-22 0,-20 1 15,-1 0-15,-21-21 0,0 21 16,0-22-16,0 1 0,0 21 0,0-22 16,0 1-16,-43 0 0,22 21 15,-21-1-15,21 22 0,-22 0 0,1 0 16,0 0-16,-1 0 0,1 22 15,21 20-15,0-21 0,0 21 0,-1 1 16,22-1-16,0 0 0,0 1 0,22-1 16,-1-21-16,21 22 0,0-22 15,1 0-15,41 21 16</inkml:trace>
  <inkml:trace contextRef="#ctx0" brushRef="#br2" timeOffset="-23135.08">23220 16489 0,'0'0'0,"0"-21"0,0 42 31,0 0-31,0 0 16,0 0-16,0 22 0,0-22 16,0 21-16,0 1 0,0-1 15,0-21-15,0 21 0,-21 1 0,21-22 16,0 21-16,0-21 0,0 1 15,0 20-15,21-42 16,0 0-16,0 0 16,0 0-16,-21-21 0,21 0 15,43-64-15,-43 43 16,0-1-16,22 1 0</inkml:trace>
  <inkml:trace contextRef="#ctx0" brushRef="#br2" timeOffset="-22944.03">23580 16552 0,'42'-127'31,"-84"254"-15,63-232-16,-42 126 16,-1 0-16,1 0 0,0 21 0,0-20 15,0 20-15,0-21 0,-22 64 16,22-43-16,0-21 0,0 22 16,0-1-16,-1-21 0,22 0 15,-21 0-15,21 1 0,0-1 0,0 0 16,21-21-1,1 0-15,20-21 0,-21 21 0,21-21 16</inkml:trace>
  <inkml:trace contextRef="#ctx0" brushRef="#br2" timeOffset="-22286.63">23812 16722 0,'0'0'15,"-21"0"-15,42 0 31,1 0-31,-1 0 0,0 0 16,0 0-16,21 0 0,-20 0 16,-1 0-16,21-21 0,0 21 15,-20-22-15,-1 1 0,0 0 0,0 0 16,0 0-16,-21-22 0,0 22 0,0 0 16,0 0-16,-21 21 15,0 0-15,-21 0 0,20 0 16,1 21-16,-21 0 0,21 0 15,0 1-15,-1-1 0,1 21 16,0 22-16,21-22 16,0 0-16,0 1 0,0-22 0,0 21 15,0 0-15,21-20 0,0-1 16,1 0-16,41 21 16,-21-42-16,1 0 0,-22 0 0,21 0 15,-21 0-15,1 0 0,-1-21 16,0 0-16,0 0 0,0 0 0,0-22 15,-21 22-15,0-21 0,43-64 16,-22 64-16,0-22 16,0 22-16,0 21 0,22-22 15,-22 22-15,0 21 16,0 0-16,0 0 0,1 0 0,20 0 16,-21 21-16,0 0 0,0-21 0,1 43 15,-1-22-15,0 21 0,0-21 16,-21 64-16,21-43 0,-21 1 15,0-1-15,0 0 0,0-20 16,0 20-16,0 0 0,0-21 16,-21-21-16,0 22 15,0-22-15,21-22 16,-21 1-16,21 0 16,0 0-16,0-21 0,0-22 15,0 43-15,0-21 0,21-1 16,0 22-16,0-21 0,0 21 0,22-1 15,-22 1-15,21 0 0,-21 0 16,22 21-16,-1-21 0,64 0 16,-64-1-16,0 22 15</inkml:trace>
  <inkml:trace contextRef="#ctx0" brushRef="#br2" timeOffset="-22050.5">25633 16320 0,'0'-22'0,"-43"149"0,86-232 0,-43 62 15,-21 43-15,-1 0 16,1 0-16,0 21 0,0 1 16,0-1-16,0 0 0,-1 21 15,1-21-15,0 22 0,0-1 0,0 0 16,0 1-16,-1 20 16,1-20-16,0-1 0,21 0 0,0 22 15,0-43-15,0 21 0,0 22 16,21-22-16,0-21 0,1 0 15,-1-21-15,0 0 0,42 0 16,-20 0-16,-22 0 0,64-42 16</inkml:trace>
  <inkml:trace contextRef="#ctx0" brushRef="#br2" timeOffset="-21771.66">26014 16298 0,'-21'-63'16,"21"42"-16,21 254 0,-21-382 15,0 65-15,21 84 16,0 0-16,43 21 16,-43 0-16,21 0 0,-21 0 0,22 22 15,-22-22-15,0 0 0,-21 21 0,0 1 16,0-1-16,0-21 16,0 22-16,-21 20 0,0-21 0,-1 1 15,1-1-15,-21 0 0,0-20 16,20 20-16,-20-21 0,0 21 0,21-20 15,-22-22-15,22 21 0,0 0 16,42-42 15,0 0-31,0-1 0,22 1 0,-1 0 16</inkml:trace>
  <inkml:trace contextRef="#ctx0" brushRef="#br2" timeOffset="-21578.93">26776 16468 0,'0'0'0,"-21"0"0,-1 0 0,1 0 15,0 0-15,0 21 16,21 0 0,0 0-1,0 0 1,0 1-16,21-1 15</inkml:trace>
  <inkml:trace contextRef="#ctx0" brushRef="#br2" timeOffset="-21363.95">26712 17124 0,'0'0'0,"-21"21"0,0 0 16,0 22-16,0-1 0,-1-21 15,1 0-15,21 0 0,-21 22 16,-42 20-16,41-42 0,-20 22 16,0-22-16,-1 21 0,1 1 15,0-22-15,-64 42 16,64-42-16,-22 1 0,22-1 16,-1 0-16,1-21 0,-43 0 15,43-21-15</inkml:trace>
  <inkml:trace contextRef="#ctx0" brushRef="#br2" timeOffset="-18268.28">26797 16447 0,'-21'0'16,"0"0"-16,-1 0 0,1 0 15,0 0 1,0 0-16,21 21 0,-21 0 16,21 0-1,0 0-15,0 0 31,21 1-15,0-22-16,0 0 16,0 0-16,1 0 0,-1 0 15,0-22 1,-21 1 0,0 0-16,0 0 15,-21 0 1,0 0-16,-1 21 15,1 0 1,0 21-16,21 0 16,-21 0-16,0 0 15,0 0-15,21 1 0,0-1 16,0 0-16,0 0 16,21-21-1,0 0-15,0 0 16,0 0-16,0 0 0,1 0 15,-1 0-15,-21-21 0,21 21 16,0-21-16,-21 0 0,0-1 16,0 1-16,0 0 0,0 0 15,-21 0 1,0 21-16,0 0 16,-1 0-16,1 0 15,21 21-15,-21-21 0,21 21 0,0 0 16,0 0-1,0 1-15,0-1 16,21-21 0,0 0-16,1 0 15,-1 0-15,0 0 0,0 0 16</inkml:trace>
  <inkml:trace contextRef="#ctx0" brushRef="#br2" timeOffset="-17404.16">26670 17166 0,'-42'21'15,"42"1"1,21-22 15,0 0-15,0 0-16,0 0 15,0 0-15,1-22 0,-22 1 16,0 0-16,0 0 16,0 0-16,0 0 0,-22-1 15,1 1-15,0 21 16,0 0-16,0 0 0,0 0 16,21 21-16,-22 1 15,1-1-15,21 0 16,0 0-16,0 0 0,0 0 15,0 1-15,0-1 16,21-21-16,1 0 16,-1 0-16,0 0 0,0 0 15,0 0-15,0-21 0,-21-1 16,22 1-16,-22 0 16,0 0-16,0 0 15,-22 0-15,1 21 0,0 0 16,0 0-1,0 0-15,0 0 16,21 21-16,0 0 31,21-21 1,0 0-17,0 0-15,-21-21 31,0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2:04:48.2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1080 0,'21'0'62,"1"0"-62,-1-22 16,0 22-16</inkml:trace>
  <inkml:trace contextRef="#ctx0" brushRef="#br0" timeOffset="1036.13">1037 910 0,'0'21'47,"-21"-21"-16,0 0-31,0 22 16,-1-22-16,1 0 16,0 0-16,0 0 0,0 0 15,0 0-15,-1 0 0,1 0 16,0 0-16,0 0 16,0 0-16,0 0 0,-1 0 15,1 0-15,0 0 16,42 0 31,0 0-47,1 0 15,-1 0-15,21 0 0,-21 0 16,22 21-16,-1-21 0,-21 0 16,21 0-16,22 21 0,-22-21 0,22 0 15,-22 21-15,22-21 0,-1 0 16,1 0-16,-1 0 0,1 0 0,-1 0 15,64 0 1,-63 0-16,-22 0 0,21 0 16,-20 0-16,-22 0 0,21 0 0,1 0 15,-22 0-15,0 0 0,-21 21 16,21-21-16,-21-21 62,-21 0-46,21 0-16,0 0 0,-21 21 16</inkml:trace>
  <inkml:trace contextRef="#ctx0" brushRef="#br0" timeOffset="1600.01">1820 614 0,'0'0'0,"-42"0"15,21 0-15,21 21 32,0 0-17,0 0-15,21 1 16,-21-1-16,21 0 0,0 0 15,0 0-15,1 0 16,20 1-16,-21-1 0,0 0 0,22-21 16,-22 21-16,0 0 0,21 0 15,-21-21-15,22 0 0,-22 22 16,0-22-16,21 0 0,-20 0 0,-1 0 16,0 0-16,0 0 0,0 0 15,-42 0 32,0 0-47,0 0 0,0 0 0,-1 21 16,-20-21-16,21 21 15,-21 0-15,20 0 0,-20 0 0,21 22 16,-21-22-16,-22 42 16,43-20-16,-21-22 0,20 0 0,1 21 15,0-20-15,0-1 0,-21 21 16,20-21-16,1 0 0,0-21 15,21 22-15,0-1 0,-21-21 16,21 21-16,0-42 78,21 0-78</inkml:trace>
  <inkml:trace contextRef="#ctx0" brushRef="#br0" timeOffset="2804.24">3387 572 0,'0'21'15,"21"-21"32,0 0-31,0 0-16,0-21 0,0 21 15,1-22-15,-1 1 0,21 0 0,-21 21 16,22-21-16,-22 0 16,0 0-16,-21-1 0,0 1 15,0 0-15,-21 21 16,-22 0-16,22 0 16,-21 21-16,0-21 0,-1 21 15,1 1-15,0-1 0,20 0 16,-20 0-16,21 0 0,0 0 0,0 1 15,-1-1-15,22 0 0,0 21 16,0-21-16,22 1 16,-1-1-16,0-21 0,0 21 15,0 0-15,22-21 0,-1 21 0,0 0 16,1 1-16,-22-1 16,21 0-16,22 21 0,-43-21 0,0 1 15,-21-1-15,0 0 16,0 21-16,0-21 0,-21 1 15,0-1-15,-22 0 0,1 0 16,0 0-16,-22 0 0,22 1 0,-22-22 16,22 0-16,0 0 0,-43 0 15,43 0-15,-1 0 0,22-22 16,-21 1-16,21-21 0,-22-22 16,43 43-16,0-21 0,0 21 15,0 0-15,0-1 0,0-20 16,0 21-16,21 21 0,1-21 0,20 0 15,-21-1-15,0 22 0,22 0 16,-22-21-16,21 21 0,-21 0 16,0 0-16,22 0 0,-22 0 0,0 0 15</inkml:trace>
  <inkml:trace contextRef="#ctx0" brushRef="#br0" timeOffset="3176.38">3916 1037 0,'0'0'0,"21"21"0,0-21 16,0 0-16,0 0 0,1 0 15,-1-21-15,0 21 16,0-21-16,0 0 0,0 0 16,1 0-16,-1-1 0,0 1 15,-21 0-15,0-21 0,21 21 0,-21-1 16,0 1-16,0 0 0,0 0 15,0 0-15,0 0 0,-21 21 16,0 0-16,0 0 0,-1 0 16,1 21-16,-21 0 0,21 0 0,-22 0 15,22 22-15,-21-1 0,21-21 16,-22 64-16,22-43 0,0 22 16,21-22-1,0-21-15,0 43 0,0-43 16,0 0-16,21-21 0,0 21 15,1 0-15,20-21 0,0 0 16,-21 0-16,22 0 16,-22 0-16,21-21 0,1 21 0,-22-21 15,21 0-15</inkml:trace>
  <inkml:trace contextRef="#ctx0" brushRef="#br0" timeOffset="3667.35">4805 804 0,'0'0'15,"21"-21"-15,-21 0 0,0 0 16,-21 21 0,0-21-16,-1 21 0,1 0 0,-21 0 15,21 0-15,-22 0 0,22 21 0,-21 0 16,0 0-16,20 0 0,-20 22 16,21-22-16,0 21 0,-22 1 15,22 41-15,0-41 0,21-22 16,0 21-16,0-21 0,0 22 15,0-22-15,0 0 0,21 0 16,22-21-16,-22 0 16,0 0-16,0 0 0,21 0 15,-20 0-15,20-21 0,0 0 0,-21 0 16,22-1-16,20-41 16,-42 21-16,1 20 0,-1-20 15,-21 0-15,21-1 0,-21 22 0,21-42 16,-21 42-16,0-1 15,0 44 1,0-1 0,-21 21-16,0-21 0,0 22 0,21-22 15,0 21-15,-22-21 0,22 22 16,0-22-16,0 0 0,0 21 0,0-21 16,0 1-16,22-1 15,-1-21-15,0 0 0,0 21 16,0-21-16,0 0 0,1 0 0,20 0 15,-21 0-15,0-21 0,22 21 16,-22-21-16,0-1 0,0 1 0,-21 0 16,21 0-16</inkml:trace>
  <inkml:trace contextRef="#ctx0" brushRef="#br0" timeOffset="4004.09">5143 953 0,'0'0'0,"0"-64"31,0 43-31,0 0 0,22 0 15,-1 21-15,0-22 16,0 1-16,0 21 0,0 0 16,1 0-16,-1 0 0,0 0 15,21 21-15,1-21 0,-22 22 16,0-1-16,-21 21 0,21-21 16,-21 22-16,0-1 0,0-21 15,0 21-15,-21-20 0,0-1 16,0 0-16,-1 0 0,22 0 0,-21 0 15,0 1-15,0-22 16,21-22 15,0 1-31,21 0 0,0 0 16,-21-21-16,21 20 0,1 1 16,-22-21-16,21 21 0,0 0 0,0-1 15,0-20-15,22 21 0,-22 0 16,0 0-16,21-1 0,1 1 0,-22 0 15</inkml:trace>
  <inkml:trace contextRef="#ctx0" brushRef="#br0" timeOffset="4698.93">6075 677 0,'-64'22'15,"43"-22"-15,0 21 0,-21 0 16,-1 21-16,22-21 15,0 22-15,0-22 0,-22 21 16,22-21-16,21 22 0,-21-1 16,21-21-16,-21 0 0,21 43 15,0-43-15,0 0 0,42 0 16,-21 1-16,22-22 16,-1 0-16,-21 0 0,22 0 0,-1 0 0,0 0 15,1 0-15,-1-22 0,0 1 16,-21 0-16,22 0 0,-22-21 0,0 20 15,21-20-15,-42 0 16,22-1-16,-1-20 0,0 21 0,-21-22 16,0 22-16,0-22 0,0 22 15,0-22-15,0 22 0,0 0 0,0 21 16,0-22-16,0 22 0,0 0 16,-21 21-1,0 21-15,21 21 16,0-20-16,0 41 0,0-21 15,0 1-15,0-1 0,0 0 16,0 22-16,-22-22 0,22 1 16,0-1-16,-21 0 0,21 1 15,0-1-15,0 0 0,0-21 0,0 1 16,0-1-16,-21 0 0,21 0 16,0 0-16,0-42 31,0 0-31,0 0 0,0 0 15,0-1-15,0-20 0,0 0 16,21-1-16,0 1 0,1 0 0,-1-1 16,0 22-16,21-21 0,1 21 15,-1-22-15,0 22 0,1 21 16,-1 0-16,43 0 0,-43 0 0,0 0 16,1 21-16,-22 1 15,0-1-15,0 0 0,0 21 0,-21-21 16,0 22-16,0-22 0,0 21 15,0-21-15,-21 22 0,0-22 0,-21 0 16,20 21-16,1-20 16,-21-1-16,0-21 0,20 21 0,1 0 15,0-21-15,0 0 0,-21 0 16</inkml:trace>
  <inkml:trace contextRef="#ctx0" brushRef="#br0" timeOffset="5212.64">8064 572 0,'0'0'0,"22"-22"15,20-20 1,-42 21-16,0 0 0,0 0 15,-21-1-15,0 1 0,-1 0 16,-20 0-16,0 21 0,-1 0 0,1 0 16,0 0-16,-1 0 0,-20 0 15,21 21-15,-1 0 0,1 0 16,0 1-16,-1 20 0,1 0 0,0 1 16,-1 62-16,22-41 0,0-22 15,0 64-15,21-42 16,0-22-16,0 0 0,0 1 15,0-1-15,21 0 16,0 1-16,0-43 0,0 21 16,22 0-16,-22-21 0,106 0 15,-85 0-15,64-42 16,-64 20-16,22-20 0,42-21 16,-64 41-16</inkml:trace>
  <inkml:trace contextRef="#ctx0" brushRef="#br0" timeOffset="5867.27">8297 762 0,'0'0'0,"21"-21"0,-63 21 32,21 0-32,0 21 0,0 0 15,-1 0-15,-20 1 0,21 20 0,-21-21 16,20 21-16,-20 1 0,21-22 16,0 21-16,0 1 0,21-22 0,0 0 15,0 0-15,0 0 0,0 0 16,0 1-16,0-1 0,21-21 15,0 0-15,0 0 0,21 0 16,-20 0-16,-1 0 0,0-21 16,0 21-16,-21-22 0,0 1 15,21 0-15,-21 0 0,0 0 0,0-22 16,0 22-16,0-21 0,0 21 16,0-22-16,0 22 0,0 0 0,0 0 15,0-21-15,21 20 0,1 1 16,-1 0-16,0 21 0,21 0 15,1 0-15,-22 0 0,21 0 16,-21 0-16,22 0 0,-22 21 16,0 0-16,21 1 0,-21 20 0,-21-21 15,0 21-15,22-20 0,-22-1 16,0 21-16,0-21 0,0 0 16,-22 22-16,22-22 0,-21 0 15,0 0-15,0-21 0,21 21 0,-21-21 16,21 22-1,0-44 1,0 1-16,0 0 16,0 0-16,0 0 0,0-22 15,21 22-15,-21-21 0,21 21 0,0-22 16,0 1-16,22 21 0,-22-21 0,21 20 16,1 1-16,-1 0 0,0 21 0,1 0 15,-1 0-15,0 0 0,1 21 16,-22-21-16,0 43 0,0-22 15,0 0-15,-21 21 0,0-21 16,0 22-16,0-22 0,0 21 0,-21-21 16,0 22-16,0-22 0,0 0 15,-1 0-15,1 0 0,21 1 0,-21-1 16,42-42 15,-21-1-31,21 1 0,1 0 16,-1-21-16</inkml:trace>
  <inkml:trace contextRef="#ctx0" brushRef="#br0" timeOffset="6104.14">9440 487 0,'-21'106'15,"0"-85"1,21 21-16,-21 1 0,0-1 15,-1 0-15,22 1 0,-21 20 0,0-21 16,0-20-16,0 20 0,21 21 16,-21-20-16,21-22 15,-22 0-15,22 0 0,0 0 16,22-21 0,-1-21-16,-21 0 15,21 21-15</inkml:trace>
  <inkml:trace contextRef="#ctx0" brushRef="#br0" timeOffset="6284.03">9144 868 0,'0'0'0,"-21"21"0,0-21 0,21 21 31,21-21-31,21 0 16,-21 0-16,0 0 0,22 0 15,-22 0-15,21-21 0,-21 21 16,22-21-16,-22 21 0,0-21 0,21 0 16</inkml:trace>
  <inkml:trace contextRef="#ctx0" brushRef="#br0" timeOffset="6651.82">9504 910 0,'0'0'15,"0"21"-15,21-21 32,0 0-32,0 0 0,0 0 15,1 0-15,-1-21 16,0 0-16,0 21 0,21-21 0,-20 0 16,-1 21-16,0-21 0,-21-1 15,0 1-15,0 0 16,-21 21-1,0 0-15,-1 0 0,1 0 16,0 21-16,-21 0 0,21 1 0,-1-1 16,1 0-16,-21 0 0,21 21 15,0 1-15,-1-22 0,22 0 16,0 43-16,-21-43 0,21 0 16,0 0-16,0 0 0,0 0 0,21-21 15,1 0-15,20 22 16,-21-22-16,21 0 0,1 0 0,-1 0 15,0 0-15,1-22 16,-1 1-16,22 0 0,-22 0 0</inkml:trace>
  <inkml:trace contextRef="#ctx0" brushRef="#br0" timeOffset="6879.69">10096 783 0,'0'0'0,"-21"0"0,21-21 0,0 0 15,21 42 16,1 0-31,-1 0 0,0 22 0,21-1 16,-21 0-16,-21-20 16,22 20-16,-1-21 0,-21 0 15,21 43-15,0-43 0,-21 0 16,0 0-16,0 0 0,0 1 16,0-44 30</inkml:trace>
  <inkml:trace contextRef="#ctx0" brushRef="#br0" timeOffset="7111.99">10520 741 0,'-64'21'15,"43"-21"1,0 42-16,-21-20 0,20-1 0,-62 42 15,41-20-15,-62 20 16,62-21-16,1-20 0,0-1 16,20 21-16,-20-21 0,21 0 15,21 1-15,0-1 0,21-21 32,0 0-32,22 0 15,-22 0-15,63-43 0,-41 22 16</inkml:trace>
  <inkml:trace contextRef="#ctx0" brushRef="#br0" timeOffset="7387.83">10753 508 0,'0'0'0,"0"-21"31,0 42-15,0 0-16,-22 0 0,22 22 0,-21-22 15,0 21-15,21 1 0,0-1 16,-21 0-16,0 22 0,0-22 16,21 0-16,0 1 0,-22-1 0,1 0 15,21 1-15,0-1 0,0-21 16,0 0-16,0 22 0,0-22 16,0 0-16,21-21 15,1 0-15,-1 0 0,0 0 16,0 0-16,0-21 0,22 0 15,-22 0-15</inkml:trace>
  <inkml:trace contextRef="#ctx0" brushRef="#br0" timeOffset="7596.71">10541 783 0,'0'0'0,"-21"0"16,21 21-1,0 1-15,21-22 16,0 0-16,0 0 0,0 21 0,1-21 16,20 0-16,0 0 0,1 0 15,-22 0-15,21 0 0,0 0 16,-20 0-16,20-21 0,-21 21 0,0 0 16,-21-22-16,0 1 0</inkml:trace>
  <inkml:trace contextRef="#ctx0" brushRef="#br0" timeOffset="8043.46">12107 826 0,'21'-22'16,"-42"44"-16,64-65 0,-43 22 0,21 0 15,0 21-15,-21-21 0,0 42 47,0 0-47,0 0 0,0 0 0,0 22 16,0-22-16,-21 21 0,0 1 16,-1-22-16,1 21 0,0 0 0,0-20 15,21-1-15,-21 0 0,0 0 16,21 0-16,0 0 0,0 1 0,21-22 31,0 0-31,0-22 16,21 1-16,1 0 0</inkml:trace>
  <inkml:trace contextRef="#ctx0" brushRef="#br0" timeOffset="8416.11">12827 677 0,'-21'0'15,"0"0"1,-1 0-16,-20 22 0,21-22 16,-21 21-16,-1 0 0,22-21 15,-21 21-15,-1 0 0,22 0 16,0-21-16,0 22 0,21-1 0,0 0 16,21-21-1,21 0-15,-20 0 0,20 21 0,-21-21 16,21 0-16,22 21 15,-22-21-15,1 21 0,-1-21 0,-21 22 16,43-1-16,-22 0 16,-42 0-16,0 0 0,0 0 0,0 1 15,0-1-15,-21 0 0,0-21 16,-22 21-16,1-21 0,21 0 16,-22 21-16,1-21 0,0 21 0,-1-21 15,22 0-15,-21 0 0,21 0 16,0 0-16,-1 0 0,1 0 0,0-21 15,0 0-15,0 0 16,21 0-16,0-22 0,0 22 0,0-21 16,0 21-16</inkml:trace>
  <inkml:trace contextRef="#ctx0" brushRef="#br0" timeOffset="8603.9">12425 466 0,'0'0'15,"0"21"64,21-21-79,0 0 0,0 21 0,0-21 15,22 21-15</inkml:trace>
  <inkml:trace contextRef="#ctx0" brushRef="#br0" timeOffset="8896.11">14668 487 0,'-21'0'31,"0"21"-31,0 0 16,0 22-16,0-22 0,-22 21 0,22 0 15,-42 43-15,41-43 16,1 1-16,0-1 0,0 0 0,0 1 16,0-1-16,-1-21 0,22 22 0,0-22 15,0 0-15,0 0 16,0 0-16</inkml:trace>
  <inkml:trace contextRef="#ctx0" brushRef="#br0" timeOffset="9539.49">13949 720 0,'0'0'0,"-21"0"0,-1 0 0,44 0 31,-1 0-31,0 0 0,21 0 16,1 0-16,20 0 0,1 0 15,84 0-15,-64 0 0,65 0 16,-86-21-16,22-1 16,-22 22-16,-20-21 0,20 0 15,1 0-15,-22 0 16,-21 0-16,-21-1 0,0 1 0,0 0 15,0-64-15,0 64 16,-21 21-16,0-21 0,0 21 16,-1 0-16,1 0 0,0 0 0,0 0 15,0 21-15,0 0 0,-1 22 16,22-22-16,-21 21 0,21 1 16,-21-1-16,21 0 0,-21 1 0,21-1 15,0 21-15,-21-20 0,0 41 16,-1-62-16,22 20 0,0-21 15,-21 0-15,0 0 0,21 1 0,0-1 16,-21-21 0,21 21-16,-21-21 0,21-21 31,0 0-31,0-1 0,0 1 16,0-21-16,21 21 0,0-22 15,0 1-15,22 21 0,-22-21 0,21 20 16,-21-20-16,64 0 0,-43 42 15,22 0-15,-22 0 16,-21 0-16,0 21 0,22 0 0,-22 0 16,-21 0-16,0 1 15,21 20-15,-21-21 0,0 21 0,0-20 16,0-1-16,0 0 0,-21 0 16,21 0-16,-21 0 0,0 1 0,21-1 15,-22-21-15,1 0 16,21-21 15,21-1-31,1 1 16,-1 0-16</inkml:trace>
  <inkml:trace contextRef="#ctx0" brushRef="#br0" timeOffset="9876.29">15303 889 0,'0'21'15,"0"0"-15,22-21 16,-1 0-16,0 0 0,0 0 16,0 0-16,0 0 0,1 0 15,-1 0-15,0-21 0,0 0 0,0 0 16,0 0-16,1 21 0,-1-21 16,-21-1-16,0 1 0,21-21 15,-21 21-15,0 0 0,-21 21 16,0 0-1,-22 0-15,22 0 0,-21 21 0,21 0 16,-22 0-16,1 21 0,21 1 16,-22-1-16,22 0 0,0 1 0,21-22 15,0 42-15,0-20 16,0-22-16,0 0 0,21 0 0,0-21 16,1 21-16,20-21 0,-21 0 0,21 0 15,1 0-15,-1 0 0,-21-21 16,22 0-16,-1 21 0,-21-42 0</inkml:trace>
  <inkml:trace contextRef="#ctx0" brushRef="#br0" timeOffset="11161.81">17145 804 0,'0'0'0,"42"-42"16,1 21-1,-22 0-15,21 21 0,0-21 16,1-1-16,-1 1 0,0 0 0,22-21 15,-22 21-15,1-1 16,-1-20-16,0 21 0,-21 0 0,1-22 16,-22 1-16,-22 42 15,-20-21-15,0 21 0,-1 0 0,-20 0 16,-22 0-16,22 0 0,-1 21 16,1 0-16,-1-21 0,1 21 15,-1 22-15,22-22 0,21 0 16,21 0-16,0 22 0,0-22 0,0 0 15,42 21 1,-21-21-16,22 22 0,41-1 16,-20 0-16,-22-20 0,0 20 15,1-21-15,-1 21 0,0-20 0,-20-1 16,-1 0-16,0 0 0,-21 43 16,-21-43-16,0-21 0,-22 21 15,-20 0-15,-1-21 0,22 0 0,-22 21 16,1-21-16,-1 0 0,-63 0 15,85 0-15,-21-21 0,20 0 16,1 0-16,21 0 0,-22-43 16,22 22-16,21-1 0,0-20 15,0 21-15,0-1 0,21 1 16,-21 0-16,22-1 0,-1 1 0,21 21 16,-21 0-16,0-1 0,1 1 15,-1 21-15,0 0 0,0 0 16,0 21-16,-21 1 15,0-1-15,0 21 0,0-21 0,0 22 16,0-1-16,0 0 0,0 1 16,0-1-16,0 0 0,0 22 15,21-22-15,-21-21 0,22 0 16,-1 22-16,0-43 0,-21 21 0,42 0 16,-21-21-16,1 0 0,20 0 15,0 0-15,1 0 0,-1 0 0,0 0 16,1-21-16,20 0 0,-21 21 15,22-21-15,-22-22 0,1 22 16,-1 0-16,0 0 0,1-22 16,-22 22-16,0 0 0,0 0 0,-21 0 15,0 0-15,0-1 0,-21 22 32,0 22-17,0-1-15,-1 0 0,1 0 0,0 21 16,0-20-16,0-1 0,21 21 15,0-21-15,-21 0 0,21 1 0,0-1 16,0 0-16,0 0 16,21 0-16,0-21 0,0 0 0,0 0 15,0 0-15,43 0 16,-43 0-16,21-21 0,-20 0 16,-1 21-16,21-21 0,-21-22 0,22 22 15,-22 0-15,0 0 0,21-43 16,-42 43-16,0 0 0,21 0 15,-21 0-15,0 0 0,-21 42 32,21 0-32,-21 0 15,0 0-15,0 22 0,21-22 16,0 0-16,-21 21 0,21-21 0,0 1 16,0 20-16,0-21 0,0 0 15,0 0 1,21-21-16,0 0 0,0 0 0,21 0 15,-20 0-15,20 0 0,0-21 16,1 0-16,-1 0 0,0 0 16,1 0-16</inkml:trace>
  <inkml:trace contextRef="#ctx0" brushRef="#br0" timeOffset="11460.75">18605 762 0,'0'0'0,"-42"0"15,21 0 1,21 21-16,-21 0 15,0 22-15,-1-22 0,22 21 0,-21 1 16,0-1-16,0 0 0,21 22 16,-21-22-16,0 22 0,21-1 0,-22 1 15,1-1-15,0 1 0,0 20 16,0 64-16,0-63 0,-22 0 16,22-22-16,0 22 0,-21-22 0,20 1 15,1-1-15,-21 1 0,21-1 16,0-20-16,-22-1 0,22 0 0,21-20 15,-21-1-15,21 0 0,0-42 16,0 0 0,21-1-16,-21 1 0,21-21 15,22 21-15,-22-22 0,21 1 16,-21-21-16,22 20 0,-1-20 0,0-1 16</inkml:trace>
  <inkml:trace contextRef="#ctx0" brushRef="#br0" timeOffset="11759.72">18457 953 0,'0'0'0,"0"-43"0,0 22 15,0 0-15,0 0 0,0 0 0,0-1 16,0 1-16,21 21 16,1 0-16,-1-21 0,21 21 0,-21 0 15,22 0-15,-22 0 0,21 21 16,0-21-16,1 21 0,-22 22 15,0-22-15,0 21 0,0-21 0,-21 22 16,0-22-16,0 21 0,-21-21 16,0 1-16,-21 20 0,21-21 0,-22-21 15,1 21-15,0 0 16,-1-21-16,22 0 0,-21 0 0,21 0 0,-1 0 16,1 0-16,0 0 15,21-21-15,0 0 0,21 0 16,0 0-16,1 0 0,-1 21 15,0-22-15</inkml:trace>
  <inkml:trace contextRef="#ctx0" brushRef="#br0" timeOffset="12080.01">18923 974 0,'0'21'0,"21"-21"16,0 0-1,0 0-15,1 0 0,-1 0 0,0-21 16,0 0-16,0 21 0,0-22 16,1 1-16,-1 0 0,0 0 15,0 21-15,0-42 16,-42 42 0,0 0-1,0 0-15,0 21 0,-22 0 0,22 0 16,0 0-16,0 0 0,0 22 15,-1-22-15,22 0 0,0 0 0,0 22 16,0-22-16,0 0 16,0 0-16,22-21 0,-1 0 15,0 21-15,21-21 0,-21 0 0,22 0 16,-22 0-16,21 0 0</inkml:trace>
  <inkml:trace contextRef="#ctx0" brushRef="#br0" timeOffset="12396.11">19367 974 0,'0'0'0,"-21"-43"0,0 22 16,21 0-16,0 0 0,0 0 16,0 0-16,0-22 15,21 22-15,0 21 16,1 0-16,-1 0 0,0 0 0,21 0 16,-21 21-16,22 0 0,-22 1 15,21-1-15,-21 0 0,1 0 0,-1 0 16,0 22-16,-21-22 0,0 0 15,0 0-15,0 0 0,0 0 16,0 1-16,0-1 0,-21-21 0,0 0 16,-1 21-16,1-21 0,0 0 15,-21 0-15,21 0 0,-1-21 16,1 21-16,21-21 0,0-1 16,0 1-16,0 0 0,0 0 15,0 0-15,0 0 0,0-1 16,0 1-16,0 0 0,21 0 0,1 0 15,-1 0-15,0-1 16</inkml:trace>
  <inkml:trace contextRef="#ctx0" brushRef="#br0" timeOffset="13195.32">20320 741 0,'0'0'0,"21"-21"31,-21 42-15,0 0-1,0 0-15,-21 22 0,0-22 0,21 21 16,-21-21-16,-1 22 0,22-1 16,-21-21-16,0 21 0,21-20 0,-21-1 15,21 0-15,0 0 0,-21 0 16,21 0-16,0-42 31,0 0-15,0 0-16,0-21 15,0 20-15,0-20 0,21 0 0,0-1 16,-21 1-16,21 0 0,22-1 16,-22 1-16,0 0 0,21 21 0,1-1 15,-1 1-15,0 0 0,1 0 16,62 21-16,-62 0 0,20 21 15,-20 0-15,-1 0 0,-21 22 16,21-1-16,-20 0 0,-22 1 16,0-1-16,0 0 0,0 1 15,0-22-15,0 21 0,-22-21 0,22 22 16,-21-22-16,0 0 0,0-21 0,0 21 16,0-21-1,21-21 1,0 0-1,0-21-15,0 20 0,21-20 0,-21 0 16,42-1-16,-21 1 0,22 0 16,-22-22-16,21 22 0,0 21 0,1-22 15,-1 22-15,0-21 0,1 42 16,-1 0-16,0 0 0,1 0 0,-22 0 16,21 21-16,-21 21 15,1-20-15,-1 20 0,-21 0 0,0 22 16,0-22-16,0 22 0,0-22 15,-21 0-15,-1 1 0,1-1 0,0-21 16,0 21-16,0-20 0,0-1 16,-1-21-16,1 21 0,0-21 0,0 0 15,0 0-15,-43 0 0,22-21 16</inkml:trace>
  <inkml:trace contextRef="#ctx0" brushRef="#br0" timeOffset="13732.1">19770 741 0,'-64'0'31,"43"0"-31,0 21 0,0 0 16,-1-21-16,1 21 0,0 1 15,-21-1-15,21 0 0,-1 21 16,1-21-16,0 22 0,0-22 0,-21 21 16,42 1-16,-22-43 0,22 21 15,0 0-15,22-21 0</inkml:trace>
  <inkml:trace contextRef="#ctx0" brushRef="#br0" timeOffset="14589.86">21865 720 0,'0'0'0,"-21"0"31,0 21-31,0-21 0,-1 21 16,1 0-16,-21 0 0,0 1 0,-1 20 15,1 0-15,0-21 0,20 22 16,-20-22-16,21 21 0,0-21 0,0 1 16,21-1-16,0 0 0,0 0 15,0 0-15,21 0 0,0-21 0,0 0 16,21 0-16,1 0 0,-22 0 15,21 0-15,22 0 0,-22 0 0,0 0 16,1-21-16,-1 0 0,0 0 16,1 0-16,-22 0 0,0-22 15,21 22-15,-42-21 0,22-1 16,-22 22-16,0-21 0,0-22 16,0 22-16,-22 21 0,1 21 0,-21-21 15,21 21-15,-106 0 16,84 0-16,1 21 0,0-21 15,-1 21-15,1 21 0,0 1 16,21-1-16,-1-21 0,22 0 16,0 1-16,0-1 0,0 21 15,22-21-15,-1-21 0,21 0 16,-21 0-16,22 0 0,-1 0 16</inkml:trace>
  <inkml:trace contextRef="#ctx0" brushRef="#br0" timeOffset="14825.7">22500 762 0,'0'0'16,"0"-21"-16,0 0 0,-21 21 15,0 0-15,0 0 16,-1 0-16,-20 0 0,21 0 16,0 0-16,-22 0 0,22 21 15,0-21-15,0 21 0,0 0 0,0 0 16,21 1-16,0-1 0,0 0 15,0 0-15,21 0 16,0-21-16,21 21 0,-21 1 16,22-22-16,-1 21 0,-21-21 15,43 21-15,-22-21 0,-21 21 16,0-21-16</inkml:trace>
  <inkml:trace contextRef="#ctx0" brushRef="#br0" timeOffset="14959.63">22585 1037 0,'0'21'0,"0"1"0,-21-65 0,42 43 0,-21 64 15,-21-64-15,-1 0 0,1 21 16,-85-21-16,64 0 15,0 0-15,-1 0 0,1 0 0,0 0 16,-22 0 0,22-21-16,21 21 0,21-21 15,0-1-15,0 1 16,21 0-16,0 21 16,21-21-16</inkml:trace>
  <inkml:trace contextRef="#ctx0" brushRef="#br0" timeOffset="15237.1">23072 423 0,'0'0'0,"-22"0"32,1 22-32,0-1 15,-21 0-15,21 0 0,-1 21 16,-20-20-16,21 20 0,-21 0 0,20 1 15,-20-1-15,21 0 0,0 22 16,0-22-16,-22 0 0,43 1 0,-21-22 16,21 21-16,0-21 0,0 1 15,0-1-15,0 0 0,0 0 0,21-21 16,0 0-16,1 0 16,20 0-16,-21 0 0,21 0 0,-20 0 15,20-21-15,-21 0 0,21 0 16</inkml:trace>
  <inkml:trace contextRef="#ctx0" brushRef="#br0" timeOffset="15463.82">22564 635 0,'0'0'15,"0"21"1,21 0-16,0-21 0,21 0 15,1 0-15,-1 22 0,21-22 16,-20 0-16,63 0 16,-64 0-16,0 0 0,1 0 15,-22 0-15,21 0 0,-21 0 0,0 0 16,-21-22-16</inkml:trace>
  <inkml:trace contextRef="#ctx0" brushRef="#br0" timeOffset="17323.09">1228 1947 0,'0'0'0,"0"22"16,-22-1-16,22 0 15,0 21-15,0-21 0,0 1 16,0-1-16,0 0 0,0 0 0,22 0 16,-1-21-16,0 0 15,0 0-15,0 0 0,0 0 16,22 0-16,-1 0 0,0 0 16,1-21-16,-1 0 0,0 0 0,1 0 15,-1-22-15,22 1 16,-43 21-16,0 0 0,0-43 15,0 43-15,-21 0 16,0 0-16,-21 21 16,0 21-16,0 0 0,-22 21 15,22 1-15,0-1 16,0-21-16,0 43 0,0-22 0,21 64 16,-22-64-1,22 22-15,0-1 0,-21-21 0,21 22 16,0-22-16,0 22 0,0-22 15,0 0-15,0-20 0,0-1 0,0 21 16,0-21-16,0 0 16,-21-21-1,21-21-15,-21 0 0,0 0 16,0 0-16,-1 0 0,1-1 16,0-20-16,0 0 0,0 21 15,-22-22-15,22 1 0,-42-22 16,42 64-16,-1-21 0,1 0 15,0 21-15,0 0 16,21 21-16,-21 0 0,21 1 16,0 20-16,0-21 0,0 21 0,0 1 15,0-22-15,0 21 0,0 1 16,21-22-16,0 0 0,0 21 0,22-21 16,-22-21-16,21 22 0,22-1 15,-22-21-15,0 0 0,22 0 16,-1 0-16,1-21 0,-22-1 0,22 1 15,-1 0-15,-21 0 0,1 0 16,-1 0-16,0-22 0,-20 1 16,-1 21-16,0-22 0,0 1 15,-21 0-15,0-43 16,0 64-16,0 0 0,0 0 16,-21 21-1,21 21-15,-21 0 16,21 21-16,0-21 0,-21 1 0,21 20 15,-22 0-15,22-21 0,0 43 16,0-43-16,-21 21 0,21-20 16,0-1-16,0 0 15,0 0-15,0-42 32,0 0-17,21 0-15,-21-1 0,0 1 16,0-21-16,22 0 0,-1 20 15,-21-20-15,21 0 0,0-1 0,0 1 16,-21 21-16,43 0 0,-22 0 16,0-1-16,0 22 0,0 0 0,22 0 15,-22 0-15,21 0 16,-21 22-16,0-1 0,1 21 0,-1-21 16,-21 22-16,21-22 0,-21 42 15,0-20-15,0-22 0,0 21 16,-21-21-16,0 0 0,-1 22 15,22-22-15,-21-21 16,21-21 15,0-22-15,0 22-16,21-21 0</inkml:trace>
  <inkml:trace contextRef="#ctx0" brushRef="#br0" timeOffset="17573.93">2688 2011 0,'0'0'0,"0"-21"0,0 42 31,0 0-31,0 21 0,0-20 16,0 20-16,0-21 0,-21 21 16,0 1-16,21-1 0,-21 0 0,21 22 15,0-22-15,-22 1 0,22-1 16,-21 0-16,21 1 0,0-22 0,0 21 15,0-21-15,0 0 0,0 1 16,21-22-16,1 0 0,-1 0 16,0 0-16,-21-22 15,21 22-15,0-21 0,-21-21 0,21 21 16</inkml:trace>
  <inkml:trace contextRef="#ctx0" brushRef="#br0" timeOffset="17763.2">2519 2328 0,'0'0'0,"-21"0"0,-1 0 31,44 0-15,-1 0-16,0 0 0,0 0 16,0 0-16,22 0 0,-22 0 15,21 0-15,-21-21 0,0 21 0,1 0 16,-1 0-16,0-21 0,0 21 15</inkml:trace>
  <inkml:trace contextRef="#ctx0" brushRef="#br0" timeOffset="18259.71">2582 2392 0,'21'0'31,"1"0"-31,-1 0 0,0 0 15,0 0-15,0 0 16,0 0-16,1 0 0,-1 0 0,0 0 16,0 0-16,0-21 0,0 21 15,1-21-15,-1 21 0,-21-22 0,21 22 16,0-21-16,-21 0 16,0 0-1,-21 21 1,0 0-1,0 0-15,-1 21 0,1-21 16,-21 21-16,21 22 0,0-22 0,-1 0 16,22 21-16,0-21 0,-21 22 15,21-22-15,0 21 0,0-21 16,0 1-16,0-1 0,21 0 0,1 0 16,-1 0-16,0-21 0,0 0 0,0 0 15,22 0-15,-22 0 0,21 0 16,-21 0-16,22-21 0,-22 21 15,0-21-15,21 0 0</inkml:trace>
  <inkml:trace contextRef="#ctx0" brushRef="#br0" timeOffset="18641.11">3260 2286 0,'0'-21'16,"0"0"-1,21 21 1,0 0 0,0 21-16,0-21 0,0 21 15,1 0-15,-22 0 0,21 22 16,0-22-16,0 21 0,-21-21 0,0 22 16,0-22-16,0 42 15,0-41-15,0 20 0,0-21 0,0 0 16,-21-21-1,21-21 1,0 0 0,0 0-16,0-22 0,0 22 0,0 0 15,0-21-15,0 21 0,21-22 16,-21 1-16,0 21 0,0-22 0,21 22 16,0 0-16,1 0 0,-1 0 15,0 0-15,0 21 0,0-22 16,0 1-16,1 21 0,-1 0 0,0 0 15,0 0-15</inkml:trace>
  <inkml:trace contextRef="#ctx0" brushRef="#br0" timeOffset="19347.74">3873 2455 0,'0'0'0,"-21"22"31,42-22-31,1-22 16,-1 1-16,0 21 0,0-21 0,21 0 15,1 0-15,-22 0 0,21-1 16,-21 1-16,22-21 0,-1 21 0,-21 0 16,22-22-16,-22 22 0,0-21 15,0 21-15,-21-22 0,0 1 0,0 21 16,0 0-16,0-1 0,0 1 15,0 0-15,-21 21 0,0 0 0,0 0 16,-1 0-16,1 21 16,0 0-16,0 1 0,0-1 15,0 21-15,-1 0 0,1-20 16,21 20-16,-21 21 0,0-20 0,21 20 16,0 1-16,-21-1 0,0 1 15,-1-1-15,22 22 0,-42 63 16,21-63-16,0-1 0,0 1 0,-1 0 15,1 21-15,-21-22 0,0 107 16,-1-85-16,22-22 0,0 22 16,0-21-16,0 21 0,-1 63 15,22-106-15,0 1 0,0-1 16,0-20-16,0-1 0,85 22 16,-64-64-1,22 0-15,-1 0 0,21-22 0,-20 1 16,20 0-16,43-64 0,-42 22 15,-1-1-15,1 1 0,-1-1 16,1 1-16,63-64 0,-85 63 16,0 1-16,-21-22 0,1 22 0,-22-22 15,0 22-15,-43-22 16,1 21-16,0 1 0,-1-22 0,-20 43 16,-1-22-16,22 22 0,-85-43 15,85 64-15,-22 0 0,-42-21 16,64 42-16,0-21 0,20 21 15,1-22-15,0 22 0,0 0 16,21-21 0,21 21-1,0 0-15,0-21 0,22 21 0,-1 0 16,0-21-16,-20 21 0,20-21 16,0 0-16,1 21 0,-1-22 0,21 1 15</inkml:trace>
  <inkml:trace contextRef="#ctx0" brushRef="#br0" timeOffset="19839.46">4889 2413 0,'0'0'0,"22"-21"15,-1-64 1,-21 64-16,0 0 16,0 0-16,0 0 0,-21 21 15,-1 0-15,1 0 0,-21 0 16,21 0-16,-22 0 0,22 0 0,-21 21 15,0 0-15,-1 0 0,1 0 16,0 0-16,20 22 0,-20-1 0,0-21 16,21 22-16,-22-1 0,22 0 0,0-21 15,21 22-15,0-22 0,0 21 16,0-21-16,0 1 0,0-1 16,21-21-16,0 0 0,22 0 15,-22 0-15,21 0 0,0 0 16,64-21-16,-63-1 15,-1 1-15,21 0 0,-20 0 0,-1-21 16,0-1-16,22-20 0,-43 20 16,0 22-16,0-21 0,1 21 15,-22 0-15,0-1 16,0 1-16,-22 21 16,1 0-16,0 21 15,0 1-15,0-1 16,0 21-16,-1 0 0,22-20 0,0 20 15,-21 0-15,21-21 0,0 22 16,0-22-16,0 21 0,0-21 16,0 22-16,0-22 0,21-21 15,1 21-15,-1-21 0,0 0 16,0 0-16,0 0 0,0 0 0,22-21 16,-22 21-16,21-21 0</inkml:trace>
  <inkml:trace contextRef="#ctx0" brushRef="#br0" timeOffset="20098.13">5567 2350 0,'0'0'0,"0"-22"0,0 1 0,0 0 15,0 0-15,-21 21 16,-1 0-16,1 0 16,0 0-16,0 0 0,0 0 15,-22 21-15,22 0 0,0 0 0,-21 43 16,21-22-16,-1 1 0,1-22 15,21 21-15,-21 0 0,21 22 16,0-43-16,0 0 0,0 0 16,21 1-16,0-1 0,1 0 15,-1-21-15,21 0 0,-21 0 16,0 0-16,22 0 0,-22-21 16,21 21-16,-21-21 0,22-1 15</inkml:trace>
  <inkml:trace contextRef="#ctx0" brushRef="#br0" timeOffset="20472.91">5863 2455 0,'0'0'15,"-21"0"-15,0 0 0,0 0 0,21 22 32,21-22-17,0 0-15,0 0 16,0 0-16,0 0 0,1 0 0,-1 0 15,0-22-15,0 22 16,0-21-16,0 0 0,1 0 0,-1 0 16,0 21-16,-21-21 0,21-1 0,-21 1 15,0 0-15,-21 21 16,0-21-16,-22 21 16,22 0-16,-21 0 0,21 21 15,-22 0-15,1 0 0,0 1 0,21 20 16,-22-21-16,22 21 0,0 1 15,-21-1-15,42 0 0,-22 1 16,22-22-16,0 21 0,0-21 0,0 1 16,0-1-16,22 0 0,-1-21 0,0 21 15,21-21-15,22 0 16,-43 0-16,21 0 0,1-21 16,-22 21-16,21-21 0,22-22 15</inkml:trace>
  <inkml:trace contextRef="#ctx0" brushRef="#br0" timeOffset="20927.38">7218 2392 0,'0'0'0,"0"-64"32,-21 64-32,-1 0 0,1 22 15,21-1-15,-21 0 0,0 0 16,0 21-16,21-20 0,-21 20 0,-1-21 16,1 21-16,21-20 0,0-1 15,-21 0-15,21 0 0,-21 0 0,21 0 16,-21-21-16,21 22 15,0-44 1,21 22 0,-21-21-16,21 0 0,-21 0 15,0 0-15</inkml:trace>
  <inkml:trace contextRef="#ctx0" brushRef="#br0" timeOffset="21123.13">7239 2074 0,'0'0'16,"0"22"31,0-1-31,0 0-1,0 0-15,21-21 16,-21 21-16</inkml:trace>
  <inkml:trace contextRef="#ctx0" brushRef="#br0" timeOffset="21576.13">7556 2307 0,'0'0'15,"0"21"-15,0 1 16,0-1-16,-21 0 0,0 0 15,21 0-15,-21 0 16,21 1-16,0-1 0,0 0 16,-21 0-16,21 0 0,-21 0 15,21 1-15,0-1 0,-22-21 0,22 21 16,0-42 31,0 0-47,0-1 0,0 1 0,0 0 15,22 0-15,-1 0 0,0-22 16,0 1-16,0 21 0,0-21 0,22 20 16,-1-20-16,0 21 0,1 0 15,-1 0-15,22 21 0,-22-22 16,21 22-16,-20 0 0,-1 0 0,0 22 16,1-22-16,-22 21 0,21 21 15,-21-21-15,-21 22 0,0-22 0,0 21 16,0 0-16,0 1 0,0-1 15,0-21-15,-21 22 0,-21-22 0,0 21 16,-1-21-16,-20 22 16,42-43-16,21-22 31,21 1-31</inkml:trace>
  <inkml:trace contextRef="#ctx0" brushRef="#br0" timeOffset="23782.02">9673 2223 0,'0'-22'16,"0"1"-16,21 0 0,0 21 16,1-21-16,-1 0 15,0 0-15,0-1 0,0 1 0,0 0 16,1 0-16,-1 0 0,0 0 16,0-1-16,-21-20 0,0 21 15,0 0-15,0 0 0,-21 21 16,0 0-16,0 0 0,-1 0 0,1 0 15,-21 0-15,21 0 0,0 21 16,-22 0-16,22 0 0,0 0 0,0 0 16,0 22-16,-1-22 0,1 21 0,21-21 15,0 1-15,0 20 0,0 0 16,0-21-16,64 64 16,-43-64-16,0 0 15,0 1-15,0-1 0,1 21 16,-1-21-16,21 22 0,-42-22 15,0 0-15,0 0 0,0 0 16,-85 22-16,43-22 16,0-21-16,-22 0 0,22 0 15,-22 0 1,22-21-16,21-1 0,0 1 0,-22 0 16,22 0-16,0-21 0,-21-22 15,42 22-15,0-1 0,-21-41 16,21 63-16,0-22 0,0 22 15,0 0-15,0 0 0,0 0 16,21-1-16,0 22 0,0 0 16,0 22-16,0-1 15,-21 0-15,0 0 0,22 0 0,-22 22 16,21-22-16,-21 21 0,0 0 16,0 1-16,0-1 0,0 0 0,0 1 15,21-22-15,-21 21 0,21-21 0,-21 22 16,21-22-16,0-21 0,1 21 15,-1 0-15,0-21 0,0 0 0,0 0 16,22 0-16,-1 0 0,0-21 16,1 0-16,62-21 15,-41-1-15,-1 22 0,-20-21 0,20-1 16,-20 22-16,41-63 16,-63 41-16,1 22 0,-1 0 0,0-21 15,-21 20-15,0 1 16,0 0-16,-21 21 15,0 0-15,-22 0 0,22 21 16,0 0-16,0-21 0,-22 43 16,22-1-16,0-21 0,0 43 15,21-22-15,0-21 16,0 22-16,0-22 0,0 0 0,0 21 16,0-21-16,0 1 0,21-1 15,21-21-15,-20 0 16,-1 0-16,21 0 0,-21 0 0,22 0 15,-1 0-15,-21-21 0,21 21 16,1-22-16,20-41 0,-20 21 16,-1 20-16,0-20 0,-21 0 0,22-1 15,20-41 1,-42 41-16,1-20 0,-1 21 0,0-1 16,-21 1-16,0 0 0,0-1 15,0 1-15,0 21 0,0-22 0,0 22 16,0 0-16,0 42 15,-21 0 1,0 1-16,-1-1 0,22 21 0,-21-21 16,21 22-16,-21-1 0,0 0 15,21 1-15,0-1 0,0 0 0,-21-21 16,21 22-16,-21-1 0,21 0 16,0 1-16,0-1 0,0-21 0,0 22 15,0-1-15,0-21 0,21 0 16,0 0-16,0-21 0,0 0 15,0 0-15,1 0 0,20 0 16,-21 0-16,21 0 0,-20-21 0,20 0 16,0 0-16,-21 0 0,22 0 15,-1-1-15,-21-20 0,22 0 16,-22 21-16,0-1 0,-21-20 16,21 42-16,-21-21 0,0-21 15,-21 42 1,0 0-16,0 0 0,-1 0 15,1 0-15,0 21 0,0 0 0,0 0 16,0 0-16,21 0 0,0 1 16,-22-1-16,22 0 0,0 21 0,0-21 15,0 1-15,0-1 0,0 0 0,0 0 16,22 0-16,-1-21 16,0 0-16,21 0 15,-21 0-15,22 0 0,-22 0 16,21-21-16,-21 21 0,22-21 0,-1 0 15,0 0-15,-20-1 0,20 1 0,-21-21 16,0 21-16,0 0 0,1-22 16,-1 22-16,-21 0 0,21 0 0,-21 0 15,0-1-15,0 44 32,-21-22-32,21 21 15,-21 0-15,-1 0 16,22 0-16,0 22 0,0-22 0,-21 0 0,21 0 15,-21 21-15,21-20 0,-21-1 16,21 0-16,0 0 0,0 0 16,0 0-16,0-42 47,0 0-47,0 0 0,0 0 0,0 0 15,0-1-15,0-20 0,21 21 16,0 0-16,-21-22 0,21 22 0,1-21 15,-1 21-15,0 0 0,0-1 16,0 1-16,0 0 0,1 21 0,-1 0 16,21 0-16,0 0 15,-20 0-15,-1 21 0,0 0 16,-21 1-16,21-1 0,-21 21 16,0 0-16,0-20 0,0 20 15,0-21-15,0 21 0,0-20 0,0 20 16,0-21-16,0 0 0,0 0 0,21 1 15,0-22-15,1 21 16,-1-21-16,0 0 0,0 0 0,0 0 16,22-21-16,-1-1 0,-21 1 0,21 0 15,-20 0-15,20 0 0,0-22 16,-21 22-16,22-21 0,-22 21 0,0-22 16,0 22-16,0 0 15,-21-42-15,0 41 16,-21 44-1,0-1 1,0 0-16,21 0 0,0 0 0,0 0 16,-21 1-16,21-1 0,0 21 15,0-21-15,0 0 0,0 1 0,0-1 16,0 0-16,0 21 16,21-21-16,0-21 0,0 0 15,0 0-15,1 0 0,20 0 16,-21 0-16,21-21 0,-20 0 15,-1 0-15,0 0 0,0-22 16,0 1-16,-21 0 0</inkml:trace>
  <inkml:trace contextRef="#ctx0" brushRef="#br0" timeOffset="23967.92">12467 1947 0,'-21'0'0,"42"0"0,-63 0 0,21 0 0,-1 0 15,1 0 1,21 22 0,21-1 15,1-21-31,-1 0 0,-21 21 16,21-21-16,0 0 0,0 21 0</inkml:trace>
  <inkml:trace contextRef="#ctx0" brushRef="#br0" timeOffset="25123.25">12806 2180 0,'-21'0'0,"-1"0"16,1 0-1,21 21 16,-21 1-31,21-1 16,0 0-16,-21 0 0,21 0 0,0 0 16,0 1-16,-21 41 0,21-42 15,0 0-15,0 1 0,0 20 16,0-21-16,0 0 0,0 0 16,0 1-16,21-22 0,0 0 15,0 0-15,0 0 0,1 0 0,-1 0 16,0 0-16,21 0 0,-21-22 0,1 22 15,20-21-15,-21 0 0,21-21 16,-20 21-16,-1-1 0,42-41 16,-42 21-16,1 20 15,-22-20-15,0 21 0,21 0 0,-21 0 16,0-1-16,-21 22 16,-1 0-1,1 0-15,0 22 0,21-1 16,0 0-16,-21 0 0,21 0 15,-21 0-15,21 1 0,0-1 0,0 21 16,0-21-16,0 0 0,0 1 0,0-1 16,0 0-16,21 0 0,0 0 15,0-21-15,22 0 0,-22 0 16,0 0-16,21 0 0,1 0 16,-22 0-16,21 0 0,-21-21 0,22 21 15,-22-21-15,0-21 0,21-1 16,-21 1-16,1 21 0,-1 0 15,-21-22-15,0 22 0,0-21 0,0-1 16,0 22-16,0 0 16,0 0-16,-21 42 15,-1 0 1,22 0-16,-21 1 0,21-1 16,0 0-16,-21 0 0,21 0 15,-21 0-15,21 22 0,-21-22 16,21 0-16,0 21 0,0-20 0,-21-1 15,21 0-15,-22 0 0,22 0 0,0 0 16,-21-21-16,21 22 16,0-44-1,0 1 1,0 0-16,21 21 0,-21-21 0,22-21 16,-22 20-16,0 1 0,0 0 0,21-21 15,0 21-15,0-1 0,0 1 16,0-21-16,1 21 0,-1 0 15,0-1-15,21 22 0,-21-21 16,1 21-16,-1-21 0,0 21 0,0 0 16,0 0-16,0 0 0,1 21 0,-1 0 15,0 1-15,-21-1 16,21 0-16,-21 21 0,21-21 0,-21 1 16,21 20-16,-21-21 0,0 0 0,0 0 15,0 1-15,0-1 0,0 0 16,0 0-16,-21-21 31,21-21-15,-21 0-16,21 0 15,0-1-15,0 1 0,0 0 16,0 0-16,21 0 0,0 0 0,1-22 16,-1 22-16,63-42 15,-41 41-15,-1 1 0,43-21 16,-43 21-16,85 21 15,-85 0-15,1 21 0,20 21 16,-42-21-16,-21 1 0,0 41 16,0-42-16,0 22 15,0-1-15,0-21 0,0 21 0,-42 1 16,42-22-16,0 0 0,-21 0 16,0 0-16,21 1 15,-21-22-15</inkml:trace>
  <inkml:trace contextRef="#ctx0" brushRef="#br0" timeOffset="25346.13">15430 2371 0,'-63'0'16,"126"0"-16,-147 0 0,84 21 0,-21-21 0,-1 0 0</inkml:trace>
  <inkml:trace contextRef="#ctx0" brushRef="#br0" timeOffset="25772.4">15430 2223 0,'0'0'0,"0"-22"0,22-20 31,-22 21-31,21 21 0,0-21 16,-21 0-16,0 42 31,0 0-15,0 0-16,0 0 0,-21 0 15,0 1-15,-1-1 0,1 21 0,0-21 16,21 22-16,-21-1 0,0-21 0,21 21 16,0-20-16,-21-1 0,21 0 15,-22 0-15,22 0 0,0 0 0,0 1 16,0-44 15,0 1-15,0 0-16,0 0 0,0-21 15,0 20-15,0-20 0,0 21 16</inkml:trace>
  <inkml:trace contextRef="#ctx0" brushRef="#br0" timeOffset="26157.96">15452 1842 0,'-22'0'0,"44"0"0,-65 21 0,43 0 0,-21 0 15,0 0-15,0 0 0,0 1 0,-1-1 16,22 21-16,0-21 0,0 0 0,0 1 16,0-1-16,0 0 15,22-21 1,-1 0-16,0 0 0,21 0 16,-21 0-16,22 0 0,-22 0 0,21-21 15,-21 0-15,22-1 0,-22 1 16,0 0-16,0 0 0,0-21 0,-21 20 15,0-20-15,0 21 0,0-43 16,0 43-16,-21 21 0,0-21 16,0 21-16,-21 0 0,20 0 0,-20 0 15,0 21-15,21 0 0,-22 1 16,1 20-16,0-21 0,20 21 0,1-20 16,-21 20-16,21-21 0,21 21 15,0-20-15,0-1 0,0 42 16,21-42-16,0-21 15,0 0-15,22 0 0,-1 0 16,0 0-16,22 0 0</inkml:trace>
  <inkml:trace contextRef="#ctx0" brushRef="#br0" timeOffset="26415.58">16192 1863 0,'0'0'0,"0"21"31,-21-21-31,0 21 0,0 43 16,0-22-16,0-21 0,-1 21 16,1 1-16,-21-22 0,21 21 15,0 1-15,-1-22 0,1 21 0,21 0 16,-21 1-16,21-22 0,-21 21 0,21-21 16,0 1-16,0 20 0,0-21 15,0 0-15,21-21 16,0 0-16,0 0 0,1 0 15,-1 0-15,0 0 0,-21-21 0,21 0 16,0 0-16,0 0 0,1-22 16,-22 22-16</inkml:trace>
  <inkml:trace contextRef="#ctx0" brushRef="#br0" timeOffset="26587.7">15811 2180 0,'0'0'16,"22"0"15,-1 0-31,0 0 0,0 0 0,0 0 16,0 0-16,22 0 0,-1 0 15,-21-21-15,22 21 0,-1 0 0,0 0 16,1-21-16,-22 21 0,21 0 16,-21-21-16</inkml:trace>
  <inkml:trace contextRef="#ctx0" brushRef="#br0" timeOffset="27184.12">17357 1863 0,'0'0'0,"-22"-43"31,1 43-31,0 0 0,0 0 15,0 0-15,0 0 0,-22 22 16,22-1-16,0 0 0,-21 0 16,20 21-16,1 1 0,0-22 0,-21 21 15,21 1-15,-1-1 0,1 0 0,21 1 16,-21-1-16,21 0 16,0-21-16,0 22 0,0-1 0,0-21 15,0 0-15,0 22 0,21-43 16,0 21-16,1 0 0,20-21 0,-21 0 15,43 0-15,-22 0 16,0 0-16,-21 0 0,22-21 0,-1 0 16,0 0-16,43-22 0,-43 22 15,1 0-15</inkml:trace>
  <inkml:trace contextRef="#ctx0" brushRef="#br0" timeOffset="27980.1">17695 2159 0,'0'0'0,"0"-21"0,0 0 0,0 0 16,0-1-16,-21 22 31,0 22-31,0-1 16,21 0-16,-21 0 0,-1 21 15,1-20-15,0-1 0,21 21 0,-21-21 16,21 22-16,-21-22 0,21 21 16,0-21-16,0 22 0,0-22 0,0 0 15,0 0-15,21 0 0,0-21 16,21 21-16,-20-21 0,-1 0 0,21 0 15,-21 0-15,0 0 0,22 0 0,-22-21 16,0 0-16,21 0 0,-20 0 16,-1 0-16,-21-1 0,0 1 15,21-21-15,-21 21 0,0-22 16,0 22-16,0 0 0,0-21 0,0 21 16,-21-1-16,0 1 0,-1 21 15,1-21-15,0 21 0,0 0 0,0 0 16,0-21-16,-1 21 0,44 0 47,-1 0-47,0 0 15,21 0-15,-21 0 0,22 0 0,-22 0 16,21 0-16,-21 0 16,22 0-16,-22 0 0,21 21 0,-21-21 15,1 21-15,-1 0 0,0 1 16,-21-1-16,0 0 0,0 0 15,0 0-15,0 22 0,0-22 0,0 0 16,0 21-16,-21-21 16,21 1-16,-21 20 0,-1-21 15,22 0 1,0-42 15,0 0-31,0 0 0,0 0 16,0-22-16,22 22 0,-22 0 15,21-21-15,-21 20 0,21 1 16,0 0-16,0 0 0,0 0 0,1 0 16,-1-1-16,0 1 0,42 21 15,-20-21-15,-22 21 0,21 0 16,-21 0-16,22 0 0,-22 21 16,21-21-16,-21 21 0,1 1 0,-1-1 15,0 21-15,-21 0 16,0-20-16,0-1 0,0 21 0,0-21 15,-21 22-15,0-22 0,-1 0 16,22 0-16,-21 0 16,0-21-16,21-21 31,0 0-15,0 0-16,21 0 0,0-1 15,1 1-15,-1-21 0</inkml:trace>
  <inkml:trace contextRef="#ctx0" brushRef="#br0" timeOffset="29432.58">19135 2159 0,'0'0'0,"21"-21"31,-42 21-15,-1 0-1,1 0-15,0 0 0,0 0 0,-21 0 16,20 21-16,1-21 0,0 21 15,0-21-15,0 21 0,21 1 16,0-1-16,21-21 16,0 21-16,0-21 15,0 0-15,1 21 0,20-21 0,-21 21 16,0 0-16,0-21 0,1 22 16,-1-1-16,0 0 0,0 0 0,0-21 15,-21 21-15,0 0 0,0 1 16,0-1-16,0 0 0,0 0 0,-21-21 15,0 21-15,0-21 0,0 0 16,-1 21-16,-20-21 0,21 0 16,-21 0-16,-1 0 0,22 0 0,-21 0 15,21-21-15,-22 0 0,22 21 16,0-21-16,0 0 0,0 0 0,21-22 16,0 22-16,0 0 0,0 0 15,0 0-15,0-1 0,0 1 0,0 0 16,21 21-16,0 0 15,0 0-15,0 0 16,0 0-16,-21 21 0,0 0 0,22 1 0,-1 20 16,-21-21-1,0 0-15,21 0 0,0 43 16,-21-43-16,21 0 0,-21 0 16,21 1-16,22-22 15,-22 0-15,0 0 0,0 0 16,0 0-16,1 0 0,20 0 0,-21 0 15,21-22-15,-20 1 0,20 0 16,-21 0-16,21 0 0,-20 0 0,20-22 16,-21 22-16,21 0 0,-20-21 0,-1 20 15,-21-20-15,21 21 0,-21 0 16,21 0-16,-21-1 0,0 1 0,0 0 31,0 42-15,-21-21-16,21 21 15,-21 1-15,0-1 0,21 0 0,-22 0 16,22 0-16,0 22 0,-21-22 0,21 0 16,-21 42-16,21-41 15,0-1-15,0 0 0,0 0 0,0 0 16,21 0-16,0-21 16,1 0-16,-1 0 0,21 0 0,0 0 15,1 0-15,-1 0 0,0 0 16,1-21-16,-1 0 0,0 0 0,1 0 15,-1 0-15,0-1 16,1-20-16,-1 21 0,-21 0 0,0-22 16,1 22-16,-1 0 0,0-21 0,-21 21 15,0-1-15,-21 22 32,0 0-32,-1 0 0,1 0 15,21 22-15,-21-1 0,0 0 0,0 0 16,21 21-16,0-20 15,0-1-15,0 0 0,0 0 0,0 21 16,0-20-16,21-1 0,-21 0 16,21 0-16,-21 0 0,0 0 15,21 1-15,0-22 0,1 21 16,-22-42 0,0-1-1,0 1-15,0 0 16,0 0-16,-22 0 0,1 0 0,21-1 15,-21 22-15,0-21 0,0 21 16,0 0-16,-1 0 16,22 21-1,0 1-15,0-1 0,0 0 0,22 0 16,-1 0-16,-21 0 0,21 1 16,0-22-16,0 21 15,22-21-15,-22 0 0,0 0 0,21 0 16,-21 0-16,22 0 0,-1 0 15,0 0-15,-20 0 0,20-21 0,0-1 16,-21 1-16,1-21 0,20 21 16,-21-22-16,21 1 0,-20 0 0,-1 21 15,0-22-15,21-41 16,-42 20-16,0 22 0,21-1 0,-21 1 16,22 21-16,-22-43 15,0 43-15,-22 42 31,1 1-31,21-1 16,-21 0-16,0 21 0,21 1 0,-21 20 16,0-21-16,21-20 15,-22 20-15,22 0 0,0 1 0,-21 20 16,21-21-16,-21 1 16,21-22-16,0 0 0,0 21 0,0-20 15,21-1-15,0 0 0,1-21 16,-1 0-16,0 0 0,0 0 15,0 0-15,0 0 0,22 0 0,-22-21 16,0 21-16,21-21 0,-20-1 16,-1 1-16,0-21 0,21 21 15,-21-22-15,1 22 0</inkml:trace>
  <inkml:trace contextRef="#ctx0" brushRef="#br0" timeOffset="29643.38">20743 2159 0,'0'21'16,"21"-21"-16,1 0 15,-1 0-15,0 0 0,0 0 16,0 0-16,0 0 0,1 0 0,20 0 16,-21 0-16,0 0 15,0 0-15,1 0 0,-1 0 0,0-21 16,0 21-16,-21-21 15,0 0-15,0 0 0,-21 21 16</inkml:trace>
  <inkml:trace contextRef="#ctx0" brushRef="#br0" timeOffset="29836.14">20002 1947 0,'0'0'0,"0"22"0,-21-22 15,0 21 1,21 0 0,21-21 31,0 0-47</inkml:trace>
  <inkml:trace contextRef="#ctx0" brushRef="#br0" timeOffset="31055.08">21632 2350 0,'0'0'0,"-21"0"0,21-22 31,0 1-31,21 0 16,0 21-16,1-21 0,-1 0 15,-21 0-15,42-1 0,-21 1 0,0 0 16,1 0-16,-1 0 0,0-22 16,0 22-16,0 0 0,0 21 0,1-21 15,-22 0-15,21 21 0,-21 21 32,-21 0-17,-1 0-15,1 0 0,0 1 16,0 20-16,0-21 0,21 0 0,-21 0 15,-1 22-15,1-22 0,21 21 16,0-21-16,0 1 0,0-1 16,0 0-16,21 0 15,22-21 1,-22 0-16,0 0 0,0 0 16,22-21-16,-22 0 0,21 21 0,0-21 15,-20-1-15,-1 1 0,0 0 16,0-21-16,0 21 0,-21-1 0,21-20 15,-21 21-15,0-21 0,0 20 16,0 1-16,-21-21 0,0 42 0,0-21 16,21 0-16,-21 21 15,0 0-15,42 0 32,0 0-17,21 0-15,-21 0 0,22 0 0,-1-22 16,-21 22-16,43 0 0,-22 0 15,0-21-15,1 21 0,-1-21 0,0 21 16,-20-21-16,41 0 16,-42 21-16,-21-21 0,0-1 15,0 1-15,-21 42 47,0 1-47,0 20 16,0-21-16,21 0 0,-22 22 15,1-22-15,21 21 0,-21 0 0,0 1 16,21-1-16,-21 0 0,0 1 16,21 20-16,-22 43 0,22-21 15,-21-22-15,21 64 0,0-42 16,0-22-16,0 1 16,0-1-16,0 1 0,21 84 15,-21-84-15,0-1 0,22 1 0,-22-1 16,21 1-16,-21-1 0,0 43 15,0-64-15,0-21 0,0 22 16,-21-22-16,-1 21 0,22-21 0,-21 1 16,0-1-16,0-21 0,21 21 15,-21-21-15,0 0 0,-1 0 0,1 0 16,0-21-16,0 0 16,0-1-16,0 1 0,-1-21 0,-20-85 15,21 63-15,0-20 16,0 20-16,21-20 0,0 20 15,0-105-15,0 105 0,21-20 16,0 20-16,21-21 0,-21 22 16,22-22-16,-1 22 0,0-1 0,1 22 15,20-22-15,-20 22 0,-1 0 16,21-1-16,22-20 16,-21 42-16,-43 0 0,63-1 15,-62 22-15,-1 0 0,0 0 16,-21-21-16,-21 21 47,0 0-47,-1 0 0,-20 0 15,21 0-15</inkml:trace>
  <inkml:trace contextRef="#ctx0" brushRef="#br0" timeOffset="32527.13">5630 3704 0,'-21'0'16,"0"0"0,0 0-16,0 0 0,-1 0 15,1-21-15,0 0 16,21 0-1,0 0-15,0-1 16,0 1-16,0 0 0,0 0 0,21 0 16,-21 0-16,21-1 0,1 1 0,-1 0 15,21 21-15,-21-21 0,22 0 16,-22 21-16,0 0 0,21 0 0,-21 0 16,1 0-16,-1 21 0,0 0 15,0 21-15,-21-20 0,0 20 16,0 43-16,-21-64 0,0 21 15,-22 0-15,22 1 0,-21-1 16,-85 85-16,63-85 16,22 1-16,-21-22 0,20 21 15,1 1-15,-22 20 16,22-42-16,21 22 0,0-43 0,0 21 16,-1 0-16,22-42 31,22 0-31,-1-22 15,0 22-15,0 0 0,0-21 16,0 20-16,1-20 0,-1 21 16,21-21-16,-21 20 0,0 22 0,22-21 15,-22 21-15,0 0 0,0 0 16,0 21-16,1-21 0,-22 22 16,21 41-16,0-42 0,-21 22 15,21 20-15,0-42 16,0 22-16,1-22 0,-1 0 15,0-21-15,0 0 0,0 0 0,0 0 16,22 0-16,-22 0 0,21-21 16,22-22-16,-43 22 15,0 0-15,0 0 0,0 0 0,-21 0 16,0-22-16,0 22 16,0-21-16,0 21 0,0-1 0,0 1 15,0 0-15</inkml:trace>
  <inkml:trace contextRef="#ctx0" brushRef="#br0" timeOffset="33337.29">7472 3937 0,'21'0'31,"0"-21"-31,0 21 0,0-21 15,1 0-15,-1 21 0,-21-22 16,21 22-16,0-21 0,0 0 0,0 0 16,-21 0-16,0 0 15,0-1-15,0 1 16,-21 0-16,0 0 0,0 0 0,-21 0 16,20-1-16,1 22 0,-21 0 0,21 0 15,0 0-15,-22 0 0,22 0 16,-21 22-16,21-1 0,-43 21 15,43-21-15,0 22 0,0-1 16,-1 0-16,1-21 0,0 22 0,0 20 16,21-20-16,0-1 0,0 0 15,0-21-15,0 22 0,0-22 0,21 21 16,0-21-16,0-21 0,22 0 16,-22 0-16,21 0 15,43-21-15,-43-21 0,22 21 16,-22 0-16,0-22 0,22 22 0,-22-21 15,-21-1-15,22 22 0,-22-21 16,0 0-16,0 20 0,-21-20 0,0 0 16,0 21-16,0-1 0,0 1 15,0 0-15,-21 21 0,0 0 16,0 21 0,0 0-16,21 1 0,-22 20 15,22-21-15,0 0 0,0 22 0,0-1 16,0 0-16,-21-21 0,21 22 15,0-22-15,0 21 0,0-21 0,0 1 16,21-1-16,-21 0 0,22 0 0,-1-21 16,0 0-16,21 0 0,-21 0 15,1 0-15,20 0 0,0-21 0,22-43 16,-22 43-16,0-21 16</inkml:trace>
  <inkml:trace contextRef="#ctx0" brushRef="#br0" timeOffset="33811.65">8361 3366 0,'0'-22'0,"0"44"0,0-65 0,-21 43 31,-1 21-31,22 1 0,-21-1 16,21 21-16,-21 0 0,0 1 16,21-1-16,0 0 0,-21 43 15,21-43-15,-21 1 0,-1 41 16,22-41-16,0-1 0,0-21 15,0 22-15,0-22 0,0 0 0,0 0 16,0 0-16,0 0 0,0-42 31,0 0-31,0 0 0,0 0 16,0 0-16,0-1 0,0-20 16,0 21-16,22-21 0,-22 20 0,21-20 15,0 21-15,0-21 0,21 20 16,-20 1-16,20 0 0,-21 0 15,21 0-15,1 21 0,-22 0 0,21 0 16,1 0-16,-1 21 0,-21 0 16,21 0-16,22 22 0,-43-22 15,-21 0-15,0 21 0,0-21 0,0 1 16,-21 41-16,0-42 16,0 22-16,-64-1 15,43-21-15,20 0 0,-20 0 0,0-21 16,21 0-16,-43 0 15,43 0-15,0 0 0,0 0 0,21-21 16,0 0 0,0 0-16,0 0 0,0 0 0,21-1 15,0 1-15,21 21 0,-21-21 0</inkml:trace>
  <inkml:trace contextRef="#ctx0" brushRef="#br0" timeOffset="34224.92">9250 3662 0,'21'-21'0,"-42"42"0,63-63 16,-42 20-16,21 22 0,-21-21 15,0 0 1,-21 21-16,0 0 16,0 0-16,-22 0 0,22 21 15,-21 0-15,21 1 0,-64-1 16,64 21-16,0-21 0,-22 0 15,22 1-15,21 20 16,0-21-16,0 0 0,43 0 16,-22-21-16,21 0 0,-21 22 15,22-22-15,-1 21 0,-21-21 0,21 21 16,-20-21-16,20 21 0,-21-21 0,0 21 16,-21 0-16,0 1 15,0-1-15,0 0 16,-42 0-16,0-21 0,20 0 15,-20 0-15,0 21 0,-1-21 16,1 0-16,0 0 0,21 0 0,-22 0 16,22 0-16,0 0 0,0-21 15,0 0-15,21 0 0,0 0 16,0-1-16,0-20 0,21 21 16,0-21-16,21 20 15,-21 1-15</inkml:trace>
  <inkml:trace contextRef="#ctx0" brushRef="#br0" timeOffset="34494.94">9821 3344 0,'0'0'0,"-21"0"0,0 0 15,0 22-15,0-1 0,21 0 16,-43 64-16,22-64 0,-21 106 15,21-85-15,-1 0 16,22 1-16,-21-22 0,0 21 16,21 22-16,0-22 0,-21-21 15,21 0-15,0 1 0,0-1 16,0 0-16,0 0 0,21-21 16,0 0-16,0 0 0,1 0 15,-1 0-15,0-21 0,21 0 16,-21 21-16,1-21 0</inkml:trace>
  <inkml:trace contextRef="#ctx0" brushRef="#br0" timeOffset="34692.12">9525 3768 0,'0'0'0,"-21"0"0,0 0 15,42 0 16,0-21-31,0 21 0,0 0 16,22 0-16,-22 0 0,21 0 16,22 0-16,-22-22 0,0 22 0,22 0 15,-22 0-15,0 0 0,22 0 0,-43 0 16</inkml:trace>
  <inkml:trace contextRef="#ctx0" brushRef="#br0" timeOffset="35084.19">10075 3789 0,'0'0'16,"-21"0"-16,0 0 0,0-21 15,21 0-15,0-1 16,0 1-16,21 21 0,0-21 0,0 0 16,0 21-16,22-21 0,-22 21 0,21 0 15,-21 0-15,22 0 0,-22 0 16,42 0-16,-20 0 0,-22 21 15,21 0-15,-21 0 16,-21 0-16,22 1 0,-22 20 0,0-21 16,0 0-16,0 0 0,-22 1 15,-20 20-15,21-21 0,0 0 16,-22 0-16,22 1 0,0-22 16,0 21-16,0-21 0,-22 0 15,43-21 1,0-1-16,0 1 0,22 21 0,-1-21 15,0 0-15,0 0 0,0 0 16,0-1-16,43-62 16,-43 63-16,0-1 0,0 1 0,1 21 15,-1-21-15,21 21 0,0 0 16,-20-21-16,-1 21 0,0 0 16</inkml:trace>
  <inkml:trace contextRef="#ctx0" brushRef="#br0" timeOffset="35604.28">11197 3789 0,'0'0'15,"21"0"-15,0-21 16,-21 0-16,0-1 16,0 1-16,0 0 0,0 0 15,-21 0-15,0 0 0,0-1 0,-21 1 16,20 21-16,1 0 15,0 0-15,-21 0 0,21 0 0,-22 0 16,1 0-16,21 21 0,-22 1 16,22-1-16,0 0 0,0 21 0,-43 22 15,43-43-15,0 21 0,0-21 16,21 22-16,0-22 0,0 0 16,0 0-16,0 0 0,0 1 0,21-1 15,0-21-15,0 0 16,22 0-16,-22 0 0,21 0 15,22-21-15,-43-1 0,21 1 16,22-21-16,-43 21 16,42-22-16,-63 1 15,22 21-15,-22-21 0,0 20 0,0 1 16,0 0-16,0 0 0,0 0 16,0 0-16,-22 21 15,22 21-15,-21 0 0,0 21 16,21-21-16,0 1 0,-21 20 15,21-21-15,0 0 0,0 22 0,0-22 16,0 0-16,0 21 0,0-21 0,0 1 16,21-1-16,-21 0 0,21 0 15,0-21-15,1 0 0,-1 0 0,21 0 16,-21 0-16,22 0 16,-22-21-16,21 21 0,-21-21 15</inkml:trace>
  <inkml:trace contextRef="#ctx0" brushRef="#br0" timeOffset="35839.33">11747 3620 0,'0'0'16,"0"-22"-16,0 1 0,0 0 0,0 0 15,-21 21-15,0 0 16,0 0-16,0 0 0,0 21 16,-1 0-16,1 0 0,0 1 15,0 20-15,0-21 0,0 21 16,21-20-16,-22 20 0,22 0 0,-21-21 15,21 22-15,0-22 0,0 42 16,0-41-16,0-1 0,43 21 16,-22-42-16,0 0 15,21 0-15,1 0 0,-1 0 0,-21 0 16,21 0-16,22-21 0,21-21 16,-43 20-16</inkml:trace>
  <inkml:trace contextRef="#ctx0" brushRef="#br0" timeOffset="36095.26">12255 3450 0,'22'-63'0,"-44"126"0,44-169 0,-22 64 0,0 21 0,0 0 16,0 0-16,-22 21 15,1 21-15,0 0 16,0 21-16,0-21 0,0 22 16,-1-1-16,1 0 0,-21 64 15,21-63-15,0-1 0,-22 43 16,43-43-16,-21 43 15,21-43-15,0-21 0,0 21 0,0-20 16,0-1-16,0 0 0,21 0 0,0-21 16,1 0-16,-1 0 0,0 0 15,0 0-15,21 0 0,-20 0 0,20 0 16,-21-21-16,0 0 0,43-22 16,-43 22-16,0 0 15</inkml:trace>
  <inkml:trace contextRef="#ctx0" brushRef="#br0" timeOffset="36260.33">11980 3620 0,'0'0'0,"-42"0"0,21 0 15,0 0-15,42 0 16,0 0 0,0 21-16,21-21 0,1 0 15,-22 0-15,21 0 0,1 0 16,-1 0-16,0 0 0,1 0 0,-1 0 15,0 0-15,-21 0 0</inkml:trace>
  <inkml:trace contextRef="#ctx0" brushRef="#br0" timeOffset="37179.69">13017 3725 0,'0'0'0,"22"-105"32,-1 83-32,0 1 0,0 0 15,0 21-15,0 0 0,1 0 0,20 0 16,-21 0-16,21 0 0,-20 0 15,20 21-15,-21 0 0,0 1 0,0-1 16,1 21-16,-1-21 0,-21 0 0,0 22 16,0-22-16,0 0 0,0 21 15,0-20-15,-43 20 16,22-21-16,-21 0 0,21-21 16,0 0-16,-1 0 15,1 0-15,21-21 0,0 0 16,0 0-1,0 0-15,21-1 0,1-20 0,-1 21 16,0-21-16,21 20 0,-21-20 16,22 0-16,-1-1 0,-21 22 0,64-42 15,-43 42-15,1-1 0,-1 22 16,0 0-16,-21 0 0,22 0 16,-1 0-16,-21 22 0,0-1 0,1 21 15,-1-21-15,0 22 0,0-22 16,-21 21-16,0-21 0,0 22 0,0-22 15,0 21-15,0-21 0,0 0 0,0 1 16,-21-1-16,0-21 0,21 21 16,-21 0-16,-1-21 15,1 0 1,21-21-16,0 0 0,0 0 16,0-1-16,21 1 0,1 0 15,-22-21-15,21 21 0,21-22 16,-21 22-16,85-106 15,-85 106-15,43-21 0,20-1 16,-41 22-16,-1 21 0,0 0 16,1 0-16,-1 0 0,-21 21 0,0 0 15,1 22-15,-1-22 0,-21 21 16,0-21-16,0 22 0,0-1 0,0-21 16,0 22-16,-21-22 0,-1 0 0,1 0 15,0 0-15,0 0 16,0 22-16,0-43 0,-1 0 15,22 21-15,-21-21 0,42-21 32,1 21-32,-1-21 0,0-1 15,0 1-15</inkml:trace>
  <inkml:trace contextRef="#ctx0" brushRef="#br0" timeOffset="37555.56">14859 3662 0,'0'0'0,"0"21"0,0 0 16,21-21 15,0 0-31,0 0 0,1 0 0,-1 0 16,0 0-16,0-21 0,0 21 15,22-21-15,-22 0 0,0 21 16,42-64-16,-63 43 15,0 0-15,0 0 16,-21 21-16,0 0 0,0 0 16,0 0-16,-22 21 0,22 0 15,-21-21-15,-22 64 16,43-43-16,-21 0 0,21 0 16,0 21-16,-1-20 0,1 41 15,21-42-15,0 0 0,0 22 16,0-22-16,0 0 0,21-21 15,1 21-15,-1-21 0,42 0 16,-20 0-16,-1 0 0,0 0 0,1 0 16,-1 0-16,64-42 15,-64 21-15</inkml:trace>
  <inkml:trace contextRef="#ctx0" brushRef="#br0" timeOffset="37815.5">15854 3323 0,'0'0'0,"0"-106"31,-21 106-15,21 22-16,-22 20 15,1-21-15,21 21 0,0 1 16,-21-1-16,-21 64 16,42-64-16,-21 1 0,-1-1 0,22-21 15,-21 21-15,21 1 0,-21-22 0,21 21 16,-21-21-16,0 22 15,21-22-15,0 0 0,21-21 32,0 0-32,0 0 0,0 0 0,1-21 15,20 0-15,-21 0 0,0-1 16</inkml:trace>
  <inkml:trace contextRef="#ctx0" brushRef="#br0" timeOffset="38284.26">16129 3344 0,'0'0'0,"21"-42"0,0-21 0,-21 41 15,0-20-15,21 21 0,-21 0 16,0 42 0,0 21-1,0-21-15,-21 22 0,0 20 16,21-20-16,0-1 0,-21 21 0,21-20 16,-21-1-16,0 0 0,21 1 15,0-1-15,-22 0 0,22-20 0,-21-1 16,21 21-16,0-21 0,0 22 15,-21-22-15,21-42 32,0-1-17,0 1-15,0 0 16,0 0-16,21 0 0,0-22 16,22 1-16,-22 0 15,0 21-15,0-22 0,22 22 0,-1 0 16,21 0-16,-41 0 0,20 21 15,-21 0-15,21 0 0,-20 0 16,-1 21-16,42 21 0,-63-21 16,21 0-16,-21 22 0,0-22 15,0 0-15,0 43 0,0-43 16,0 0-16,-42 21 0,42-21 16,-42 1-16,21-22 15,-1 0-15,1 0 16,0 0-16,0 0 31,21-22-31,0 1 0,-21 0 16</inkml:trace>
  <inkml:trace contextRef="#ctx0" brushRef="#br0" timeOffset="38503.75">15769 3471 0,'0'0'0,"21"0"32,0 0-17,1 0-15,-1 0 16,21 0-16,-21 0 0,22 0 0,-22 0 16,21 0-16,-21 0 0,43 22 15,-43-22-15,21 0 0,1 0 16,-22 0-16,0 0 0,0 0 15</inkml:trace>
  <inkml:trace contextRef="#ctx0" brushRef="#br0" timeOffset="38955.89">17103 3577 0,'-22'-21'31,"1"21"-15,0 0-16,0 21 15,0 0-15,0-21 0,-1 22 0,1-1 16,0 0-16,0 21 0,0-21 16,21 1-16,-21 20 15,21-21-15,0 0 0,0 22 16,0-22-16,21 0 0,0-21 15,0 0-15,21 21 16,-20-21-16,-1 0 0,0 0 0,0 0 16,21 0-16,-20-21 0,-1 21 15,21-21-15,-21 0 0,0-1 0,1 1 16,-1 0-16,0 0 0,21-43 16,-42 22-16,0 21 0,0-21 15,0 20-15,0 1 0,0 0 16,-21 0-16,0 0 0,0 0 0,-22 21 15,22 0-15,0 0 0,-21 0 0,-22 0 16,43 21-16,0 0 16,0 0-16,0 0 0,-1-21 15,22 21-15,-21 1 0,21-1 16,0 0-16,0 0 0</inkml:trace>
  <inkml:trace contextRef="#ctx0" brushRef="#br0" timeOffset="39471.56">18119 3641 0,'0'-21'0,"-22"-1"16,1 1-16,0 21 0,0 0 0,0-21 15,-22 21-15,22 0 16,-21 0-16,21 0 0,-22 21 0,1 0 15,21 1-15,-21-1 0,-1 0 0,-41 42 16,62-20 0,1-22-16,21 0 0,0 0 0,0 0 15,0 22-15,0-22 16,21 0-16,22 21 16,-1-42-16,-21 0 0,0 0 15,22 0-15,-1 0 0,-21 0 0,22 0 16,-22 0-16,0-21 0,21 21 0,-21-21 15,1 0-15,41-21 16,-42 20-16,0 1 0,1-21 0,-22 0 16,21 20-16,0-20 0,0 0 15,-21-1-15,21 1 0,-21 0 0,21-64 16,-21 85-16,0-22 0,22 22 16,-22 0-16,0 0 0,0 42 31,-22 0-31,22 22 0,-21-1 15,0 0-15,0 1 0,0-1 0,21 0 16,-21 1-16,21-1 0,-22 0 16,1 1-16,21-22 0,0 21 15,0-21-15,0 0 0,0 1 0,0-1 16,0 0-16,0 0 0,0 0 16,21-21-16,1 0 15</inkml:trace>
  <inkml:trace contextRef="#ctx0" brushRef="#br0" timeOffset="39895.58">18902 3641 0,'0'0'0,"0"-21"0,21-1 0,-21 1 16,0 0-1,-21 21-15,0-21 0,-1 21 16,1 0-16,0 0 0,0 0 15,0 0-15,-22 0 0,22 21 0,0 0 16,-21 0-16,21 1 0,-1-1 16,1 0-16,21 21 0,0-21 15,0 1-15,0-1 0,0 0 16,21 0-16,1-21 0,-1 21 16,0-21-16,0 0 0,21 0 15,-20 21-15,20 1 16,-21-22-16,0 0 0,0 0 0,-21 21 15,22-21-15,-22 21 16,-22-21 0,1 0-16,0 0 0,-21 0 15,21 0-15,-22 0 0,1 0 16,21 0-16,-22 0 0,22 0 0,-21 0 16,21 0-16,0 0 0,-1 0 15,1 0-15,42 0 31,1 0-15</inkml:trace>
  <inkml:trace contextRef="#ctx0" brushRef="#br0" timeOffset="40125.11">19071 3895 0</inkml:trace>
  <inkml:trace contextRef="#ctx0" brushRef="#br0" timeOffset="41024.1">275 6244 0,'0'0'0,"-42"0"0,21 0 15,-1 21-15,1-21 0,0 0 16,0 0-16,63 0 31,1 0-31,-1 0 16,21 0-16,22 0 0,0 0 0,-1 0 15,22 0-15,-21 0 0,21 0 16,-22 0-16,22 0 0,-21 0 0,0-21 16,-1 21-16,1 0 0,-22 0 15,1 0-15,-22-21 0,1 21 16,-22 0-16,0 0 0,0 0 0,-21-21 15,0 0-15,-21 21 16</inkml:trace>
  <inkml:trace contextRef="#ctx0" brushRef="#br0" timeOffset="41296.12">1079 6096 0,'0'0'0,"-21"0"0,0 0 15,42 0 1,0 0-1,1 0-15,20 0 0,0 0 16,22 0-16,-1 0 0,1 0 0,-1 0 16,1 21-16,-22-21 0,0 21 15,-20 1-15,-1-22 0,-21 21 0,0 0 16,0 0-16,-21 0 0,-22 0 16,1 22-16,0-22 0,-1 0 0,-20 21 15,-64 22 1,84-43-16,-20 0 0,21 0 0,-1 1 15,1-22-15,0 21 0,-1-21 16,43-21 0</inkml:trace>
  <inkml:trace contextRef="#ctx0" brushRef="#br0" timeOffset="42171.94">2244 5990 0,'0'0'0,"0"-21"31,0 42-15,0 22-16,0-22 0,0 21 16,-22 0-16,22 1 0,0-1 0,-21 22 15,21-22-15,0 21 0,0-20 16,-21-1-16,21 22 0,-21-22 0,21 0 16,-21 1-16,21-22 15,0 0-15,0 0 0,0 0 0,0-42 31,0 0-31,0 0 16,0 0-16,0-22 0,0 1 16,0 0-16,21-1 0,0 1 0,-21 0 15,21-1-15,0 1 0,-21 0 16,22 20-16,-1 1 0,-21 0 0,21 0 16,0 21-16,0 0 15,0 21-15,1 0 0,-22 0 16,21 22-16,-21-22 0,21 21 15,-21 1-15,21-1 0,-21 0 16,0 1-16,0-1 0,0 0 0,42 85 16,-42-106-16,22 1 15,-1-1-15,0 0 16,0-21-16,43 0 0,-22 0 16,21 0-16,-20-21 0,-1 0 0,22-22 15,-22 22-15,21-21 0,-20-22 16,20 22-16,-20-22 0,-22 1 15,21 21-15,-21-22 0,0 1 0,-21-1 16,0 1-16,0 20 0,-21-63 16,0 43-16,-21 21 15,21 20-15,-1 1 0,-20 0 0,0 21 0,-1 0 16,22 0-16,-21 0 0,0 21 16,-1 0-16,22 22 0,-21-22 0,21 21 15,-1-21-15,22 22 16,-21 20-16,21-20 0,0-22 15,43 42-15,-1-42 16,-21 1-16,21-1 0,-20-21 0,20 21 16,0-21-16,22 21 0</inkml:trace>
  <inkml:trace contextRef="#ctx0" brushRef="#br0" timeOffset="42525.53">3260 6435 0,'0'0'0,"0"21"15,21-21 1,0 0-16,0 0 0,0-21 16,0 0-16,1-1 0,-1 1 15,21 0-15,-21 21 0,22-21 0,-22 0 16,0 0-16,0-1 0,0 1 16,0 0-16,-21 0 0,0 0 0,0 0 15,-21 21-15,0 0 0,0 0 16,-21 0-16,20 0 0,-20 21 15,0 0-15,21 0 0,-22 21 0,1-20 16,21 20-16,-22 0 0,22 1 16,21-1-16,0 0 0,-21-21 15,21 22-15,0-22 0,0 21 16,0-21-16,21 1 0,0-22 16,1 21-16,-1-21 0,0 0 0,21 0 15,-21 0-15,22 0 0,41-43 16,-20 43-16,-22-21 0,64-42 15,-42 20-15,-22 22 0,0-21 16,22 0-16</inkml:trace>
  <inkml:trace contextRef="#ctx0" brushRef="#br0" timeOffset="42984">4127 5969 0,'0'-42'0,"0"84"0,0-105 0,0 41 0,0 1 16,0 0-16,-21 21 15,21 21-15,0 22 0,-21-22 16,0 0-16,21 21 15,-21 1-15,21-1 0,0 0 0,0-21 16,0 22-16,0-1 0,-21 0 0,21 1 16,-22 41-16,1-62 15,21 20-15,0-21 0,-21 0 0,0 0 16,21 1-16,-21-22 0,0 0 16,21-22-1,0 1-15,0 0 16,0-21-16,0 21 15,0-22-15,21 22 0,0 0 0,0-21 16,0 20-16,0 1 0,64-21 16,-64 42-16,22-21 0,20 21 15,-21 0-15,1 0 0,-22 0 16,21 21-16,1-21 0,-22 21 16,21 0-16,-21 0 0,0 1 0,-21 20 15,0-21-15,0 0 0,-21 22 16,-21-22-16,21 21 0,-22-21 0,1 22 15,0-22-15,-1 0 0,1 0 0,-21 0 16,20 0-16,22-21 16,-21 0-16,-1 0 0,22 0 0,0 0 0,0 0 15,0 0-15,21-21 0,0 0 16,0 0-16,21-21 16,0 20-16,0 1 0,0 0 0,22-21 15,-1 21-15,-21-1 0</inkml:trace>
  <inkml:trace contextRef="#ctx0" brushRef="#br0" timeOffset="43231.03">4953 5927 0,'-42'0'31,"20"21"-31,22 0 0,0 21 0,-21-20 16,0 20-16,21-21 0,-21 21 0,0 1 15,21-1-15,-21 0 0,-1 1 16,1-1-16,0 0 0,0-20 0,0 20 16,0 21-16,-1-20 15,22-22-15,0 0 0,22-21 32,20-21-32,-21 0 15,0-22-15,-21 22 0</inkml:trace>
  <inkml:trace contextRef="#ctx0" brushRef="#br0" timeOffset="43564.21">4614 5990 0,'-42'-21'15,"84"42"-15,-105-63 0,42 42 0,-1-21 16,22 0-16,-21 21 0,21-22 0,0 1 16,21 21-16,22 0 0,-22 0 15,21 0-15,1 0 0,20 0 16,1 21-16,-1-21 0,1 43 0,-1-22 15,1 0-15,-22 21 0,0-20 16,1 20-16,-1 0 0,0-21 0,-21 22 16,-21 41-16,0-62 15,0 20-15,-21 0 0,0 1 16,-21-22-16,-64 63 0,42-62 16,1-1-16,-85 21 15,105-42-15,-20 0 0,21 0 0,-1 0 16,1 0-16,21 0 0,0 0 0,-1 0 15,22-21-15,0 0 16,22 0-16,20-1 0,-21 1 0,21 0 16,1 21-16,20-21 0,-20 0 15,20 0-15,-21-1 0,22 1 0</inkml:trace>
  <inkml:trace contextRef="#ctx0" brushRef="#br0" timeOffset="43959.82">5482 6329 0,'-21'0'0,"42"0"0,-63 0 0,21-21 0,-1 0 15,22-1-15,0 1 16,0 0-16,22 0 16,-1 0-16,0 21 0,21-21 15,-21 21-15,22 0 0,-1-22 16,-21 22-16,22 0 0,-1 0 0,0 0 15,1 0-15,-1 22 0,43 20 16,-64-21-16,0 0 16,-21 0-16,21 22 0,-21-22 0,0 0 15,0 21-15,-21-20 0,0-1 0,-22 21 16,22-21-16,0 0 0,-21-21 16,21 22-16,-1-22 0,1 0 0,0 0 15,0 0-15,0 0 0,21-22 16,0 1-16,0 0 15,0 0-15,21 0 0,0 0 0,0-22 16,22 22-16,-22 0 0,0 0 0,21 0 16,-21-1-16,22 1 15,-1 0-15,22-21 0,-22 42 16,0-21-16,-21-1 0,22 22 0,-22 0 16</inkml:trace>
  <inkml:trace contextRef="#ctx0" brushRef="#br0" timeOffset="44140.09">6392 6117 0,'0'0'0,"0"21"15,0 1-15,0-1 0,0 0 16,0 0-16,-21 0 0,21 0 0,-21 22 16,0-22-16,21 0 0,-21 21 15,21-20-15,0-1 0,0 0 0,-22 0 16,22 0-16,0 0 0,22-21 31,-1 0-31,0 0 16,-21-21-16,21 0 0,-21 0 15,0 0-15,21 0 0,-21-1 0</inkml:trace>
  <inkml:trace contextRef="#ctx0" brushRef="#br0" timeOffset="44304.08">6413 5884 0,'0'0'16,"-21"0"-16,0-21 0,0 0 0,0 21 15,0 21 1,21 0-16,0 1 15,0-1-15,0 0 16,0 0-16,21-21 0,0 21 16,0 0-16,0-21 0,0 22 0,1-22 15</inkml:trace>
  <inkml:trace contextRef="#ctx0" brushRef="#br0" timeOffset="44699.55">6773 6138 0,'-21'-21'0,"0"0"0,21 42 47,0 0-47,21 1 15,-21-1-15,21 0 0,-21 0 0,0 0 16,21 22-16,-21-22 0,0 0 15,0 21-15,0-21 0,0 1 16,0 20-16,0-21 0,0 0 0,0 0 16,0 1-16,22-44 31,-22 1-15,21 0-16,0 0 0,0-21 0,0 20 15,-21 1-15,21-21 0,1 21 0,-1 0 16,0-22-16,0 22 0,-21 0 15,21 0-15,0 0 0,1-1 0,-1 1 16,21 0-16,-21 21 0,0-21 16,1 21-16,-1 0 0,0 0 15,21 0-15,-21 0 16,-21 21-16</inkml:trace>
  <inkml:trace contextRef="#ctx0" brushRef="#br0" timeOffset="45353.24">7281 6308 0,'0'0'0,"0"21"16,0 0-16,21-21 31,1 0-31,-1 0 0,0-21 0,0 21 16,0-21-16,0 21 0,1-21 0,-1-1 16,0 22-16,-21-21 0,21 0 15,0 0-15,-21 0 0,0 0 16,0-1-16,0 1 0,-21 21 15,0 0 1,0 0-16,0 0 0,-1 21 0,1-21 16,0 22-16,0 20 15,21-21-15,0 0 0,-21 22 0,21-22 16,-21 21-16,21 22 0,0-43 16,0 21-16,0-21 0,0 0 15,21 1-15,0-1 0,42-21 16,-41 21-16,20-21 0,-21 0 15,21 0-15,-20 0 0,41-21 16,-42 0-16,22-1 0,-22 1 0,0 0 16,-21 0-16,0 0 0,21 0 15,-21-1-15,0-20 0,0 21 0,0 0 16,0-22-16,0 22 0,0-42 16,21 42-16,-21-1 15,0 1-15,21 0 0,1 0 0,-1 0 16,0 0-16,0 21 0,0 0 15,22 0-15,-22 0 0,0 0 16,0 0-16,21 21 0,-20-21 0,-1 21 16,0 0-16,0 0 0,0 0 0,-21 22 15,0-22-15,0 0 0,21 21 16,-21-20-16,0 41 0,0-42 16,0 0-16,0 1 0,0-1 15,0 0-15,-21-21 16,0 0-16,0-21 15,0 0 1,21-1-16,0 1 0,0 0 16,0 0-16,0 0 0,0 0 0,21-22 15,0 22-15,0 0 16,-21 0-16,21 0 0,1-1 0,-1-20 16,21 21-16,-21 0 0,0 0 0,1 21 15,-1-22-15</inkml:trace>
  <inkml:trace contextRef="#ctx0" brushRef="#br0" timeOffset="45820.81">9313 6096 0,'0'0'0,"0"-21"0,64-43 16,-43 64 0,0 0-16,-21 22 31,0-1-31,0 0 0,0 21 0,-21-21 16,0 1-16,0-1 0,21 0 15,-22 21-15,22-21 0,-21 1 16,21-1-16,-21 21 0,21-21 0,-21 0 15,21 1-15,21-22 16,0 0 0,0-22-16,22 22 0,-22-21 15,21 0-15,1 0 0,-1-21 0,0 20 16</inkml:trace>
  <inkml:trace contextRef="#ctx0" brushRef="#br0" timeOffset="46139.13">9991 6054 0,'-64'42'0,"128"-84"0,-22 21 0,0-1 0,1 1 0,-22 21 16,0-21-16,-42 21 15,0 0-15,-22 0 0,1 0 16,0 0-16,-1 0 0,1 21 16,0 0-16,-1-21 0,1 22 0,0-22 15,20 21-15,1-21 0,21 21 16,0 0-16,21 0 16,1-21-16,20 0 15,0 21-15,1-21 0,-1 22 16,0-22-16,1 21 0,-1-21 0,21 42 15,-20-42-15,-22 21 0,-21 0 16,0 1-16,0-1 0,-21-21 16,0 21-16,-22-21 0,1 0 0,0 21 15,-1-21-15,1 0 0,0 0 16,-22 0-16,22 0 0,-1 0 0,-20-21 16,42 0-16,-22 21 0,43-21 15,-21 21-15,21-22 16,-21 1-16,21 0 0,0 0 0,0 0 15,0-22-15,0 22 0</inkml:trace>
  <inkml:trace contextRef="#ctx0" brushRef="#br0" timeOffset="46304.09">9652 5715 0,'0'-21'15,"0"0"1,0 42 31,21-21-47,0 0 15,0 21-15</inkml:trace>
  <inkml:trace contextRef="#ctx0" brushRef="#br0" timeOffset="46940.09">11324 6202 0,'64'-42'16,"-43"20"-16,-21 1 15,21 0-15,0 0 0,-21 0 0,21 0 16,-21-1-16,0-20 0,0 21 0,0-21 16,0 20-16,-21-20 0,0 21 15,0 0-15,0 21 0,-1 0 16,-20 0-16,21 0 0,-21 0 0,-1 0 15,1 21-15,0 21 0,-1-21 16,1 1-16,21 20 0,-22 0 0,22 1 16,-21-22-16,21 21 0,-22 0 15,22 1-15,0-22 0,21 21 0,0-21 16,-21 1-16,21-1 0,0 0 0,0 0 16,21-21-16,0 0 15,22 0-15,-22 0 0,21 0 16,0 0-16,-20-21 0,83 0 15,-62 0-15,-1-1 0,0 1 16,1-21-16,-22 21 0,21-22 0,22-20 16,-64 42-16,21-22 15,0 22-15,-21 0 0,0 0 0,21 0 16,-21 42 0,0 0-16,0 0 15,-21 22-15,21-22 0,0 0 0,-21 21 16,21-21-16,0 1 0,0 20 0,0 0 15,0-21-15,0 1 16,0-1-16,0 0 0,21-21 16,0 0-16,0 0 15,1 0-15,20 0 0,-21 0 16</inkml:trace>
  <inkml:trace contextRef="#ctx0" brushRef="#br0" timeOffset="48036.86">12573 5884 0,'0'0'0,"-21"0"16,21-21-16,21 0 15,0 0-15,-21 0 16,21 0-16,0-1 0,1-20 0,-1 21 16,-21-21-16,21 20 0,0-20 0,-21 21 15,0-21-15,0 20 0,0 1 16,0 0-16,0 0 0,0 42 31,-21 21-31,21-20 16,-21 20-16,0 0 0,21 22 0,0-22 15,-22 22-15,1-22 0,21 0 16,-21 22-16,21-22 0,0 0 0,-21 22 16,21-22-16,-21-21 0,21 22 15,-21-22-15,21 0 0,0 21 16,-22-42-16,1 22 0,0-22 15,0 0-15,0 0 16,0 0-16,-1 0 0,1 0 16,0-22-16,0 1 0,0 0 15,0 0-15,-1 0 0,-20 0 0,21-1 16,0-20-16,0 21 0,21 0 16,-22 21-16,22-21 0,-21 21 0,21-22 15,0 44 1,0-1-16,0 0 0,0 0 15,0 21-15,0-20 0,0-1 0,21 0 16,1 0-16,-22 0 0,21 0 16,0 1-16,-21-1 0,21 0 0,0 0 15,22-21-15,-22 0 0,0 0 16,21 0-16,-21 0 0,22 0 0,-22 0 16,21-21-16,1 21 0,-1-21 15,-21 0-15,21-1 0,1 1 0,-22 0 16,21-21-16,-21 21 0,22-22 15,-1-20-15,-21 20 0,-21 22 16,21-42-16,-21 42 16,0-1-16,0 1 0,0 42 15,-21 1 1,0-1-16,21 0 0,-21 0 16,21 0-16,-42 43 0,42-43 15,-22 0-15,22 21 0,-21-20 16,21-1-16,-21 0 15,21 0-15,0 0 0,0-42 47,0 0-47,0 0 16,21 0-16,0-1 0,-21 1 0,22-21 16,20 21-16,-21-22 0,0 22 15,22 0-15,-1-21 0,0 21 0,1-1 16,20 22-16,-21 0 0,1 0 15,-1 0-15,-21 0 0,22 0 0,-1 43 16,-42-22-16,0 0 16,0 21-16,0-20 0,0-1 15,0 0-15,0 21 0,-21-21 0,0 1 16,-1-1-16,1 0 0,0 0 0,0 0 16,0 0-16,21 1 15,21-44 16,-21 1-31,21 21 0,21-21 0,-20 0 16,-1 0-16,0-22 0,0 22 0</inkml:trace>
  <inkml:trace contextRef="#ctx0" brushRef="#br0" timeOffset="48269.06">13652 5567 0,'0'0'0,"22"-21"0,-22 0 0,0 63 31,0-21-31,0 21 0,-22 1 16,22-1-16,-21 0 0,0 1 0,21-1 16,-21 22-16,0-22 0,0 0 15,-1 1-15,1 20 0,0-21 16,0-20-16,21 20 0,-21-21 16,21 0-16,0 0 0,42-21 15,0 0 1,-20-21-16,-1 0 0,0 0 15,0 21-15,0-21 16</inkml:trace>
  <inkml:trace contextRef="#ctx0" brushRef="#br0" timeOffset="48441.08">13483 5948 0,'-42'0'16,"63"0"-1,0 0 1,0 0-16,0 0 0,1 0 0,20 0 16,-21 0-16,21 0 15,-20 0-15,20 0 0,-21-21 0,21 21 16</inkml:trace>
  <inkml:trace contextRef="#ctx0" brushRef="#br0" timeOffset="48791.88">13822 6011 0,'0'0'0,"0"22"0,21-22 47,0 0-47,21 0 0,-20-22 16,-1 1-16,21 21 0,-21-21 0,22 0 15,-22 0-15,0 21 0,0-21 16,0-1-16,-21 1 0,0 0 15,-42 21 1,21 0-16,0 0 16,-22 21-16,22 0 0,0 1 0,-21-1 15,-1 21-15,1 0 0,42-20 16,-42 41-16,42-42 16,-22 0-16,22 22 0,0-22 15,0 0-15,22-21 16,20 0-16,-21 0 0,0 0 15,22 0-15,-1 0 0,0 0 0,1 0 16,-1 0-16,0 0 0,1-21 16,-1 21-16,0-21 0</inkml:trace>
  <inkml:trace contextRef="#ctx0" brushRef="#br0" timeOffset="49102.94">14414 5969 0,'0'-21'0,"0"42"0,0-63 15,0 21-15,0-1 0,0 1 16,22 0-16,-1 21 15,0-21-15,0 21 0,0 0 0,0 0 16,22 0-16,-22 21 16,0 0-16,0 0 0,0 1 15,-21-1-15,0 0 0,22 21 0,-22-21 16,0 1-16,0-1 0,0 0 16,0 21-16,0-21 0,-22 1 15,1-1-15,0-21 0,-21 0 0,21 21 16,-1-21-16,1 0 0,0 0 15,0 0-15,21-21 16,0 0-16,0-1 16,21 1-16,0 0 15,0 0-15,1 0 0,-1 0 0,0-1 16,0 1-16,0 0 0,0 0 16,1 0-16,20 0 0,0-1 15</inkml:trace>
  <inkml:trace contextRef="#ctx0" brushRef="#br0" timeOffset="49704.08">15113 5842 0,'0'-21'31,"0"0"-15,0 0-16,21 21 15,0-22-15,-21 1 0,43-21 16,-43 21-16,0 0 15,21-1-15,-21 1 0,21 21 0,-21-21 16,0 0-16,0 42 31,-21-21-31,0 42 0,21-20 16,0 20-16,-22-21 0,1 21 16,0 1-16,0-1 0,21 22 0,-21-22 15,0 0-15,-1 1 0,-20 20 0,0 43 16,21-43-16,-22 22 15,22-21-15,0 20 0,-21-20 0,20 20 16,-20 1-16,21 0 0,-21-22 16,-1 22-16,1 0 0,0-1 0,20-20 15,-41 105-15,42-105 16,0-1-16,-1 43 0,22-64 16,0 1-16,0-22 0,0 0 0,22 0 15,-1 0-15,21-21 0,-21 0 16,22 0-16,-1-21 0,0 0 15,22 0-15,-22 0 0,22-1 0,63-62 16,-64 41-16,1 1 0,-1 0 16,-21-22-16,22 1 0,-22 20 0,1-20 15,-22-1-15,0 1 0,-21-64 16,0 42-16,-21 22 0,-22-22 16,1 22-16,0-1 0,-1 1 15,-20 20-15,21 1 0,-1 0 0,1 20 16,0 1-16,-1 0 0,22 0 15,0 21-15,21-21 16,21 21 0,0 0-1,22 0-15,-22-21 0,21 21 0,-21 0 16,22-22-16,-1 22 0,0 0 0</inkml:trace>
  <inkml:trace contextRef="#ctx0" brushRef="#br0" timeOffset="50160.02">15748 5906 0,'0'0'0,"0"-22"16,0-20-1,0 21-15,-21 0 0,-22 0 16,1 21-16,21 0 0,0 0 16,-22 0-16,22 21 0,-42 21 15,20-21-15,1 22 0,0-22 16,21 0-16,-22 21 0,22-21 15,0 22-15,0-22 0,0 0 16,21 0-16,0 0 0,0 1 0,0-1 16,21 0-16,0-21 15,0 0-15,0 0 0,22 0 16,-22 0-16,63 0 0,-41-21 16,-22 21-16,21-21 0,1-1 15,-1 1-15,21-21 16,-20 21-16,-22-22 0,0 22 0,0 0 15,-21 0-15,0 0 0,21-22 16,-42 43 0,0 0-16,0 22 15,0-1-15,0 0 0,-1 0 16,1 21-16,0-20 0,21-1 0,-21 0 16,21 0-16,0 0 15,0 0-15,0 1 0,0-1 16,21-21-16,21 0 0,-20 0 15,-1 0-15,0 0 0,21 0 16,-21 0-16,1 0 0,20 0 0,-21-21 16</inkml:trace>
  <inkml:trace contextRef="#ctx0" brushRef="#br0" timeOffset="50404.14">16362 5842 0,'0'0'0,"0"-21"0,0 0 0,0 0 16,-21 21-16,-1 0 15,1 0-15,0 0 0,0 0 16,-21 0-16,20 21 0,1 0 0,0 21 16,0-21-16,0 1 0,-22 20 15,22-21-15,21 0 0,-21 0 0,21 1 16,0-1-16,0 0 0,0 0 0,0 0 16,0 0-16,21-21 0,0 0 15,1 22-15,-1-22 0,85 0 16,-64 0-16,0 0 0,1 0 15,-1-22-15,-21 1 0,21 21 16</inkml:trace>
  <inkml:trace contextRef="#ctx0" brushRef="#br0" timeOffset="50728.04">16531 5948 0,'0'0'0,"21"0"31,0 0-31,1 0 0,-1 0 0,0 0 16,0 0-16,0 0 0,0 0 0,1 0 16,-1-21-16,0 21 0,-21-21 15,21-1-15,0 22 0,-21-21 0,21 21 16,-21-21-16,0 0 16,-21 21-16,-21 0 0,21 0 15,0 0-15,-22 0 0,1 0 16,0 21-16,-1 0 0,1 0 15,21 1-15,-22-1 0,22 21 0,21-21 16,0 43-16,0-43 0,0 0 16,0 0-16,0 0 0,21 1 15,22 20-15,-22-42 0,21 0 16,-21 0-16,43 0 0,-22 0 16,-21 0-16,22 0 15,-22-21-15,21 0 0</inkml:trace>
  <inkml:trace contextRef="#ctx0" brushRef="#br0" timeOffset="52264.11">17886 5609 0,'0'-21'16,"0"42"-16,0-21 15,0 21 1,0 1-16,0-1 0,0 21 0,0 0 16,-21 1-16,-1-1 0,-20-21 15,21 22-15,0-1 0,-22 0 16,22 1-16,-21-22 0,21 0 0,0 21 15,-1-21-15,1 1 0,0-1 16,42-21 15,0 0-31,1 0 0,-1-21 0,0-1 16,0 1-16,0 0 0,22 0 0,-22-21 16,0-1-16,21 22 0,-21-21 15,1 21-15,20-22 0,-21 22 16,0 0-16,0 0 0,1 0 15,-1 21-15,0 0 0,-21 21 16,0 0-16,0 0 0,0 0 16,0 22-16,0-22 0,0 0 15,0 21-15,0-21 0,0 22 0,-21-22 16,21 0-16,0 0 0,0 0 16,0 1-16,0-1 0,0 0 0,21-21 15,0 21-15,0-21 0,0 0 16,1 0-16,20 0 0,-21 0 15,21-21-15,1 21 0,-1-21 0,0 0 16,1-1-16,-22 1 0,21 0 0,1-21 16,-1 21-16,0-22 15,-21 1-15,1 0 0,-1-1 0,0 1 16,0 21-16,-21-22 0,21 22 16,-21 0-16,0 0 0,-21 21 31,0 21-31,0 0 0,0 22 0,-1-22 15,1 0-15,-21 85 16,42-64-16,-21-21 0,21 0 16,0 22-16,0 20 15,0-42-15,0 1 0,0-1 0,0 0 16,21 0-16,0-21 16,21 0-16,-20 0 0,62 0 15,-63 0-15,22 0 16,-1 0-16,0-21 0,1 0 0,-22 0 15,21-1-15,1 1 0,-22 0 0,0-21 16,21-1-16,-21 1 0,1 0 16,-1-22-16,-21 22 0,21-22 0,-21 22 15,21-21-15,-21 20 0,0 1 16,0 21-16,0 0 0,0-1 0,0 1 16,-21 21-1,0 21-15,0 1 0,-1 20 16,1-21-16,21 21 0,-21 1 15,0 20-15,0-20 0,0-1 0,21 0 16,0 1-16,-22 41 16,1-41-16,21-1 0,0-21 0,-21 0 15,21 0-15,0 1 0,0-1 16,0 0-16,21-42 47,0 0-47,1 21 0,-1-22 0,0-20 15,0 21-15,0 0 0,0 0 16,1-22-16,-1 22 0,0 0 16,-21 0-16,21 0 0,0 21 0,0 0 15,-21 21 1,0 0 0,0 0-16,0 0 0,0 0 0,0 1 15,0-1-15,0 0 0,22 0 16,-22 0-16,21 0 0,0 1 15,-21-1-15,21-21 0,0 0 16,0 0-16,22 0 0,-1 0 16,0 0-16,1 0 0,20 0 15,-20-21-15,-22 21 0,21-22 16,0 1-16,-20 0 0,20-42 16,-21 41-16,0-20 0,-21 21 15,0 0-15,21-22 0,-21 22 16,0 42-1,-21-21 1,0 22-16,21 20 0,-21-21 0,21 0 16,-21 0-16,21 1 0,0-1 0,0 0 15,0 0-15,0 0 0,0 0 16,0 1-16,21-22 16,0 0-16,0 0 0,0 0 15,1 0-15,-1 0 0,0 0 16,0 0-16,0-22 0,-21 1 0,21 0 15,-21 0-15,22 0 0</inkml:trace>
  <inkml:trace contextRef="#ctx0" brushRef="#br0" timeOffset="52431.8">20002 5609 0,'0'0'0,"-21"0"0,0 0 0,0 0 0,0 0 15,0 0-15,-1 0 0,1 0 16,0 0-16,21 21 0,0 1 15,0-1-15,0 0 16,0 0-16,21 0 16,0 0-16,22-21 0,-22 0 15,0 22-15,0-22 0</inkml:trace>
  <inkml:trace contextRef="#ctx0" brushRef="#br0" timeOffset="52716.64">20468 5779 0,'0'-22'0,"0"44"0,-21-65 0,0 22 16,0 21-16,21-21 0,-22 21 0,1 0 15,0 0-15,0 0 0,0 21 16,0 0-16,21 0 0,-22 1 0,1-1 16,0 21-16,-21 64 15,42-85-15,-21 21 16,21 1-16,0-22 0,0 21 15,0-21-15,0 1 16,21-1-16,0-21 0,0 0 0,0 21 16,43-21-16,-43 0 0,21 0 15,1 0-15,-1 0 0,0-21 16,-21 0-16,22-1 0,-1 1 0,0 0 16,43-42-16</inkml:trace>
  <inkml:trace contextRef="#ctx0" brushRef="#br0" timeOffset="53243.09">20955 5461 0,'0'0'0,"0"-42"0,0-1 0,0 22 16,0 0-16,-21 21 15,0 0-15,-1 21 0,1 0 0,0 1 16,0 20-16,0-21 0,21 21 16,-21 22-16,-1-22 0,22 1 0,0 20 15,-21-21-15,0 22 0,21-22 0,-21 1 16,21-1-16,0 0 0,0-21 15,-21 22-15,21-22 0,-21 0 0,21 0 16,0 0-16,-22-21 0,22 22 16,0-44 15,22 1-31,-1 0 16,-21 0-16,21 0 0,0 0 0,0-22 15,0 22-15,1-21 0,20-1 0,-21 1 16,21 0-16,-20 21 15,20-1-15,-21 1 0,0 0 0,22 21 16,-22 0-16,-21 21 0,0 0 16,21 1-16,-21-1 0,0 21 0,0-21 15,0 22-15,0-22 0,0 21 16,-21-21-16,21 22 0,0-22 0,0 21 16,0-21-16,21 0 0,21 22 15,-21-43-15,1 21 16,-1-21-16,0 0 0,0 0 0,21 0 15,1 0-15,-22 0 0,21-21 16,-21 0-16,1-1 0,-1 22 16,21-63-16,-21 42 0,0 0 15,-21-22-15,0 22 0,22 0 0,-22-21 16,21 42-16,-21-22 0,0 1 16,-21 21 15</inkml:trace>
  <inkml:trace contextRef="#ctx0" brushRef="#br0" timeOffset="53380.34">21526 6033 0,'0'0'0,"-21"0"16,0 21 0,0-21-1,0 0-15,0 0 16,-1 0-16,1 0 0,0 0 0,0 0 15</inkml:trace>
  <inkml:trace contextRef="#ctx0" brushRef="#br0" timeOffset="57037.09">1016 7176 0,'0'0'0,"0"-22"0,0 1 0,0 0 16,0 0-1,-21 21-15,0 0 16,-1 0-16,-20 21 0,0 0 15,-1 0-15,1 22 0,0-1 16,-22 0-16,-20 64 16,20-42-16,22-1 0,-1 1 0,22-1 15,0-20-15,0 147 16,21-126-16,0-1 16,21-21-16,0 1 0,106 41 15,-84-84-15,-1 0 16,0 0-16,1 0 0,-1 0 0,64-42 15,-64 21-15,22 0 16,-22-22-16,0 1 0,1 21 16,-1-21-16,0-1 0,1 22 15,-22-21-15,0 21 0,0-22 0,0 22 16,-21-21-16,0 21 0,0-22 16,0 22-16,0 0 0,-21 21 15,0 0-15,0 0 0,0 21 16,-1 0-16,1 0 0,0 22 15,21-22-15,0 21 0,-21 1 16,21-22-16,-21 21 0,21 0 16,0 1-16,0-1 0,0-21 0,0 22 15,0-22-15,0 0 0,21 0 16,0 0-16,0-21 0,22 0 0,-22 0 16,21 0-16,0-21 15,1 0-15,-1 0 0,0 0 0,-20-1 16,20 1-16,0-21 0,-21 21 15,1-22-15,-1 22 0,0-21 0,-21 0 16,0 20-16,0-20 0,0 0 16,0 21-16,-21-22 0,0 22 0,-1-21 15,-20 21-15,0 21 0,21 0 16,-22 0-16,1 0 0,0 0 0,20 0 16,-20 21-16,0 21 0,21-21 15,-22 0-15,22 22 0,-21-1 16,21-21-16,21 22 0,0-1 0,0-21 15,0 21-15,0-20 16,0 20-16,21-21 0,0 0 0,0-21 16,21 0-16,1 0 0,-1 0 15,0 0-15,22 0 0,-22-21 0,22 0 16,-22 0-16,22-22 0,-22 22 16,0 0-16,1-21 0,-1 21 0,0-22 15,-21 22-15,22 0 0,-22-21 16,0 20-16,0 1 0,-21 0 15,21 42 17,-21 0-32,0 1 0,0-1 0,0 0 15,0 0-15,0 0 0,0 22 16,0-22-16,0 0 0,0 0 0,0 21 16,0-20-16,-21-1 0,21 0 15,0 0-15,0 0 0,-21-21 16,21-21-1,0 0 1,0 0-16,0 0 0,0-1 16,21 1-16,-21-21 0,0 21 0,21-22 15,1 22-15,-1-21 0,-21 0 16,21 20-16,0-20 0,21 21 0,-20 0 16,20 0-16,-21 21 15,21 0-15,-20 0 0,20 0 0,0 21 16,-21 0-16,-21 0 0,0 0 15,0 22-15,0-22 0,0 21 16,0 22-16,0-43 0,0 21 16,0 0-16,-21-20 0,21 20 15,0 0-15,0-21 0,0 1 16,0-1 0,21-21-16,1 0 0,-1 0 0,0-21 15,21 21-15,-21-22 0,22 1 16,-1 0-16,0-21 0,1 21 0,-1-1 15,0-20-15,1 21 0,-1-21 16,-21-1-16,43-20 16,-22 42-16,-42-22 0,21 22 0,-21 0 15,0 0-15,21 21 0,-42 0 32,0 0-32,0 21 0,0 0 0,0 0 15,21 0-15,-22 1 0,22-1 16,0 0-16,0 0 0,0 0 0,0 0 15,22 1-15,-22-1 16,21 0-16,0 0 0,-21 0 16,21 0-16,0 1 15,-21-1-15,-21-21 32,0 0-17,0 0-15,21-21 0,-21-1 16,21 1-16,-22 0 0,1 0 15,21 0-15,-21 0 0,21-1 16,-21 22-16,21-21 16,0 42-1,0 1-15,0-1 0,0 0 16,0 0-16,0 0 16,0 0-16,21 1 0,0-22 15,-21 21-15,21 0 0,1-21 16,-1 0-16,0 21 0,0-21 0,0 0 15,43 0-15,-22 0 0,-21-21 16,22 0-16,-1 0 0,-21 21 16,21-22-16,-20 1 0,20-21 0,-21 21 15,0 0-15,0-1 0,1-20 16,-1 0-16,-21 21 0,0-1 16,0 1-16,0 0 0,0 0 0,-21 42 31,21 0-16,-22-21-15,22 21 16,-21 1-16,21 20 0,0-21 0,0 0 16,-21 0-16,21 1 0,0 20 0,0-21 15,-21 0-15,21 0 0,0 1 16,0-1-16,0 0 0,0 0 16,21-21-16,0 0 0,0 0 15,1 0-15,-1 0 0,0 0 0,21-21 16,1 0-16,-1 0 0,0-1 0,1 1 15,-1 0-15,0 0 0,1 0 16,-1 0-16,0-22 0,-21 22 0,1-21 16,20-1-16,-42 22 15,21 0-15,-21 0 0,-21 21 16,0 0 0,0 0-16,-1 21 0,1-21 15,0 21-15,0 0 0,0 1 16,21-1-16,0 0 0,0 21 0,0-21 15,0 1-15,21-1 16,0 0-16,0 0 0,0 0 0,1 0 16,-1-21-16,0 22 0,0-22 15,0 21-15,0-21 0,-42-21 47,0 21-47,0-22 0,0 1 0,0 21 16,21-21-16,-22 0 0,1 21 0,21-21 15,-21 0-15,21 42 32,0 0-32,0 0 15,0 0-15,21-21 0,-21 21 16,21 1-16,1-1 0,-1 0 0,0-21 16,0 21-16,0-21 0,0 0 15,22 0-15,-1 0 0,-21 0 0,22 0 16,-1 0-16,21-21 15,-20 0-15,-1 0 0,-21-1 16,0 1-16,22 0 0,-22 0 0,0-21 16,0 20-16,0-20 0,22-43 15,-22 43-15,-21-21 0,0 20 16,21-20-16,-21 20 0,21-41 16,-21 41-16,0 22 0,0 0 15,0 0-15,0 0 0,-21 42 16,0 0-16,21 0 0,0 22 15,-21-22-15,21 21 0,-21 0 16,21 1-16,0-1 0,0 22 16,-22-22-16,22 0 0,0 1 0,-21-1 15,21-21-15,0 21 0,0 1 16,0-22-16,0 42 0,0-41 16,0-1-16,0 0 0,21-21 15,1 0-15,-1 0 0,0 0 16,0-21-16,21 21 0,-20-21 0,-1-1 15,21 22-15,-21-21 0,22 0 16,-22-21-16,21 21 0,-21-1 16,0 1-16</inkml:trace>
  <inkml:trace contextRef="#ctx0" brushRef="#br0" timeOffset="57220.08">4572 7472 0,'0'21'15,"21"0"1,0-21-16,22 0 16,-22 0-16,0 0 0,21 0 0,-21 0 15,64 0-15,-64 0 16,22-21-16,-22 21 0,21-21 0,-21 0 16,0 21-16,1-21 0</inkml:trace>
  <inkml:trace contextRef="#ctx0" brushRef="#br0" timeOffset="57432.02">3683 7324 0,'0'0'0,"-21"0"0,21 21 0,0 0 31,21-21-31,0 0 16,0 0-16,0 0 16,1 0-16</inkml:trace>
  <inkml:trace contextRef="#ctx0" brushRef="#br0" timeOffset="58587.5">5757 7789 0,'0'-21'31,"0"0"-31,21 0 16,1 0-16,-22 0 0,21-1 15,0 1-15,-21 0 0,21 0 16,0 0-16,0-22 0,1 22 15,-22 0-15,21-21 0,-21 21 16,21 21-16,-21-22 0,0 1 16,0 42-1,0 1-15,-21-1 0,0 21 16,-1-21-16,1 22 0,0-22 0,0 21 16,0-21-16,0 22 0,-1-1 0,22 0 15,-21 1-15,21-22 16,0 0-16,0 0 0,0 0 0,21 0 15,1-21-15,-1 0 0,0 0 16,21 0-16,-21 0 0,22 0 16,-1-21-16,0 21 0,-20-21 15,20 0-15,43-21 0,-64 20 16,21 1-16,-21 0 0,-21-21 16,21 21-16,-21-43 0,0 22 15,0 21-15,-42-43 0,21 64 16,0-21-16,-22 21 0,1 0 15,21 0-15,-21 0 0,-1 0 16,22 0-16,0 0 0,0 21 0,0-21 16,21 21-16,0 0 15,21-21-15,0 0 0,0 0 16,21 0-16,1 0 0,-1 0 16,0 0-16,22 0 0,42-42 15,-43 42-15,-20-21 0,20 0 16,-21 0-16,22-1 0,-22 1 15,1 0-15,-1 0 0,-21 0 0,0 0 16,0-1-16,-21 1 0,0 0 16,0 0-1,-21 21 1,0 0-16,0 21 16,21 0-16,0 0 0,-21 1 0,0-1 15,-1 42-15,22-20 0,-21-1 16,21 0-16,0 1 15,0-1-15,-21 0 0,21 64 16,0-64-16,-21 22 0,21 42 16,0-43-16,0 22 0,0-22 0,0 1 15,0-1-15,0 22 0,0-21 16,0-1-16,0 22 0,0 63 16,0-85-16,0 1 0,0-1 0,21 22 15,-21-43-15,0 22 0,0-1 0,0-20 16,0-1-16,0 0 0,0 1 15,0-22-15,0 0 0,0 0 0,0 0 16,-21-21-16,0 0 0,0 0 16,-1-21-16,-20 0 0,21 0 15,0 0-15,-22-22 16,22 1-16,-21-21 0,0-1 0,20 1 16,-20-1-16,21-21 0,-21 22 0,20-22 15,22 1-15,0 20 0,0-21 16,0 22-16,0-22 0,22 22 0,-1-1 15,21 1-15,-21-1 0,0 22 16,22 0-16,-1-1 0,0 1 0,1 0 16,-1 20-16,22-20 0,-22 21 0,0 0 15,1 0-15,-1-1 0,-21 1 0,21 0 16,-20 21-16,-1-21 0,0 21 16,0-21-16</inkml:trace>
  <inkml:trace contextRef="#ctx0" brushRef="#br0" timeOffset="59012.04">8297 7281 0,'0'0'16,"0"-21"-16,0 0 0,0 0 0,0 0 16,0 0-16,0 42 31,0 0-31,0 0 0,0 21 15,0-20-15,0 20 0,0 0 0,0 1 16,0-1-16,0 0 0,-21 1 16,0-1-16,21-21 0,-21 21 0,0-20 15,21-1-15,-22 0 0,22 0 16,-21 0-16,21 0 16,21-42-1,1 0 1,-1 0-16,0 0 0,21 0 15,-21-1-15,1-20 0</inkml:trace>
  <inkml:trace contextRef="#ctx0" brushRef="#br0" timeOffset="59243.31">8678 7133 0,'21'-21'0,"-42"42"0,64-42 0,-22 0 0,-21 42 31,0 0-31,0 22 16,0-22-16,0 21 0,-21 0 15,-1 1-15,22-1 0,-21 0 0,0 1 16,-21 41-16,42-41 0,-21-22 16,-1 21-16,22-21 0,0 1 15,-21 20-15,21-21 0,-21-21 16,42 0 15,0 0-31,1-21 0,20 0 0,-21 0 16,0-1-16</inkml:trace>
  <inkml:trace contextRef="#ctx0" brushRef="#br0" timeOffset="59796.08">9419 7176 0,'0'0'16,"0"-22"-16,0 1 15,0 42 1,0 1 0,0-1-16,0 0 0,-21 21 15,21-21-15,-21 22 0,21-1 16,-21 0-16,-1 1 0,1-1 0,21 0 16,-21 1-16,-21 20 0,21-20 15,21-22-15,-22 0 0,22 0 16,-21 0-16,21 0 0,0-42 47,21 0-47,-21 0 0,22 0 0,-1 0 15,-21-22-15,0 22 0,21-21 0,0-1 16,-21 1-16,21-21 0,0 20 16,1 1-16,-1-22 0,0 22 15,0 21-15,21-21 0,-20 20 0,-1 1 16,0 0-16,0 21 0,21 0 15,-20 0-15,-1 21 0,0 22 0,42 41 16,-41-41 0,-1-1-16,-21 0 0,0 1 0,21-1 15,-21 0-15,0 1 0,0-1 0,0-21 16,0 21-16,0-20 0,0-1 0,0 0 16,-21 0-16,0 0 0,21 0 15,-22-21-15,1 0 16,21-21 15,-21 0-31,21 0 0,0 0 16,-21 0-16,0 21 0,21-22 0</inkml:trace>
  <inkml:trace contextRef="#ctx0" brushRef="#br0" timeOffset="59968.08">9292 7557 0,'0'0'0,"0"-22"16,21 22-1,22 0-15,-22 0 0,0 0 16,0 0-16,21 0 0,-20 0 16,20-21-16,0 21 0,-21 0 0,22 0 15,-22 0-15,21 0 0,-21-21 16,1 21-16,-1 0 0,0 0 16,0-21-16,0 21 0</inkml:trace>
  <inkml:trace contextRef="#ctx0" brushRef="#br0" timeOffset="61507.79">10160 7218 0,'0'0'0,"0"-42"0,21 20 0,-21 1 0,21-21 15,-21 21-15,21 0 16,1-1-16,-22 1 16,21 42 15,-21 1-31,0 20 0,0-21 0,0 21 15,0 1-15,0 20 0,0-20 0,0 41 16,0-20-16,0 20 16,-21-62-16,-1 20 15,22-21-15,-21 21 0,0-20 0,0-1 16,21 0-16,-21-21 16,21-21-1,0 0 1,0-1-16,0 1 15,0-21-15,21 21 0,0 0 0,0-1 16,22-20-16,-22 21 0,21 0 0,-21 0 16,22-1-16,-22 1 0,21 0 15,0 21-15,-20 0 0,20 0 0,-21 0 16,21 0-16,-20 0 0,20 21 0,-21 0 16,0 1-16,0 20 15,-21 0-15,0-21 0,0 1 16,0-1-16,-21 0 0,0 0 0,-21 0 15,-22 22-15,43-22 16,0-21-16,-21 0 0,20 21 0,1-21 16,-21 0-16,21 0 0,0 0 0,-1 0 15,22-21-15,-21 0 0,0 21 16,21-43-16,0 22 0,-21 0 16,21 0-16,0 0 0,0 42 46,0 0-30,0 0-16,0 0 0,0 0 16,21 1-16,-21-1 15,21 0-15,0-21 0,-21 21 16,22-21-16,-1 0 0,0 0 0,0 0 16,0 0-16,0 0 0,22 0 15,-22 0-15,21-21 0,1 21 0,41-42 16,-20 20-16,-22 1 0,22-21 15,-22 21-15,0-22 0,43-20 16,-43 21-16,-21 20 16,1-20-16,-22 21 0,0 0 0,0 0 15,0-1-15,-22 22 16,1 0-16,0 0 0,0 0 0,-21 0 16,20 0-16,1 22 0,0-1 15,0 0-15,0 0 0,21 0 0,0 0 16,0 1-16,0-1 0,0 21 0,21-21 15,-21 0-15,21 1 0,0-1 16,0 0-16,22 0 0,-22-21 16,0 21-16,0 0 0,0 1 0,-42-22 47,0 0-47,0 0 0,0 0 15,0-22-15,-1 22 0,1-21 0,0 21 16,21-21-16,-21 21 0,0-21 15,21 42 17,0 0-17,0 0-15,21 1 16,0-22-16,0 0 0,0 0 0,1 21 16,-1-21-16,21 0 0,-21 0 15,22 0-15,-22 0 0,21 0 0,0 0 16,1 0-16,-22-21 0,21-1 0,1 1 15,-1 0-15,-21 0 16,21 0-16,-20-22 0,-1 1 0,0 0 16,0-1-16,0-20 0,22-43 15,-22 64-15,-21-22 0,0 22 16,21 0-16,-21-1 0,21 22 0,-21-42 16,0 41-16,0 44 31,0-1-31,0 21 0,0 0 15,0-20-15,0 41 0,-21-21 16,0 22-16,21-22 0,-21 22 0,-1 20 16,1-41-16,21-1 15,-21 0-15,21 1 0,-21-22 16,21 0-16,0 0 0,0 0 0,0 1 16,21-22-16,0 0 0,0 0 15,1 0-15,-1 0 0,0 0 16,0-22-16,0 1 0,-21 0 0,21 0 15,1 0-15</inkml:trace>
  <inkml:trace contextRef="#ctx0" brushRef="#br0" timeOffset="61703.98">11599 7281 0,'0'0'15,"-21"-21"1,42 21-1,0-21-15,1 21 0,20 0 16,-21 0-16,0 0 16,0 0-16,22 0 0,-22 0 0,0 0 15,21 0-15,-20-21 0,20 21 16,0 0-16,-21 0 0,22 0 0</inkml:trace>
  <inkml:trace contextRef="#ctx0" brushRef="#br0" timeOffset="62103.96">12192 7387 0,'0'0'15,"-21"0"-15,0 0 0,-1 0 0,1 0 16,21-21-16,0 0 0,0 0 16,0 0-16,0-1 0,21 1 0,22 0 15,-22 0-15,0 0 16,0 21-16,0 0 0,1 0 0,41 0 15,-42 0-15,0 0 0,1 21 16,20 21-16,-21-21 16,0 43-16,-21-43 0,21 21 15,-21-20-15,0 20 0,0-21 0,0 21 16,0 1-16,-21-22 16,0 0-16,0 0 0,0-21 15,-22 21-15,43-42 31,0 0-31,0 0 16,0 0-16,0 0 0,22-1 0,-1-20 16,0 21-16,-21 0 0,21 0 15,0-1-15,0 1 0,1-21 16,-1 21-16,0 21 0,0-21 16,0 21-16,0 0 0,1 0 15,-1 0-15,0 0 0</inkml:trace>
  <inkml:trace contextRef="#ctx0" brushRef="#br0" timeOffset="62589.11">13250 7324 0,'0'0'0,"21"-21"0,-21-43 31,0 43-31,-21 0 0,0 0 0,0-1 0,0 22 16,0-21-16,-1 21 0,1 0 15,-21 0-15,0 0 16,20 21-16,-20 1 0,21-1 0,0 0 16,0 0-16,-22 21 0,22-20 0,0 20 15,0 0-15,0 1 0,-1-22 16,1 21-16,21-21 0,0 22 0,0-22 16,0 0-16,0 0 0,0 0 15,0 0-15,21-21 0,1 22 16,-1-22-16,21 0 0,-21 0 0,22 0 15,-22 0-15,21-22 0,-21 1 16,22 0-16,-22 21 0,21-42 0,-21 21 16,0-1-16,1-20 0,-1 21 15,0-21-15,0-1 0,-21 22 16,0-21-16,0 21 0,0-1 0,0 1 16,0 0-16,-21 42 31,0 0-31,21 1 0,-21-1 0,21 21 15,0-21-15,-22 0 0,22 22 0,-21-22 16,21 0-16,0 0 0,0 0 16,0 1-16,0-1 0,0 0 15,21 0-15,1-21 0,-1 0 16,0 0-16,0 0 0,21 0 16,-20 0-16,20 0 0</inkml:trace>
  <inkml:trace contextRef="#ctx0" brushRef="#br0" timeOffset="63076.44">13843 7260 0,'0'-42'0,"0"84"0,0-105 16,0 42-16,0-1 0,0 1 15,-21 21-15,0 0 16,-1 0 0,1 21-16,0 1 0,0-1 0,0 21 15,21-21-15,-21 22 0,-1-1 0,22-21 16,0 21-16,-21-20 15,21 20-15,0 43 16,0-64-16,0 0 0,21 0 16,1-21-16,-1 0 15,21 0-15,-21 0 0,0 0 0,1 0 16,20 0-16,-21-21 0,0 0 0,22 21 16,-1-43-16,-21 22 0,0 0 15,22-21-15,-22-1 0,0 1 0,21-64 16,-42 64-16,21-22 0,1 22 15,-22 0-15,0 21 0,0-43 16,0 43-16,0 0 0,-22 42 31,1 0-15,0 0-16,21 0 0,-21 22 0,21-22 16,-21 21-16,0 1 0,21-1 15,0 0-15,0 1 0,-22-1 0,22 0 16,0 1-16,0 20 0,0-42 15,0 0-15,0 1 0,0-1 16,0 0-16,22-21 0,-1 0 16,0 0-16,0 0 0,21 0 0,-20 0 15,-1-21-15,0 0 0,21 21 16,-21-22-16,1 1 0</inkml:trace>
  <inkml:trace contextRef="#ctx0" brushRef="#br0" timeOffset="63244.01">14055 7154 0,'0'0'0,"-22"0"0,44 22 31,-1-22-31,0 0 0,0 0 16,21 0-16,-20 21 0,20-21 15,-21 0-15,21 0 0,-20 0 0,-1 0 16,21 0-16</inkml:trace>
  <inkml:trace contextRef="#ctx0" brushRef="#br0" timeOffset="64175">15494 7260 0,'0'0'16,"0"-21"-16,0 0 0,0 0 0,0 0 15,0-1-15,0 1 0,0 0 16,0 0-16,0 0 16,0 0-1,21 21-15,0 0 16,0 0-16,1 0 0,-1 21 15,0 0-15,0 0 0,-21 0 16,0 22-16,21-22 0,-21 21 16,0 0-16,0-20 0,0 20 0,0 0 15,0-21-15,-21 1 0,0 20 0,21-21 16,-21-21-16,0 21 0,21 0 16,-22-21-16,22-21 31,0 0-31,0 0 0,22 0 15,-22-22-15,21 22 0,0-21 16,0 0-16,0-1 0,22 1 16,-22 21-16,0-22 0,42-20 15,-41 42-15,20 0 0,0-1 16,-21 22-16,1 0 0,20 0 16,-21 22-16,0-1 0,-21 21 15,0-21-15,0 22 0,0-22 16,0 21-16,0-21 0,0 43 15,0-43-15,0 21 0,0 1 16,-21-22-16,0 0 16,21-42 15,0 0-15,0-1-16,0-20 0,21 21 15,0 0-15,0-22 0,1 1 0,-1 21 16,21-21-16,-21-1 0,22 22 15,-1 0-15,0-21 0,1 42 0,-1-22 16,0 22-16,43 0 16,-64 0-16,21 0 0,-20 22 0,20-1 15,-21 0-15,-21 0 0,0 21 0,0-20 16,0 20-16,0 0 0,0-21 16,0 22-16,0-22 0,-21 21 15,0-21-15,0 1 0,-1-1 0,1 0 16,0 0-16,63-21 31,-42-21-31,43 0 16,-22 21-16,0-21 0</inkml:trace>
  <inkml:trace contextRef="#ctx0" brushRef="#br0" timeOffset="64528.12">16827 7303 0,'22'0'47,"-1"0"-31,0 0-16,21 0 15,-21-22-15,1 1 0,20 21 0,-21-21 16,21 0-16,-20 21 0,20-21 0,-21 0 16,21-1-16,-20 1 0,-22-21 15,0 21-15,0 0 16,-22 21-16,1 0 15,-21 0-15,21 21 0,-22 0 16,1 0-16,21 0 0,-64 64 16,64-43-16,0 1 15,0-22-15,21 21 0,0-21 16,0 0-16,0 43 0,0-43 16,21 0-16,-21 0 0,21-21 15,21 22-15,1-22 0,-1 0 16,0 0-16,43 0 0,-43 0 15,1-22-15,-1 1 0,0 0 16,1 0-16,-1 0 0</inkml:trace>
  <inkml:trace contextRef="#ctx0" brushRef="#br0" timeOffset="64759.2">17801 6922 0,'0'0'0,"0"-43"0,21-20 31,-21 84-31,0 0 15,-21 21-15,21-20 0,-21 20 16,0 0-16,0 1 0,-1-1 0,1 0 16,21 1-16,-21-1 0,0 0 0,0 1 15,21-1-15,0 0 0,0-21 16,-21 22-16,21-22 0,0 0 0,0 0 16,21-21-1,0 0 1,0-21-16,0 0 0,0 0 0,1 0 15,-1-1-15</inkml:trace>
  <inkml:trace contextRef="#ctx0" brushRef="#br0" timeOffset="65212.08">18161 6837 0,'0'0'16,"0"-21"-16,21 0 0,-21 42 15,0 0 1,-21 0-16,21 21 0,-21-20 0,0 20 15,-1 0-15,22 1 0,0-1 16,-21 0-16,0 22 0,0-22 0,21 0 16,0 1-16,0-22 0,-21 21 15,21-21-15,-21 22 0,21-22 16,0 0-16,0 0 0,0-42 47,0 0-47,0 0 0,0-22 15,0 22-15,0-21 0,21 0 16,0 20-16,0-20 0,21 0 16,-20 21-16,-1-22 0,0 22 0,21 0 15,-21 21-15,1 0 0,20 0 16,-21 0-16,0 0 0,0 0 0,1 42 16,-22 1-16,21-22 0,-21 21 15,0 0-15,0-20 0,0 62 16,0-41-16,0-22 0,0 0 15,0 21-15,-21-21 0,21 1 16,-22-22-16,22 21 0,-21-21 0,0 0 16,0 0-1,0-21 1,0-1-16,21-20 0,-22 21 16,1 0-16</inkml:trace>
  <inkml:trace contextRef="#ctx0" brushRef="#br0" timeOffset="65385.11">17759 7112 0,'-21'0'0,"42"0"0,-42 21 31,42-21-15,0 0-16,0 0 0,21 0 15,-20 0-15,20 0 0,0 0 16,1 0-16,-1 0 0,0 0 0,1 0 15</inkml:trace>
  <inkml:trace contextRef="#ctx0" brushRef="#br0" timeOffset="65774.02">18881 7091 0,'0'0'0,"-22"-21"15,1 21 1,0 0-16,-21 0 0,21 21 15,-1 0-15,-20 0 0,0 0 16,21 1-16,-1-1 0,-20 0 0,21 21 16,0-21-16,-22 22 0,43-22 15,0 21-15,0-21 0,0 1 0,0 20 16,22-21-16,-1 0 16,0 0-16,0-21 0,21 0 0,-20 22 0,20-22 15,0 0-15,-21 0 0,22 0 16,-1 0-16,-21 0 0,43-43 15,-43 22-15,0 0 0,0 0 16,0 0-16,-21-22 0,0 22 16,0-21-16,0-1 0,0 1 0,0 21 15,0-21-15,0 20 0,-21 1 0,0 0 16,0 0-16,-21 21 0,20 0 16,1 0-16,-21 0 0,21 0 15,0 0-15,-1 21 0,1 0 16,21 0-16,0 1 0,0-1 15,0 0-15,64 21 16,-22-42-16</inkml:trace>
  <inkml:trace contextRef="#ctx0" brushRef="#br0" timeOffset="66527.89">19494 7197 0,'0'0'0,"0"-21"0,0-1 0,0 1 16,0 0-16,0 0 0,-21 0 15,0 0-15,0 21 0,0 0 16,-22 0-16,22 0 0,-21 0 16,21 0-16,0 0 0,-22 0 0,22 21 15,0 0-15,0 0 0,0 21 16,-22 22-16,43-22 0,-21 1 16,21-22-16,0 21 0,0-21 15,0 22-15,21-1 0,0-21 16,1 0-16,-22 0 0,21-21 15,0 0-15,0 0 0,21 0 16,-20 0-16,-1 0 0,0 0 0,21 0 16,-21-21-16,1 0 0,-1 0 0,0-21 15,0 20-15,0-20 0,22-43 16,-22 22-16,21-22 16,-21 22-16,0 20 0,1 1 15,-22-21-15,21 20 0,-21 1 0,21-43 16,-21 64-1,0 0-15,0 42 16,0 0-16,0 0 0,-21 1 16,0 20-16,-1 0 0,22 1 15,-21-1-15,0 0 0,21 1 0,-21-1 16,0 0-16,21 22 0,-21-22 16,21 0-16,0 1 0,0-1 0,0-21 15,0 22-15,0-22 0,0 0 0,0 0 16,21 21-16,0-42 15,0 0-15,0 0 0,0 0 16,22 0-16,-22 0 0,21 0 0,-21-21 16,22 0-16,-22 0 0,21 0 15,1 0-15,-22-22 0,0 22 0,21-21 16,-21 21-16,-21-22 0,22 1 16,-22 0-16,0 20 0,0-20 15,0 21-15,-22 21 0,1 0 16,0 0-16,0 21 15,21 0-15,0 22 0,0-22 16,0 0-16,0 21 0,0 1 16,21-1-16,-21-21 15,21 0-15,-21 0 0,0 1 0,0-1 16,0 0-16,0 0 0,0 0 16,0 0-16,-21-21 15,0 0-15,0 0 16,0 0-16,-1 0 0,1 0 15,0 0-15,0-21 0,21 0 16,-21 0-16,21 0 0</inkml:trace>
  <inkml:trace contextRef="#ctx0" brushRef="#br0" timeOffset="68334.52">21272 7472 0,'0'0'15,"106"-21"1,-106 0 0,21-1-16,-21 1 0,22 0 15,-22 0-15,0 0 0,0-22 0,0 22 16,0-21-16,0 0 0,0 20 0,0-20 15,0 0-15,-22 21 0,1-22 16,0 22-16,0 0 0,0 0 0,0 21 16,-1 0-16,1 0 0,0 0 15,0 21-15,-21-21 0,20 21 16,1 21-16,-21 1 0,21-22 0,0 42 16,-43 22-16,43-21 15,0-22-15,0 43 0,21-43 16,0-21-16,0 43 15,21-43-15,0 0 0,0-21 16,21 0-16,-20 0 0,62 0 16,-63 0-16,22 0 0,-1 0 0,0-21 15,22 0-15,-22-1 0,43-41 16,-43 42-16,1-22 0,20-41 16,-42 41-16,0 1 15,1 0-15,-1-1 0,-21 22 0,0-21 16,-21 42-1,-1 0-15,1 0 16,0 21-16,0 21 0,0-20 0,0-1 16,-1 21-16,1 0 0,0-20 15,21 20-15,0-21 0,0 0 0,0 0 16,0 43-16,21-43 16,22-21-16,-22 0 15,21 0-15,-21 0 0,22 0 16,-1 0-16,0 0 0,22-21 0,-22 0 15,0 0-15,22-22 16,-22 1-16,-21 21 0,1-22 0,-1 1 16,0 0-16,0-22 15,-21 43-15,0 0 0,0 0 16,-21 42 0,0 0-16,0 0 15,21 0-15,-22 22 0,1-22 0,0 21 16,21 1-16,-21-22 0,0 0 15,21 21-15,0-21 0,0 1 0,-21-1 16,42-42 31,0-1-31,0 1-16,0-21 0,0 21 0,1 0 15,-1-22-15,0 22 0,21 0 16,-21 0-16,1 0 0,-1-1 0,0 22 15,0 0-15,21 22 0,-20-1 16,-22 0-16,21 21 16,0-21-16,-21 1 0,21 20 0,-21-21 15,0 0-15,21 0 0,0 22 16,1-22-16,-22 0 0,21 0 16,0-21-1,-21-21 1,21 21-16,0-21 0,-21 0 15,21 0-15,1-22 0,-1 22 0,0-21 16,21-1-16,-21 1 0,22 0 16,-1 21-16,0-22 0,22 1 15,-22 21-15,1 0 0,20-1 0,-21 1 16,43 21-16,-64 0 0,22 0 16,-22 0-16,0 21 0,0 1 0,0-1 15,-21 21-15,0-21 16,0 22-16,0-1 0,0-21 0,0 21 15,0-20-15,0-1 0,0 0 16,-21 0-16,21 0 0,0 0 16,-21-21-16,21 22 0,0-44 31,0 1-31,0 0 16,0 0-16,0 0 0,0-22 15,0 22-15,0 0 0,0-21 0,0 21 16,0-22-16,-21 22 0,0 0 15,-1 0-15,22 0 0,-21 21 0,0 0 16,0 0-16,-21 0 0,20 0 0,-20 0 16,21 0-16,-21 0 15,-1 21-15,1 0 0,21 0 0,-22 0 16,1 22-16,0 20 0,21-42 16,-1 22-16,22-1 0,0-21 15,0 64-15,22-64 16,-1 0-16,0 0 0,21-21 15,-21 21-15,22-21 0,-22 0 0,21 0 16,-21 0-16,22 0 0,-1 0 16,0 0-16,-20-21 0,20 0 15,-21 0-15,21 0 0,-20-22 0,20-20 16,0 21-16,1-64 16,-22 63-16,0-20 0,-21 21 15,21-1-15,0-20 0,0 20 0,1 1 16,-22 0-16,0-1 0,21 1 15,-21 0-15,0 21 0,0-1 16,0 44 0,-21-22-16,-1 42 0,1-21 0,21 21 15,-42 43-15,42-43 0,0 22 16,0-22-16,0 1 0,0 20 16,0 22-16,0-22 0,0-20 15,0-1-15,0-21 0,0 21 16,0-20-16,0-1 0,0 0 15,21 0-15,0-21 0,0 0 0,1 0 16,-1 0-16,21 0 0,-21 0 16,0 0-16,1 0 0,20-21 0,-21 21 15,0-21-15,0 0 0,1-22 16,-1 22-16,-21 0 0</inkml:trace>
  <inkml:trace contextRef="#ctx0" brushRef="#br0" timeOffset="68484.07">23770 7430 0,'0'0'0,"0"21"16,-21-21 15,0 0-31,21-21 31,-21 21-31,-1 0 0,1 0 0</inkml:trace>
  <inkml:trace contextRef="#ctx0" brushRef="#br0" timeOffset="69348.19">1249 8827 0,'0'0'0,"0"-22"0,0-83 31,-21 83-31,-1 22 0,1 0 16,0 0-16,21 22 0,-21 20 15,0 0-15,0 1 0,21 20 0,0-21 16,-22 85-1,1-63-15,21-22 0,-21 22 16,21-22-16,0 0 0,0 43 16,0-64-16,0 0 0,0 22 0,0-22 15,0 0-15,0-42 32,21 0-32,-21 0 15</inkml:trace>
  <inkml:trace contextRef="#ctx0" brushRef="#br0" timeOffset="70419.92">804 9229 0,'-21'0'15,"42"0"-15,-63 0 0,42 21 16,0 0-16,0 0 16,21-21-16,0 0 0,22 0 15,-22 0-15,0 0 0,21 0 16,1 0-16,41-21 0,-41 21 15,20-21-15,-21 0 0,1 0 16,-1-1-16,22 1 0,-1 0 16,-42 0-16,0 0 0,1 0 15,-1 21-15,-21-22 0,-21 44 47,21-1-47,0 0 0,-22 21 0,1-21 16,21 22-16,-21-22 0,21 21 15,0-21-15,0 22 0,0-22 0,0 21 16,0-21-16,0 1 0,0 20 16,0-21-16,0 0 0,21-21 15,0 0-15,1 0 0,-1 0 16,0 0-16,0 0 0,21-21 16,-20 21-16,-1-21 0,0 0 0,0 0 15,21-1-15,-20 1 0,-1-21 16,-21 21-16,21 0 0,0-22 0,-21 22 15,0 0-15,21 21 0,-21-21 16,21 0-16,-21 42 31,0 0-31,0 0 16,0 0-16,0 0 0,-21 1 0,21-1 16,-21 0-16,21 0 0,0 0 15,0 0-15,0 1 0,0-1 0,0 0 16,21 0-16,0-21 15,1 0-15,-1 0 0,21 0 0,-21 0 16,0-21-16,22 21 0,-22-21 16,0 0-16,21-1 0,-20 22 15,20-42-15,-21 0 16,0 21-16,-21-1 0,0 1 0,0 0 16,0-21-16,-21-1 0,21 22 15,-21 21-15,0-21 0,0 21 16,-1 0-16,1 0 0,0 0 0,42 0 47,22 0-32,-22 0-15,21 0 0,22 0 16,-22-21-16,0 0 0,1 21 16,-1 0-16,0 0 0,1 0 15,-1 0-15,-21 0 0,0 0 16,0 0-16,1 0 0,-1 21 15,-21 0-15,0 0 0,0 0 16,0 1-16,0-1 0,-21 0 0,-1 0 16,1 43-16,0-43 0,0 0 15,21 0-15,0 0 0,0 22 16,0-22-16,0 0 0,0 0 16,21-21-16,0 0 0,0 0 15,1 0-15,20 0 0,-21 0 0,21 0 16,1 0-16,20-42 15,-20 21-15,-22-1 0,21 1 16,-21 0-16,22 0 0,-22-43 16,-21 22-16,0 21 0,0-21 15,0-1-15,-21 1 0,-1 0 0,1 20 16,-21-20-16,0 21 0,20 0 16,-20 21-16,0 0 0,-43 0 15,43 0-15,-1 21 0,1 0 16,21 21-16,-21-20 0,20-1 0,22 0 15,0 21-15,0-21 0,0 1 0,0-1 16,0 0-16,22-21 0,20 21 16,0-21-16</inkml:trace>
  <inkml:trace contextRef="#ctx0" brushRef="#br0" timeOffset="73440.03">3937 9335 0,'0'21'15,"21"-21"1,0-21 0,0-1-16,1 22 0,-1-21 0,0 0 15,0 0-15,0 0 0,0-22 0,1 22 16,-1 0-16,0-21 0,0 21 15,-21-22-15,0 22 16,0-21-16,0-1 0,0 22 0,0 0 16,0 0-16,0 0 0,-42 21 15,21 0-15,-1 0 0,1 21 0,0 0 16,0 0-16,21 0 0,-21 22 16,0-1-16,21-21 0,-22 22 0,22-1 15,0 0-15,0-21 0,0 22 16,0-1-16,0-21 0,0 0 0,0 22 15,22-22-15,-1 0 0,0-21 16,0 0-16,0 0 0,0 0 16,1 0-16,-1 0 15,42-21-15,-42 0 0,1 21 16,-1-21-16,0-1 0,0 1 16,0-21-16,22-22 0,-1 43 15,-21-21-15,43-22 0,-22 43 16,43-21-16,-64 21 15,21 0-15,0 21 0,-20 0 0,-1 0 16,0 0-16,0 21 0,0 0 16,-21 0-16,0 0 0,0 0 0,0 1 15,0 20-15,0-21 0,-21 21 16,0-20-16,0-1 16,0 0-16,21 0 0,-22 0 0,1 0 15,0-21-15,21 22 0,0-44 31,0 1-31,0 0 16,21 0-16,0 0 0,1 0 0,-1-1 16,0 1-16,21-21 0,-21 21 15,1 0-15,-1-22 0,0 22 0,0 0 16,0 0-16,0 0 0,1 21 16,-22-22-16,0 44 15,0-1 1,-22 0-16,1 0 0,0 0 15,0 0-15,21 1 0,-21 20 16,21-21-16,-21 0 0,21 0 0,-22 22 16,22-22-16,0 0 0,0 0 15,0 0-15,22 1 0,-1-22 16,0 0-16,-21 21 0,21-21 0,0 0 16,22 0-16,-22 0 0,42 0 15,-42-21-15,22 21 0,-22-22 16,21 1-16,-21 0 0,22 0 0,-22-21 15,21 20-15,-21-20 0,1 21 16,-1-21-16,0-1 0,0-20 0,-21-22 16,0 22-16,0 20 15,0 1-15,0 21 0,0-22 16,0 22-16,0 0 0,0 0 0,0 0 16,0 42-1,0 0 1,0 0-16,-21 0 0,21 1 0,0 20 15,0 0-15,0 1 0,0-1 16,0 0-16,0 1 0,0-1 0,-21 0 16,21 1-16,0-1 0,0-21 15,0 21-15,0-20 0,0-1 16,0 0-16,0 0 0,21 0 0,0-21 16,0 0-16,0 0 15,22 0-15,-22 0 0,0 0 16,0 0-16,22-21 0,-22 0 0,21 0 15,-21 21-15,22-21 0,-22-22 0,0 22 16,21 0-16,-21 0 0,-21-22 16,22 22-16,-22-21 0,0 21 0,0 0 15,0-22-15,0 22 0,0 0 16,-22 21-16,1 0 16,-21 21-16,21 0 0,21 0 15,-21 1-15,-1-1 0,1 0 16,21 21-16,0-21 0,0 1 15,0 20-15,0-21 0,0 21 16,0-20-16,0-1 0,0 0 0,21 21 16,1-42-16,20 21 15,0-21-15,-21 0 0,22 0 0,-1 0 16,0 0-16,1 0 0,41-42 16,-62 42-16,20-21 0,-21 0 15,21 0-15,-20-22 0,-1 22 16,0-42-16,0 41 0,-21-20 0,0 21 15,0 0-15,0 0 0,0-1 16,0 44 15,0-1-31,0 0 0,0 21 16,-21-21-16,21 1 0,-21-1 0,21 0 16,-21 21-16,21 1 0,-22-22 15,1 0-15,21 0 16,-21-21-16,42 0 31,0-21-31,1 0 16,-1 0-16,-21-1 0,21 1 15,0 0-15,-21 0 0,21-21 0,0 20 16,1 1-16,-22 0 0,42-21 16,-21 42-16,0 0 0,0 0 15,-21 21 1,0 0-16,0 0 15,22 0-15,-22 1 0,21-1 0,-21 0 16,21 0-16,-21 0 0,21 0 0,0 1 16,22-1-16,-22-21 0,21 21 15,0-21-15,1 0 0,-1 0 0,0 0 16,1 0-16,20 0 0,-20 0 0,-1 0 16,0 0-16,1 0 0,-1-21 15,0 0-15,-21 21 0,22-22 16,-22 1-16,21-42 0,-21 42 15,-21-22-15,22 22 0,-22-21 16,0 21-16,-22-85 16,1 85-16,0-1 0,0 1 15,0 21-15,0 0 0,-43 0 16,22 0-16,-1 21 0,1 1 0,21-1 16,-21 0-16,20 21 0,-20-21 15,21 22-15,0-1 0,0-21 0,21 22 16,0-1-16,0-21 0,0 0 0,0 43 15,21-43-15,0-21 16,0 21-16,0-21 0,0 0 0,1 0 16,-1 0-16,0 0 0,21 0 0,-21 0 15,1 0-15,-1 0 0,21-21 16,-21 0-16,0 0 0,1-1 16,20-20-16,-21 21 0,0-21 0,0-1 15,1 1-15,-1 0 0,0-22 16,0 22-16,0-22 0,0 22 0,1 0 15,-1-1-15,-21 1 0,0 21 0,0-22 16,0 22-16,0 0 0,0 42 31,0 0-31,0 1 0,0-1 16,0 21-16,0 0 0,0 1 16,0-1-16,0 0 0,-21 1 15,21-1-15,0 0 0,0 1 0,-22-1 16,22 0-16,0-20 0,0 20 0,0-21 15,0 0-15,22 22 0,-1-43 16,-21 21-16,21 0 0,21-21 0,-21 0 16,1 0-16,20 0 0,0 0 0,1 0 15,-1 0-15,0 0 0,1-21 16,20 0-16,-21-1 0,1 1 16,-1 0-16,0 0 0,-20-21 0,20 20 15,0-41-15,-42 21 16,0-1-16,0 1 0,0 21 0,0 0 15,0-1-15,-21 22 16,0 0-16,0 0 16,0 22-16,-1-1 0,-20 21 15,21-21-15,21 22 0,-21-22 16,21 21-16,0-21 0,0 0 0,0 22 16,0-22-16,0 0 0,0 0 0,0 0 15,21 1-15,64 20 16,-64-21-16,21-21 0,0 0 15,22 0-15,-22 0 0,149 0 16,-128 0-16,64 0 16,-84-21-16,20 0 0,1 21 15,-22-21-15,0-1 0,1 1 16,-22-21-16,0 21 0,0-22 16,0 1-16,-21 21 0,0-21 0,0-1 15,-21-20-15,0 42 16,0-1-16,0 22 0,-1 0 15,-20 0-15,-21 0 0,41 0 16,-20 0-16,-21 43 0,20-22 16,22 21-16,0-21 15,0 22-15,-22 20 0,43-42 16,-21 1-16,21 20 0,0 43 16,0-64-16,21 0 15,1 0-15,-1-21 16,0 0-16,0 0 0,0 0 0,22 0 15,-22 0-15,0 0 0,42-21 16,-41 0-16,20 0 0,-21-1 16,0 1-16,0-21 0,1 0 0,20-1 15,-21 1-15,0 0 16,0-22-16,1 22 0,-22-22 0,21 22 16,-21-22-16,21 22 0,-21 0 0,0-1 15,0 1-15,21 0 0,-21 21 0,0-1 16,0 1-16,0 0 0,0 42 31,0 0-31,-21 22 16,21-1-16,-21-21 0,0 43 0,-1-22 15,22 0-15,-21 22 0,0-22 16,0 22-16,21-1 0,-21 22 16,21-43-16,0 22 0,0-43 0,0 21 15,0-21-15,0 22 0,21-22 16,0-21-16,21 21 0,-20-21 0,-1 0 15,21 0-15,0 0 0,64-21 16,-63 0-16,-22 21 16,21-21-16,0-22 0,-20 22 15,41-42-15,-21 41 0</inkml:trace>
  <inkml:trace contextRef="#ctx0" brushRef="#br0" timeOffset="73823.75">5376 8869 0,'21'0'15,"1"0"-15,20-21 16,-21 21-16,21-21 0,1-1 15,-1 22-15,22-21 0,-22 21 16,21-21-16,43 0 0,-63 21 16,-1 0-16,-21 0 0,43-21 15,-43 21-15,0 0 16,0 0-16</inkml:trace>
  <inkml:trace contextRef="#ctx0" brushRef="#br0" timeOffset="76867.74">10858 8890 0,'0'0'0,"0"-63"16,0 41 0,0 1-16,22 0 15,-22 0-15,21 0 0,0 21 16,0-21-16,0 21 0,0-22 0,1 22 15,20 0-15,-21 0 0,0 0 0,22 0 16,-1 0-16,-21 0 16,0 43-16,-21-22 0,21 21 15,-21 1-15,0-22 0,0 21 16,0 0-16,0 1 0,-21-1 0,0 0 16,0 1-16,0-22 0,-22 42 15,43-41-15,-21-1 16,0-21-16,21-21 31,0-1-31,0 1 0,0 0 16,0 0-16,21 0 0,0-22 15,1 1-15,-22 21 0,21-21 0,0-1 16,21 1-16,-21 0 0,1-1 16,20 1-16,-21 21 0,21 0 0,-20-1 15,-1 1-15,42 21 0,-42 0 16,1 0-16,-1 21 0,0 1 15,0-1-15,-21 42 0,21-42 16,-21 22-16,0-1 0,0-21 16,0 22-16,0-1 0,0-21 0,0 0 15,0 22-15,0-22 0,0 0 0,0 0 16,0 0 0,21-42-1,-21 0 1,0 0-16,22 0 15,-1-22-15,-21 22 0,0-21 0,21-1 16,0 22-16,-21-21 0,21 0 0,0-1 16,1 1-16,-1 0 0,0 20 15,0 1-15,0 0 0,0 0 0,22 21 16,-22 0-16,0 0 0,0 0 0,-21 21 16,21 0-16,-21 0 15,0 43-15,0-43 0,0 21 16,0 1-16,0-1 0,0 0 15,0-20-15,0 20 0,0-21 16,0 21-16,0-20 0,0-1 0,0 0 16,22 0-16,20 0 15,0-21-15,-21 0 0,1 0 16,20 0-16,-21 0 0,64-21 16,-64 0-16,21 0 0,1 0 0,-1-1 15,-21 1-15,21-21 0,-20 21 16,-1-22-16,21 1 0,-42 0 0,21 21 15,-21-22-15,21 1 0,-21-22 16,0 43-16,0 0 16,-21 21-16,0 0 0,0 0 0,0 0 15,0 0 1,-1 21-16,1 0 0,0 1 0,0 20 16,0 0-16,0 22 0,21-22 15,0 0-15,0-20 0,0 20 16,0-21-16,0 43 0,21-43 15,-21 0-15,21 0 0,0 0 0,0-21 16,0 0-16,1 0 16,20 0-16,-21 0 0,0 0 15,0 0-15,22-21 0,-22 0 0,21 21 16,-21-42-16,22 20 0,-22 1 16,21-21-16,1 0 0,-22-1 0,42-41 15,-42 20-15,1 22 16,-1-1-16,0 1 0,-21 0 0,21-43 15,-21 64-15,0 0 0,0 0 16,0-1-16,-21 22 16,0 0-1,0 22-15,21 20 0,-22-21 0,1 0 16,21 22-16,0-22 0,0 21 16,-21 43-16,21-43 0,0 0 15,0 1-15,0-1 0,0 0 16,0-20-16,0 20 0,21-21 0,0 0 15,1 0-15,-1 1 0,0-22 16,21 21-16,22-21 16,-22 0-16,0 0 0,1 0 0,-1-21 15,0 21-15,1-22 0,-1 1 0,-21 0 16,22-21-16,-22-1 0,0 22 16,0-21-16,0 0 0,0-64 15,-21 63-15,0 1 0,0 21 0,0-21 16,0 20-16,0-20 0,0 21 15,0 42 1,0 0-16,-21 0 16,0 1-16,21 20 15,-21 0-15,21 1 0,-21-1 0,21 0 16,0 1-16,0-1 0,-21-21 0,21 21 16,-22 1-16,22-22 0,0 0 15,0 0-15,0 0 0,0 1 0,0-1 16,0-42 15,22-1-31,-1 1 0,0 0 0,-21 0 16,21 0-16,21-64 15,-20 64-15,-1-21 0,0-1 16,0 22-16,0-21 0,0 21 0,1-1 0,-22 1 16,21 21-16,0 0 15,-21 21 1,0 1-16,0-1 0,0 21 15,0-21-15,0 22 0,0-22 0,0 21 16,0-21-16,0 0 0,0 22 16,0-1-16,0-21 0,0 0 15,21-21-15,0 22 0,22-22 16,-22 0-16,0 0 0,0 0 16,0 0-16,22 0 0,-22 0 15,21 0-15,22-43 0,-22 22 16,0 0-16,-21 0 0,22 0 0,-1-22 15,0-20-15,-20 20 16,-1 1-16,-21 21 0,0 0 16,0 0-16,0-22 15,-21 64 1,21 1-16,-22 20 16,1-21-16,21 21 0,-21-20 0,21 20 15,0-21-15,0 0 0,0 22 0,0-22 16,0 0-16,0 0 0,0 21 15,21-20-15,0-22 16,1 0-16,-1 0 0,21 0 16,-21 0-16,0 0 0,1 0 0,-1 0 15,0 0-15,0-22 0,0 1 16,-21-21-16,21 21 16,-21-22-16,0 22 0,0-21 0,0 21 15,0-22-15,-21 1 0,0 21 0,21 0 16,-21 0-16,-21-1 0,20 1 15,1 21-15,-21 0 0,21 0 16,42 0 0,0 21-1,21-21-15,-20 0 0,20 0 16,-21 0-16,21 22 0,1-22 0,-1 0 16,0 0-16,1 0 0,-1 0 15,0 0-15,1 0 0,-1 0 0,-21 0 16,22 0-16,-22 0 0,0 0 0,0 0 15,-42 0 17,0 0-32,0 0 0,-1 0 0,1 0 15,0 21-15,0-21 0,21 21 16,-21 0-16,0 0 0,-1 0 0,1 1 16,21 20-16,-21-21 0,0 0 15,21 22-15,0-22 0,-21 21 0,21-21 16,-21 0-16,21 1 0,0-1 15,0 0-15,0 0 0,0 0 16,21-21-16,0 0 16,0 0-16,0 0 0,0 0 0,1 0 15,-1 0-15,0-21 0,0 0 16,0 0-16,22-22 0,-43 1 16,21 0-16,0-1 0,0 1 0,0-21 15,0 20-15,1-20 0,-1-22 16,0 22-16,-21 20 0,0 22 15,21-21-15,-21-1 0,21 22 0,-21 0 16,0 0-16,0 42 31,0 0-31,0 0 16,-21 1-16,21-1 0,-21 21 16,21-21-16,-21 22 0,0-22 0,21 21 15,0 0-15,0 1 0,-22-1 16,22-21-16,-21 22 0,21-1 0,0-21 15,0 21-15,0-20 0,0-1 0,0 0 16,0 0-16,0 0 0,0 0 16,21-21-16,1 0 0,-1 0 15,0 0-15,0 0 0,0 0 0,22 0 16,-22-21-16,21 21 0,22-42 16,-22 21-16,0 0 0,22-43 15,-22 22-15,-21-1 0,22 22 16,-22-21-16,0 21 0,0-22 15,-21 22-15,0 0 0,0 0 0,0 0 16,-21 21 0,0 0-16,-22 0 0,43 21 0,-21-21 15,21 21-15,0 0 0,0 0 0,0 1 16,0 20-16,0-21 0,0 0 16,0 22-16,0-22 0,0 0 15,0 0-15,21 43 0,1-43 16,-22 0-16,21-21 0,-21 21 15,0 0-15,0 0 0,0 1 16,-43-22 0,22 0-1,0 0-15,0 0 0,0 0 16,0 0 0,-1-22-16,22 1 0,0 0 15,-21 0-15,0 21 0,0-21 16</inkml:trace>
  <inkml:trace contextRef="#ctx0" brushRef="#br0" timeOffset="77144.08">12700 8678 0,'0'0'0,"21"0"16,0 0-16,0 0 15,22 0-15,-1 0 0,0 0 16,22 0-16,-1 0 0,1 0 0,-1-21 16,1 21-16,-1 0 0,-20 0 15,20 0-15,-20 0 0,-22 0 0,21-21 16,-21 21-16,-21-21 15</inkml:trace>
  <inkml:trace contextRef="#ctx0" brushRef="#br0" timeOffset="78560.07">16891 8932 0,'0'0'16,"-21"0"-16,0 0 31,21-21-31,0 0 0,0 0 16,0 0-16,21 0 0,0-1 16,-21 1-16,21 0 0,0-21 15,-21 21-15,0-1 0,21-20 0,1 21 16,-22-21-16,0 20 0,0 1 15,0-21-15,21 21 0,-21 0 0,0-1 16,0 44 15,0-1-31,-21 0 16,21 0-16,-22 0 0,22 22 16,0-22-16,-21 21 0,21-21 15,-21 22-15,21 20 0,0-42 16,0 0-16,0 1 0,0-1 0,0 0 15,0 0-15,21-21 16,0 0-16,1 0 0,-1 0 16,0 0-16,21 0 15,1-21-15,-22 0 0,21 0 0,-21-1 0,0 1 16,1 0-16,-1-21 16,-21-1-16,0 22 0,0 0 0,0 0 15,-21-21-15,-1 20 0,1 1 16,0 0-16,0 0 0,0 21 0,0-21 15,-1 21-15,1 0 0,0 0 16,42 0 15,0 0-31,1 0 0,20 0 0,-21 0 0,21 0 16,1-21-16,20 21 16,-20-22-16,20 22 0,1-21 0,-22 21 15,21-21-15,-20 21 0,-1-21 0,0 0 16,1 21-16,-22-21 0,0 21 15,0 0-15,-21-22 0,0 1 16,-21 21 31,0 21-47,21 1 16,-21-1-16,21 0 0,0 21 0,0-21 15,-21 22-15,21-22 0,-22 21 0,22-21 16,-21 22-16,21-1 0,0 64 15,-21-64-15,21 1 0,0 20 16,-21 1-16,21-22 0,0 21 0,0-20 16,0 20-16,0-20 0,0 20 15,0-21-15,0 22 0,0-1 0,0 1 16,0-1-16,0 1 0,0-22 0,0 22 16,0-1-16,0 1 0,0-1 15,0-20-15,0-1 0,0 21 0,0-20 16,-21-1-16,21 0 0,-21 1 0,21-1 15,-22-21-15,22 22 0,0-1 16,-21 0-16,21-21 16,-21 1-16,0-22 0,21-22 31,0 1-31,0-21 0,-21 21 16,21-22-16,0 1 0,0 0 0,0-1 15,0-20-15,0-1 0,0 1 0,0-22 16,0 22-16,0-22 0,0 0 15,0 1-15,0-1 0,21 22 0,0-22 16,-21 21-16,21 1 0,0-1 0,22 22 16,-22-21-16,0 20 0,0 1 15,0 21-15,22-22 0,-22 22 16,21-21-16,-21 21 0,1 0 16,-1-1-1,0 22-15,-21-21 31,0 0 1,0 0-32,21 21 15,-21-21-15</inkml:trace>
  <inkml:trace contextRef="#ctx0" brushRef="#br0" timeOffset="79260.17">18881 8721 0,'0'21'47</inkml:trace>
  <inkml:trace contextRef="#ctx0" brushRef="#br0" timeOffset="83600.06">2498 10393 0,'0'0'0,"0"21"0,-22 0 16,1 0-16,0 1 15,21-1-15,-21 0 16,0-21-16,21 21 16,0-42 15,0 0-31,0 0 15,21-1-15,0 1 0,0 0 16,0-21-16,1 21 0,20-22 0,-21 22 16,21-21-16,-20-1 0,20 1 15,0 0-15,-21-1 0,22 1 16,-1 0-16,-21 21 0,0-22 16,1 22-16,-1 0 0,-21 0 0,-21 42 31,-43 21-16,22 1-15,21-22 0,-1 0 0,-20 0 16,42 0-16,-21 0 0,21 1 16,0-1-16,0 0 0,21 0 15,0 0 1,0 0-16,1 1 0,20-22 0,-21 21 0,21 21 16,-20-21-16,-1 0 15,0 1-15,0 20 0,0-21 0,-21 21 16,0-20-16,0-1 0,0 0 0,0 21 15,-21-21-15,0 1 16,0-22-16,0 0 0,-1 0 0,-20 0 16,21 0-16,0 0 0,-43-22 15,43 1-15,0-21 0,-21 21 16,20-22-16,1 22 0,0-21 16,-21-22-16,42 43 0,0 0 15,0 0-15,-21 21 0,21-21 16,0 42-1,0 0 1,0 0-16,21 0 16,0 1-16,0-1 0,0 0 0,0 21 15,1-21-15,20 22 16,0-43-16,-21 21 0,43 0 16,-22-21-16,1 0 0,-22 0 15,21 0-15,0 0 0,1 0 0,-1-21 16,0 0-16,1 0 0,-1-1 15,0-20-15,1 21 0,-1 0 0,0-22 16,-20 22-16,-1 0 0,21-21 16,-42-1-16,0 22 0,0 0 15,0 0-15,0 0 0,-21 21 16,0 0-16,0 0 0,-1 0 16,1 0-16,0 0 0,0 21 15,0 0-15,0-21 0,-1 21 0,1 22 16,21-22-16,0 0 0,0 21 15,0 1-15,0-22 0,0 21 0,0-21 16,0 0-16,21 22 0,1-22 16,-1 0-16,21 0 0,-21 0 15,0-21-15,1 0 0,-1 0 16,21 0-16,-21 0 0,22 0 0,-22 0 16,21 0-16,-21 0 0,22-21 15,-1 0-15</inkml:trace>
  <inkml:trace contextRef="#ctx0" brushRef="#br0" timeOffset="84091.47">4276 10181 0,'0'0'0,"42"-42"0,-21-64 31,-21 85-31,-21 0 0,0 21 16,0-21-16,-1 21 0,1 0 0,0 0 15,-42 0-15,41 0 16,-20 21-16,21 0 0,-21 0 15,20 0-15,-20 22 0,21-22 0,0 21 16,-22 0-16,22 1 0,0-1 16,0 0-16,0 43 0,21-43 15,0 1-15,0-22 0,0 0 16,0 0-16,21 0 0,42-21 16,-41 0-16,-1 0 0,21 0 0,-21-21 15,22 0-15,-1 0 0,-21 0 16,21 0-16,-20-22 0,20 22 0,-21-21 15,21-1-15,-20 22 0,-1-21 0,0 21 16,-21-22-16,0 1 0,0 0 16,0 21-16,0-1 0,0-20 15,0 63 17,-21 0-32,0 1 0,21-1 0,-22 21 15,22-21-15,0 0 0,0 22 16,-21-1-16,21-21 0,0 22 0,0-1 15,0-21-15,0 0 0,0 0 16,0 1-16,0-1 0,21 0 16,1-21-16,-1 0 0,21 0 0,-21 0 15,0 0-15,22 0 0,-22-21 16,0 0-16,0 21 0,0-22 0,22 1 16,-22 0-16,-21 0 0</inkml:trace>
  <inkml:trace contextRef="#ctx0" brushRef="#br0" timeOffset="84451.4">4657 10181 0,'0'-21'0,"21"-42"31,0 41-31,0 1 0,0 0 16,0 21-16,1-21 0,-1 21 16,0 0-16,0 0 0,0 0 0,0 0 15,1 0-15,-1 0 0,0 21 16,0 0-16,0 0 0,0 1 0,-21-1 15,22 0-15,-22 0 0,0 21 16,0-20-16,0-1 0,0 0 16,0 21-16,0-21 0,0 1 0,0-1 15,-22 0-15,1-21 0,21 21 16,-21-21-16,21-21 16,0 0-16,0 0 15,0-22-15,0 22 16,21 0-16,0 0 0,-21 0 0,22-1 15,-1 1-15,-21 0 0,21 0 0,0 0 16,0 0-16,0 21 0,1-22 16,-1 1-16,0 21 15,0-21-15,0 21 0,0 0 0,1 0 16,-1 0-16,0 0 0</inkml:trace>
  <inkml:trace contextRef="#ctx0" brushRef="#br0" timeOffset="85144.99">5778 9906 0,'0'0'0,"-21"0"31,0 0-31,0 0 0,0 0 0,0 0 16,-1 0-16,1 21 0,0 0 16,0 1-16,-21-1 0,20 0 15,1 21-15,0-21 0,-21 1 0,21 20 16,21-21-16,-22 21 0,22-20 15,-21-1-15,21 0 0,0 21 0,0 1 16,21-22-16,1 0 16,-1-21-16,21 0 0,-21 0 15,22 0-15,-1 0 0,0 0 0,22-21 16,-22 0-16,22 21 0,-1-22 0,-21 1 16,1 0-16,-1-21 0,0 21 15,1-1-15,-22-20 0,0 21 0,0-21 16,22-43-16,-43 43 0,0-1 15,0 1-15,0 0 16,0-1-16,0 22 0,0-21 0,0 21 16,0-1-16,0 44 31,0-1-31,0 0 0,0 21 0,-22 1 16,22-22-16,0 21 0,0 0 15,0 1-15,0-22 0,0 21 0,0-21 16,0 22-16,0-22 0,0 0 0,0 0 15,0 22-15,-21-43 0,21 21 16,0 0-16,0 0 0,-21-21 16,0 0-1,21-21 1,0 0-16,0 0 16,0-1-16,0-20 0,0 21 0,21 0 15,0-22-15,22 22 0,-22 0 16,0 0-16,21-21 0,-21 20 0,22 22 15,-22-21-15,21 21 0,1 0 0,-22 0 16,42 0-16,-42 21 16,22 1-16,-22 20 15,0-21-15,-21 0 0,0 22 16,0-22-16,0 21 0,-21 0 16,21-20-16,-21-1 0,-22 0 15,22 0-15,0 0 0,0-21 16</inkml:trace>
  <inkml:trace contextRef="#ctx0" brushRef="#br0" timeOffset="86439.96">8064 9694 0,'0'0'0,"0"-21"0,0 0 0,0 0 15,0-21-15,0 20 0,0 1 16,0 0-16,-21 21 0,0-21 0,0 21 15,0 0-15,0 0 0,-22 0 16,1 21-16,-22 21 0,22 1 16,0-1-16,-22 64 15,43-64-15,0 22 0,0-1 0,0-20 16,-1 20-16,22 85 16,0-105-16,0-1 0,0 21 15,0-41-15,22 20 16,-1-21-16,0-21 0,0 21 0,43-21 15,-22 0-15,0 0 0,1-21 16,-1 0-16,21 21 0,-20-21 16,-1-22-16,22 22 0,-22 0 0,43-42 15,-64 41-15,21-20 0,-21 21 16,0 0-16,1-22 0,-1 22 16,0 21-16,-21-21 0,21 0 0,-42 21 46,0 21-46,21 0 0,-21 0 16,21 1-16,-22-1 0,1 0 0,21 0 16,-21 43-16,21-43 15,0 0-15,0 0 0,0 21 16,0-20-16,0-1 0,0 0 16,21-21-16,0 0 15,1 0-15,-1 0 0,21-21 0,-21 0 16,0-1-16,1 1 0,-1 0 15,21 0-15,-42 0 0,21 0 16,-21-22-16,0 1 0,0 21 0,0 0 16,-21-1-16,0 1 0,-21 0 15,20 21-15,-20 0 16,0 0-16,21 0 0,-1 0 16,1 0-16,0 0 0,21-21 31,0 0-31,21 21 0,0 0 15,22-21-15,-22 21 0,21 0 16,1-22-16,-1 22 0,0 0 0,1-21 16,-1 21-16,0 0 0,1 0 15,-1 0-15,21 0 0,-20 0 16,-22 21-16,21-21 0,-21 22 0,22-1 16,-43 0-16,21 0 0,-21 0 15,0 0-15,0 1 0,0-1 0,0 0 16,0 0-16,0 0 0,0 0 15,0 1-15,-21-22 0,21 21 16,-21-21-16,21 21 16,-22-21-16,22-21 31,0 0-31,0-1 0,0 1 16,0 0-16,22 0 0,-1 0 0,0 0 15,0-1-15,0-20 0,0 21 16,22 0-16,-22 0 0,0-1 15,21 1-15,1 0 0,-1 21 16,-21 0-16,0 0 0,1 0 16,-1 0-16,-21 21 0,21 0 0,-21 1 15,21-1-15,-21 0 0,0 0 0,0 21 16,0-20-16,0-1 0,0 0 16,0 0-16,0 0 0,-21 0 0,0 1 15,21-1-15,-21-21 0,21 21 0,0 0 16,0-42 15,0 0-15,21 0-16,0-1 0,0 1 15,0 0-15,0 0 0,1-21 16</inkml:trace>
  <inkml:trace contextRef="#ctx0" brushRef="#br0" timeOffset="86691.74">9885 9589 0,'0'0'0,"21"-22"0,-21 1 0,21 21 15,-21-21-15,0 42 16,0 0-16,0 1 16,-21-1-16,0 21 0,0 0 0,21 1 15,-43 41 1,22-41-16,0-1 0,-21 0 0,20 1 16,1-1-16,0 0 0,0 22 15,21-43-15,-21 0 0,21 0 16,0 1-16,0-1 0,21-21 15,0 0-15,0 0 0,0 0 16,1 0-16,-1-21 0,0 21 16,0-22-16,0 1 0,0 0 0,1 0 15,-1 0-15,0 0 0,-21-1 0,0 1 16</inkml:trace>
  <inkml:trace contextRef="#ctx0" brushRef="#br0" timeOffset="86876.05">9673 9927 0,'-21'0'0,"42"0"0,-21 0 31,21 0-31,0 0 16,1 0-16,-1 0 0,21 0 16,-21 0-16,0 0 0,22 0 0,-22 0 15,21-21-15,-21 21 0,22-21 16,-22 21-16,0 0 0,21 0 0</inkml:trace>
  <inkml:trace contextRef="#ctx0" brushRef="#br0" timeOffset="87244.06">10245 10012 0,'0'0'0,"0"42"31,21-42-16,0 0-15,0 0 16,0 0-16,0-21 0,22 21 0,-22-21 16,0 0-16,0 21 0,0-21 0,1-1 15,-1 1-15,0 0 0,-21 0 16,21 21-16,-21-21 0,0 0 16,0-1-16,-21 22 15,0 0-15,0 0 0,-1 0 16,1 22-16,0-22 0,-21 21 0,21 0 15,-1 0-15,1 21 0,0-20 16,0-1-16,21 0 0,0 21 0,0-21 16,0 1-16,0-1 0,0 0 0,0 21 15,21-21 1,0-21-16,0 0 0,22 0 0,-22 0 16,0 0-16,21 0 0,-20 0 0,-1 0 15,21 0-15,-21 0 0,0-21 16,1 21-16</inkml:trace>
  <inkml:trace contextRef="#ctx0" brushRef="#br0" timeOffset="88054.65">10731 9927 0,'0'-21'15,"0"42"-15,22-63 0,-1 21 0,-21 0 16,21 21-16,0-22 0,0 22 16,0 0-16,22-21 15,-22 21-15,21 0 0,-21 0 0,1 0 16,-1 21-16,0 1 0,21-22 15,-21 42-15,-21-21 0,0 0 0,22 22 16,-22-1-16,0-21 0,0 0 16,-22 0-16,22 1 0,-21-1 15,-21 0-15,21 0 0,0 0 16,-43 0-16,43 1 0,0-22 16,0 0-16,42-22 31,0 1-31,0 21 15,0-21-15,22 0 0,-22 0 16,21 0-16,0-22 0,1 22 0,-22-21 16,21 21-16,1-22 0,-1 22 0,-21 0 15,21-21-15,-20 20 16,20 1-16,-21 21 0,0-21 0,-21 42 31,-21 0-15,0 1-16,0-1 0,-22 0 0,22 0 15,0 21-15,0-20 0,0-1 0,0 21 16,-1-21-16,22 0 0,0 1 16,0 20-16,0-21 0,0 0 0,0 0 15,0 1-15,22-22 0,-1 21 16,0-21-16,21 21 0,-21-21 16,22 0-16,-1 0 0,0 0 0,1 0 15,-1 0-15,0 0 0,-20-21 16,105-22-16,-106 22 15,21-21-15,-21 21 0,22-22 16,-22 22-16,0-21 0,0 0 0,0-1 16,0-20-16,-21 20 0,0-20 15,22 21-15,-22-22 0,0 22 0,0 21 16,0-22-16,0 22 0,0-21 16,-22 42 15,22 21-31,-21 21 0,21-21 15,0 22-15,0-22 0,0 21 16,0 1-16,0-1 0,-21 0 0,21 1 16,-21-1-16,21 0 0,0 1 15,-21 20-15,21-21 0,0-20 16,-21 20-16,21-21 0,0 0 16,0 0-16,0 1 0,21-22 15,0 0-15,0 0 0,0 0 16,0 0-16,1 0 0,-1 0 15,0 0-15,0-22 0,21 22 0,-20-21 16,-1 0-16,21 0 0,-21 0 0,0 0 16,1-1-16,-1-20 0,0 21 15</inkml:trace>
  <inkml:trace contextRef="#ctx0" brushRef="#br0" timeOffset="88251.72">11874 9821 0,'0'0'0,"0"43"32,22-43-32,-1 0 15,0 0-15,0 0 0,0 0 0,43 0 16,-43 0-16,21 0 0,-21 0 16,22 0-16,-22 0 0,0 0 15,21 0-15,-20 0 0,-1-21 0,0 21 16,21-22-16,-21 22 0,1 0 15</inkml:trace>
  <inkml:trace contextRef="#ctx0" brushRef="#br0" timeOffset="88471.38">12954 10181 0,'0'0'0,"0"21"16,-21-21 47,0 0-63,21 22 15</inkml:trace>
  <inkml:trace contextRef="#ctx0" brushRef="#br0" timeOffset="89725.04">529 12573 0,'0'0'0,"-63"0"0,20 0 16,-20 0-16,-1 0 0,1 0 0,20 0 16,-20 0-16,21 0 0,-1 0 15,1 0-15,84 0 47,22 0-47,-1-21 0,22 21 0,21 0 16,0 0-16,-1-21 0,1 0 15,0 21-15,0-22 0,0 22 16,-22 0-16,1-21 0,0 21 0,-1 0 16,1-21-16,-21 21 0,63 0 15,-85 0-15,0 0 0,-21 0 16,1 0-16,-22-21 0,-22 21 15,1 0 1,0 0-16,0 0 0,0 0 0,-22-21 16,22 21-16,0 0 0,0 0 15,0-21-15,0 21 0,-1 0 16,1 0-16,0-22 0,0 22 16,0 0-16,0-21 15,-1 21 1,44 0 15,-1 0-31,21 0 0,-21 0 16,22 0-16,-22 0 15,21 0-15,0 0 0,-20 0 0,20 0 16,-21 0-16,0 0 0,0 0 16,1 21-16,-22 1 0,0-1 15,0 0-15,0 0 16,-22 0-16,1 0 0,0 1 0,-21-1 15,-1 0-15,22 0 0,-21 0 16,0-21-16,-1 21 0,1 1 0,0-1 16,-1-21-16,22 21 0,-21 0 15,21-21-15,-1 0 0,-20 21 16,21-21-16</inkml:trace>
  <inkml:trace contextRef="#ctx0" brushRef="#br0" timeOffset="90312.08">2371 11726 0,'0'0'0,"-22"0"32,65 0-17,-22 0-15,21 0 0,22 0 0,-1 0 16,64 0-16,-63 0 15,63 0-15,-85 0 16,0 0-16,22 22 0,-43-22 16,0 0-16,0 0 0</inkml:trace>
  <inkml:trace contextRef="#ctx0" brushRef="#br0" timeOffset="90691.91">2815 11726 0,'0'22'15,"0"-1"-15,0 0 0,0 0 16,0 43-16,0-43 0,0 21 16,0 0-16,0 1 0,0-1 15,0 0-15,0 1 0,0-1 0,0 0 16,0 1-16,21-1 0,-21 0 15,0-20-15,0 20 0,0-21 0,0 0 16,0 0-16,-21 1 0,0-1 16,0 0-16,0 0 0,-1-21 15,1 0-15,-21 21 0,21-21 16,-22 0-16,1 0 0,-43 0 16,64-21-16,-21 0 0,0 0 0,20 21 15,1-21-15,0-1 0,0 1 16,0 0-16,21-21 0,0 21 0,0-1 15,0 1-15,21 0 16,0 0-16,0 0 0,22 21 0,-22-21 16,21 21-16,-21 0 0,64-22 15,-43 22-15,1 0 0,20 0 16</inkml:trace>
  <inkml:trace contextRef="#ctx0" brushRef="#br0" timeOffset="91967.63">3429 12213 0,'21'0'0,"-42"0"0,63-21 0,-21 0 0,1 21 16,-22-21-16,0 0 0,0-1 15,0-20-15,0 21 0,0 0 16,0 0-16,-22-1 0,22 1 0,-21 0 16,0 0-16,0 21 0,-43 0 15,43 0-15,-21 0 0,0 21 16,20 0-16,-20 0 0,0 22 0,21-22 15,-22 21-15,22 1 0,0-1 16,0 0-16,0 1 0,-1-22 0,22 21 16,0-21-16,0 22 0,0-1 15,0-21-15,0 0 16,0 0-16,22-21 0,-1 0 0,0 0 16,0 0-16,0 0 0,0 0 15,1 0-15,20 0 0,-21-21 0,0 0 16,22 21-16,-22-21 0,21-21 0,-21 20 15,0 1-15,1-21 0,-1 0 16,0 20-16,0-20 0,-21 0 0,0-1 16,0 22-16,0-21 0,0 21 15,0 0-15,0 63 32,-21-21-32,21 0 15,-21 22-15,21-1 0,0-21 0,0 21 16,0 1-16,0-22 0,0 0 15,0 21-15,0-20 0,21-1 0,0 0 16,0 0-16,0-21 16,1 0-16,-1 0 0,0 0 0,21 0 15,-21 0-15,1 0 0,20 0 0,-21-21 16,0 0-16,22 0 0,-1-22 16,0 22-16,-21-21 0,-21 21 15,22-22-15,-1 1 0,-21 0 16,21-22-16,-21 22 15,0 21-15,0-22 0,21 43 0,-21-21 16,0 0-16,0 42 16,0 0-16,0 0 15,0 1-15,-21-1 0,21 21 16,-21-21-16,0 22 0,21-1 0,-22-21 16,22 21-16,-21-20 0,21 20 0,0-21 15,0 0-15,0 0 0,0 1 16,0-1-16,21-21 0,1 0 0,-1 0 15,0 0-15,0 0 0,21 0 16,-20 0-16,20 0 0,-21-21 0,21-1 16,1 1-16,-22 0 0,21 0 15,1 0-15,-22-22 0,0 1 16,0 21-16,0-21 0,0-1 0,-21-63 16,0 85-1,0 0-15,0 0 0,0 0 0,-21 21 16,21-21-16,-21 21 0,63 0 31,-20 0-31,-1 0 16,21 0-16,-21 0 0,22 0 0,-1 0 15,21 0-15,-20 0 16,20 0-16,-20 0 0,20 0 0,-21 0 16,1 0-16,-1 21 0,-21-21 15,0 0-15,1 0 0,-1 21 0,-21 0 16,-21 0-1,-1-21-15,1 21 0,0-21 16,0 22-16,-21-1 0,-1 0 0,-20 42 16,20-41-16,1-1 15,21 21-15,-21-21 0,20 0 0,1 22 16,0-22-16,21 0 0,0 0 0,0 0 16,0 1-16,0-1 0,21-21 15,0 21-15,1-21 16,-1 0-16,42 0 0,-20 0 15,-1-21-15,-21 0 0,21 21 16,1-22-16,-22 1 0,21 0 0,-21-21 16,22 21-16,-22-22 0,0 1 15,0 21-15,-21-22 0,0 1 0,0 0 16,0-1-16,0 22 0,0-21 16,0 21-16,-21 21 15,21 21-15,0 0 0,-21 0 16,0 0-16,21 22 0,0-1 0,0-21 15,0 22-15,0 41 16,0-63-16,0 22 0,0-22 0,0 0 16,0 0-16,0 0 0,21 1 15,0-22-15,0 0 0,0 0 0,43 0 16,-43 0-16,0 0 16,43-22-16,-43 1 0</inkml:trace>
  <inkml:trace contextRef="#ctx0" brushRef="#br0" timeOffset="93580.65">6075 12023 0,'42'-43'31,"-42"22"-31,21 21 0,-21-21 0,21 0 16,1 0-16,-1-22 0,0 22 16,0 0-16,-21 0 0,0 0 15,21 0-15,-21-22 0,-21 43 16,0 0-16,0 0 16,-22 0-16,1 0 0,21 0 15,-21 21-15,-1 1 0,1-22 0,0 21 16,20 0-16,1 0 0,0 0 15,21 0-15,0 1 0,0-1 0,0 21 16,0-21-16,21 0 0,0 1 0,1 20 16,20-21-16,-21 0 0,21 0 15,-20 22-15,20-22 0,-21 0 16,21 21-16,-42-20 0,0-1 16,0 0-16,0 0 0,0 0 15,-21 0-15,0 1 0,-21-1 0,21-21 16,-22 0-16,1 0 0,0 0 0,-1 0 15,1 0-15,0 0 0,20-21 16,-20 21-16,-21-64 0,41 43 16,1 0-16,-21-64 0,21 64 15,0-21-15,21-1 16,-22 22-16,22-21 0,0-1 0,0 22 16,0 42-1,0 1 1,0 20-16,22-21 0,-1 0 0,0 22 15,-21-22-15,21 21 0,-21 0 16,21-20-16,0-1 0,1 21 0,-1 0 16,0-20-16,21-1 15,-21 0-15,1 0 0,-1-21 0,42 0 16,-20 0-16,-22 0 0,21 0 16,0 0-16,1-21 0,-22 21 15,21-21-15,1 0 0,-1-1 0,0-20 16,43-21-16,-64 20 15,21 1-15,1 0 0,-1-1 16,-21 1-16,43-22 0,-43 22 16,-21 21-16,21 0 0,0 21 15,-21 21 17,0 0-32,0 0 0,-21 0 15,21 1-15,-21-1 0,21 0 16,0 0-16,0-42 47,0 0-32,21 0-15,-21-1 0,0 1 16,21 0-16,-21 0 0,0 0 16,0 0-16,0-1 0,0 1 15,-21 21 1,0 0-16,21 21 15,-21-21-15,0 22 0,-1-1 16,22 0-16,-21 21 0,0-21 0,21 22 16,-21-22-16,-21 42 0,42-20 15,0-1-15,-22-21 16,22 0-16,0 22 0,0-1 16,0-21-16,0 0 0,22 1 15,-1-22-15,0 0 0,0 0 16,0 0-16,22 0 0,-1 0 0,21 0 15,-20-22-15,20 1 16,-20 0-16,-1-21 0,0 21 0,43-43 16,-43 22-16,-21-1 0,1 1 15,-1 0-15,0 21 0,-21-1 16,0-20-16,0 21 0,-21 21 16,0 0-1,-1 21-15,1 0 0,0 0 0,0 1 16,0-1-16,0 0 0,21 0 15,0 0-15,0 22 0,0-22 16,0 0-16,0 0 0,21 0 16,0 0-16,-21 1 0,21-1 0,0-21 15,0 21-15,1-21 16,-1 21-16,0-21 0,0 0 16,0 0-16,0 0 0,1 0 15,-1 0-15,0 0 0,0-21 16,0 0-16,0 0 0,22-22 15,-22 22-15,0-21 0,0 21 16,-21-22-16,0 22 0,21-21 0,-21 21 16,22-1-16,-22 1 0,0 0 0,0 0 15,0 42 1,0 0 0,-22 0-16,22 1 0,0 20 0,-21-21 15,21 0-15,0 22 0,0-22 16,0 0-16,0 0 0,0 0 0,0 0 15,0 1-15,0-1 0,0 0 16,0-42 15,0 0-15,0-1-16,0 1 16</inkml:trace>
  <inkml:trace contextRef="#ctx0" brushRef="#br0" timeOffset="93755.8">7493 11684 0,'0'0'0,"0"-21"16,-21 21-1,0 0 1,21 21-16,0 0 16,0 0-16,0 1 15,0-1 1,21-21-16,-21 21 0,21 0 0,0 0 15</inkml:trace>
  <inkml:trace contextRef="#ctx0" brushRef="#br0" timeOffset="94087.88">7726 11917 0,'0'0'0,"21"0"0,-21-21 16,0 42 15,0 0-31,0 0 15,0 0-15,0 22 0,0-22 16,0 21-16,0 1 0,0-1 0,0 21 16,0-20-16,0-1 0,-21 22 0,21-22 15,0 21-15,-21 1 0,21-1 16,-22 1-16,22-1 0,-21 22 16,-21 42-16,42-42 0,-21-22 15,0 1-15,21-1 0,-22 1 0,22-22 16,0 22-16,-21-1 0,21-21 15,0 1-15,0-1 0,0 0 0,0-20 16,0-1-16,21-42 31,1-22-31,-1 22 0,0-21 16,0-1-16,0 1 0,0-21 16,1 20-16,-1-20 0</inkml:trace>
  <inkml:trace contextRef="#ctx0" brushRef="#br0" timeOffset="94380.71">7768 12107 0,'0'-42'0,"0"84"0,0-126 0,0 20 15,0 43-15,21-21 0,0 21 16,1-1-16,-1 22 0,21-21 0,-21 21 16,22 0-16,-1 0 0,0 0 15,1 0-15,-22 0 0,21 0 0,0 21 16,1 22-16,-22-1 0,0-21 15,-21 22-15,0-22 16,0 21-16,-42 22 0,-1-43 16,22 21-16,-21-21 0,0 0 0,-22-21 15,22 22-15,-43-22 16,43 0-16,21 0 0,-22 0 16,22 0-16,21-22 15,0 1-15,21 0 16,0 0-16,1-21 0,20 20 0,-21 1 15</inkml:trace>
  <inkml:trace contextRef="#ctx0" brushRef="#br0" timeOffset="94615.58">8382 11705 0,'0'0'0,"0"-21"0,0 42 47,-21 0-47,21 1 0,0-1 15,-21 21-15,21-21 0,-22 22 0,22-1 16,0 0-16,0 1 0,-21-1 16,21 0-16,-21 22 0,21-43 15,0 21-15,0 1 16,0-22-16,21-21 0,0 21 16,1-21-16,-1 0 0,0-21 15,0 21-15,0-21 0,0-1 16</inkml:trace>
  <inkml:trace contextRef="#ctx0" brushRef="#br0" timeOffset="94787.48">8255 11959 0,'0'0'0,"-21"-21"0,0 21 0,-1 0 0,22-21 16,22 0 15,-1 21-31,0 0 0,0 0 15,0 0-15,43-21 0,-43 21 16,42-22-16,-41 22 16,-1 0-16</inkml:trace>
  <inkml:trace contextRef="#ctx0" brushRef="#br0" timeOffset="97656.56">8848 11875 0,'0'0'0,"-22"0"0,22 21 0,22-21 47,-1 0-47,0-21 16,0-1-16,0 22 0,22-21 0,-1 0 15,0 21-15,1-21 0,-22 0 16,21 0-16,0-1 0,-20 1 0,20-21 16,-42 21-16,0 0 0,0-1 15,-21 1-15,0 0 16,-1 21-16,-20 0 0,0 0 0,-1 0 16,1 0-16,-21 0 0,20 21 15,-41 22-15,20-43 0,43 21 16,-64 42-16,64-42 15,0 1-15,0-1 0,21 0 16,0 0-16,0 0 0,0 22 0,0-22 16,21 0-16,0 0 0,21 0 15,-20-21-15,20 0 0,0 21 16,1-21-16,-1 0 0,0 0 0,1 0 16,-1 0-16,-21 0 0,0 0 15,0 0-15,-21-21 0,-21 21 16,0 0-1,-21 0-15,-1 0 0,22 0 16,-21 21-16,0 1 0,-1-1 0,1 0 16,0 0-16,-1 21 15,1-20-15,0 20 0,-1-21 0,22 21 16,-21 22-16,21-43 0,21 0 16,0 0-16,0 1 0,0-1 15,0 0-15,21-21 0,21 0 16,-21 0-16,0 0 0,22 0 0,-1 0 15,0-21-15,1 0 0,-1-1 16,0 22-16,1-42 0,20 21 0,-20 0 16,-1-22-16,0 22 0,22-21 15,-22 0-15,0 20 0,1-20 0,-1 21 16,-21 0-16,22 0 0,-22-1 16,21 22-16,-21-21 0,0 21 15,1 0-15,-22 21 16,0 1-16,0-1 15,0 0-15,-22 0 0,1 0 16,21 22-16,-21-22 0,0 0 0,0 21 16,0 1-16,-22-22 15,22 0-15,21 0 0,-21-21 16,21-21 15,21 21-31,0-21 0,0 0 16,1-1-16,-1 1 0,0 0 0,0-21 15,0 21-15,0-1 16,22 1-16,-1-42 0,-21 42 16,0-1-16,-21 1 15,22 0-15,-44 21 32,22 21-32,0 0 0,-21 1 15,0-1-15,0 0 0,21 0 0,0 21 16,0-20-16,-21 20 0,21-21 15,0 0-15,0 0 0,0 1 0,0-1 16,0 0-16,0 0 0,21-21 16,0 21-16,0-21 0,0 0 15,1 0-15,20 0 0,-21 0 16,21 0-16,1-21 0,-1 21 0,0-21 16,1 0-16,-1 0 0,0-1 15,43-41-15,-43 42 0,-20-22 16,-1 1-16,0 21 0,-21-21 0,0-1 15,0 22-15,0-21 0,0 21 16,0-1-16,-21 1 16,0 21-16,-1 0 0,1 0 0,0 0 0,0 0 15,0 0-15,0 21 0,-1 1 16,1-1-16,21 42 0,0-20 16,0-22-16,0 21 0,0-21 15,0 22-15,0 20 16,0-42-16,21 0 0,-21 1 0,22-22 15,-1 21-15,0 0 0,0-21 16,0 0-16,0 0 0,22 0 0,20 0 16,-42 0-16,22-21 0,20 0 15,-42-1-15,43-20 16,-43 0-16,0 21 0,0-22 16,1 1-16,-1 21 0,0-22 0,0 1 15,0 21-15,0 0 0,-21 0 16,22-1-16,-22 1 0,21 21 0,0 0 31,-21 21-15,21-21-16,-21 22 0,0-1 15,0 0 1,21-21 0,-21-21-1,0 0 1,0-1-16,0 1 15,0 0-15,0 0 16,-21 21 0,0 0-16,0 0 15,0 0-15,-1 0 16,22 21-16,-21 0 0,21 0 16,-21 1-16,0-1 0,21 21 15,0-21-15,0 22 0,0-22 0,-21 21 16,21-21-16,0 22 0,0-22 15,0 0-15,0 0 0,0 21 0,21-20 16,-21-1-16,21-21 0,0 0 16,0 21-16,1-21 0,20 0 15,-21 0-15,64 0 16,-64-21-16,21 21 0,1-21 0,-1-1 16,0 1-16,-21 0 0,1-21 15,20 21-15,-21-22 0,21-20 16,-20 20-16,-22 22 0,0 0 0,0-21 15,0 21-15,0-1 0,0 1 16,-22 42 0,1 1-1,0-1-15,21 0 0,0 0 16,0 0-16,-21 22 0,21-22 0,0 21 16,0-21-16,0 0 0,0 43 15,0-43-15,21-21 0,-21 21 16,0 0-16,21-21 0,0 0 0,1 0 15,-1 0-15,21 0 0,-21 0 16,22 0-16,-22 0 0,0-21 16,21 0-16,-21 21 0,1-21 0,-1-21 15,0 20-15,0 1 0,0-21 16,0 0-16,-21 20 0,0-20 16,0 0-16,22 21 0,-22-22 0,0 22 15,0 0-15,0 0 0,0 0 16,0 42-1,0 0-15,0 0 0,-22 0 16,22 0-16,0 22 0,0-22 16,0 21-16,0-21 0,-21 22 0,21-1 15,0 0-15,0-20 16,0-1-16,0 0 0,21 0 16,1-21-16,-1 0 15,0 0-15,0 0 0,0 0 0,22 0 16,-22 0-16,0-21 0,0 0 15,21 0-15,-20-1 0,-1-20 16,0 0-16,0 21 0,21-22 0,-20 1 0,-1 0 16,-21-1-16,21 1 0,0-22 15,-21 22-15,0-43 0,0 43 16,0-21-16,0 41 0,0-20 16,0 21-16,0-21 0,0 20 15,0 1-15,0 42 16,0 1-1,-21 20-15,21-21 0,0 21 16,0 1-16,0-1 0,0 0 0,0 1 16,0-1-16,0-21 0,-21 22 0,21-1 15,0 0-15,0 1 0,0-1 16,-21 0-16,21 1 0,0-22 0,0 21 16,0 0-16,0-20 15,0-1-15,0 0 0,21-21 0,0 0 16,0 21-16,0-21 0,0 0 15,1 0-15,41 0 0,-42-21 16,22 0-16,-1 0 0,-21-1 16,21 1-16,-20 0 0,20 0 0,-21-21 15,21 20-15,-20-20 0,-1 21 16,0-21-16,0 20 0,0 1 0,-21 0 16,0 0-16,-21 21 31,0 21-31,21 0 0,-21 0 15,21 22-15,-21-22 0,21 0 0,0 21 16,0-20-16,0-1 0,0 21 16,0-21-16,0 0 0,0 22 15,0-22-15,21 0 0,0-21 16,0 0-16,21 0 16,-20 0-16,-1 0 0,21 0 0,-21 0 15,43-21-15,-43 0 0,0 0 16,0-1-16,0-20 0,1 21 15,-22-21-15,0 20 0,0-20 0,0 0 16,0-1-16,0 1 0,0 21 0,0 0 16,-22-22-16,1 43 0,0-21 15,0 21-15,-21 0 0,20 0 0,1 0 16,0 21-16,0 1 0,0-1 16,0 0-16,-1 0 0,1 0 15,21 22-15,-21-22 0,21 0 0,0 0 16,0 0-16,0 0 0,21 1 0,0-1 15,1-21-15,-1 0 0,0 0 16,0 0-16,21 0 0,-20 0 0</inkml:trace>
  <inkml:trace contextRef="#ctx0" brushRef="#br0" timeOffset="98063.39">12996 11790 0,'-21'-21'15,"42"42"-15,-63-63 0,42 20 16,0 1-16,0 0 16,21 0-16,0 0 0,0 21 15,1 0-15,-1 0 0,0 0 16,21 0-16,-21 0 0,1 0 0,-1 21 16,0 0-16,0 0 0,-21 0 0,0 22 15,21-22-15,-21 21 0,0-21 16,0 22-16,0-22 0,0 42 15,-21-20-15,21-22 0,-21 0 16,21 0-16,0 0 0,-21-21 16,21 22-16,-21-22 0,21-22 31,0 1-31,0 0 16,21 0-16,0 0 0,0-22 0,0 22 15,22-42-15,-22 42 16,0-1-16,21 1 0,-21 0 0,1 0 15,-1 21-15,0 0 0,0-21 0,0 21 16,-42 0 15,0 0-31</inkml:trace>
  <inkml:trace contextRef="#ctx0" brushRef="#br0" timeOffset="98327.83">11917 11430 0,'-43'0'0,"86"0"0,-107 0 16,43 0-16,42 0 16,0 0-1,22 0-15,-1 0 0,22 0 0,-22 0 16,21 0-16,1 0 15,-1 0-15,64 0 0,-63 0 16,-1 21-16,43-21 0,-63 0 16,20 21-16,-21 1 15,-20-22-15,-22 21 16</inkml:trace>
  <inkml:trace contextRef="#ctx0" brushRef="#br0" timeOffset="99760.35">14795 11599 0,'0'-21'16,"22"21"-16,-1-21 15,-21 0 1,0 42 31,0 0-47,0 0 0,0 1 15,-21-1-15,21 0 0,-22 0 0,22 0 16,-21 22-16,21-22 0,0 0 0,0 0 16,0 0-16,0 22 0,0-22 15,0 0-15,0 0 0,0 0 16,0 0 0,0-42 15,21 0-31,1 21 0,-22-21 0,21 0 15,21 0-15</inkml:trace>
  <inkml:trace contextRef="#ctx0" brushRef="#br0" timeOffset="100144.04">15452 11599 0,'21'0'0,"-42"0"0,63-21 0,-21 21 0,-21-21 15,0 0-15,-21 21 16,0 0-16,-22 0 15,22 0-15,0 0 0,-42 0 16,20 0-16,22 0 0,0 21 0,0-21 16,0 21-16,-1 0 15,22 1-15,0-1 16,0 0-16,22 0 16,20 0-16,-21 0 0,0 1 15,22-1-15,-22 0 0,0-21 0,0 21 16,0 0-16,0-21 0,1 21 15,-1-21-15,-21 22 0,-21-22 16,-1 0 0,-20 0-16,21 0 0,-21 0 15,-1 0-15,1 0 0,21 0 16,-22 0-16,22 0 0,-21-22 0,21 22 16,0 0-16,-1-21 0,1 21 15,21-21-15,0 0 0,0 0 16,0 0-1,-21-1 1</inkml:trace>
  <inkml:trace contextRef="#ctx0" brushRef="#br0" timeOffset="100319.55">14901 11324 0,'0'0'16,"21"-21"-16,1-21 15,-22 21-15,21 21 32,0 0-32,0 0 15,0 0-15,0 0 0,1 0 16,20 0-16</inkml:trace>
  <inkml:trace contextRef="#ctx0" brushRef="#br0" timeOffset="101215.74">16827 11642 0,'0'-64'31,"0"43"-31,0 0 16,0 0-16,22 0 15,-1-1-15,0 22 0,0-42 0,0 21 16,-21 0-16,21-22 0,1 22 16,-22-21-16,0 21 15,0 0-15,0-22 0,0 22 0,-22 0 16,1 0-16,0 0 0,0-1 0,0 1 15,0 21-15,-1 0 0,-20 0 0,21 21 16,-21 1-16,20-1 0,-20 21 16,0 0-16,21 1 0,-22-1 0,22 22 15,0-22-15,0 0 0,0 22 16,-1-22-16,22-21 0,-21 22 16,21-22-16,0 21 0,0-21 15,21 0-15,1-21 0,-1 0 0,0 0 16,0 0-16,21 0 0,1 0 15,-1-21-15,-21 0 0,22 0 0,-1 0 16,0 0-16,1-1 0,-1-20 0,0 21 16,22-64-16,-43 64 15,0-21-15,-21-22 0,0 22 16,0 21-16,0 0 16,0-1-16,0 1 0,0 42 15,-21 1-15,0-1 0,0 21 16,21-21-16,-22 22 0,1-22 15,21 21-15,0 0 0,0-20 0,0 41 16,0-42-16,0 22 16,0-22-16,21 0 0,-21 0 15,22-21-15,-1 0 0,-21 21 0,21-21 16,0 0-16,0 0 0,22 0 16,-22-21-16,0 0 0</inkml:trace>
  <inkml:trace contextRef="#ctx0" brushRef="#br0" timeOffset="102428.07">18457 11261 0,'0'0'0,"0"-21"32,0-1-17,21 1-15,1-21 0,-1 21 16,0 0-16,0-1 0,21-41 16,-20 21-16,-1 20 0,0-20 15,0 21-15,0-21 0,-21 20 0,21-20 16,-21 0-16,0 21 0,0-1 0,0 1 15,0 0-15,0 42 16,-21 0 0,0 1-16,0-1 0,0 21 15,21 0-15,-21 1 0,-1 20 0,1 1 16,0-22-16,21 22 0,-21-1 0,0 1 16,0-1-16,-1 1 0,22-1 15,-21-21-15,0 22 0,21-22 16,-21 22-16,21-43 0,-21 21 0,0-21 15,21 1-15,-22-22 16,1 21-16,0-21 0,0 0 16,0 0-16,0 0 0,-1-21 15,1-1-15,0 1 0,-21 0 16,21 0-16,-1 0 0,1 0 0,0-22 16,0 1-16,0 21 15,0-22-15,21 22 0,0 0 0,-22 0 16,22 0-16,-21 21 0,0 0 15,21 21-15,0 0 0,0 0 16,0 0-16,0 1 0,0 20 0,0-21 16,21 0-16,-21 0 0,21 1 0,1-1 15,20 0-15,21 0 16,-20 0-16,-1-21 0,0 0 16,22 0-16,-22 0 0,22 0 0,63 0 15,-85 0-15,22-21 16,-22 0-16,21 0 0,-20 0 0,-1-1 15,22-20-15,-43 0 16,0 21-16,0-22 0,0 1 0,-21 21 16,0-22-16,0 22 0,0 0 0,0 0 15,0 42 1,-21 0 0,21 0-16,0 1 0,-21 20 15,0-21-15,21 0 0,0 22 16,0-22-16,-21 0 0,-1 42 15,22-41-15,0-1 0,0 0 16,0 0-16,0 0 16,0-42 15,0 0-31,0 0 16,0 0-16,22-22 0,-1 22 15,0-21-15,-21-1 0,21 1 16,43-43-16,-43 64 0,0-21 15,21 21-15,-21 0 16,22-1-16,20 22 0,-42 0 16,1 22-16,20-1 0,-21 0 0,-21 0 15,21 43-15,-21-22 16,0 0-16,0 22 0,0-43 16,0 0-16,0 21 0,-21-20 15,21-1-15,-21 0 0,21 0 16,-21-21-16,42 0 31,0-21-15,0 0-16,22-22 0,-22 22 0,0 0 15</inkml:trace>
  <inkml:trace contextRef="#ctx0" brushRef="#br0" timeOffset="102687.3">19854 10922 0,'0'0'0,"21"-42"0,1-43 15,-22 106 1,0 22 0,0-22-16,0 21 0,0 0 15,0 1-15,-43 63 0,22-64 16,21 21-16,-21-20 0,0 20 16,0-20-16,-22-1 0,22 0 15,0 1-15,0-1 0,0-21 0,21 21 16,0-20-16,-22-1 0,22 0 15,22-21 1,-1 0-16,0 0 0,0 0 16,0-21-16,22 0 0,-22-1 15,0 1-15,0 0 0,0-21 0</inkml:trace>
  <inkml:trace contextRef="#ctx0" brushRef="#br0" timeOffset="102867.43">19770 11134 0,'-22'21'0,"44"-42"0,-65 42 0,22 0 0,0-21 16,21 21-16,0 0 15,21-21 1,21 0-16,-20 0 16,-1 0-16,21 0 0,-21 0 0,22 0 15,-22 0-15,21-21 0,-21 0 0,22 21 16,-22-21-16</inkml:trace>
  <inkml:trace contextRef="#ctx0" brushRef="#br0" timeOffset="103232.04">20151 11303 0,'0'0'0,"0"21"0,-22 0 16,1 1-16,21-1 15,21-21 1,1 0-1,-1 0-15,0-21 0,0 21 16,0-22-16,0 1 0,1 0 0,-1 0 16,21-21-16,-21 20 0,0 1 15,-21 0-15,0 0 0,0 0 16,-21 21 0,0 0-16,0 21 15,-21 0-15,20 0 0,1 22 16,0-22-16,0 21 0,0-21 0,0 22 15,-1-22-15,22 21 0,-21-21 16,21 22-16,0-22 0,0 0 0,0 0 16,0 0-16,0 0 0,21-21 0,22 22 15,-1-22-15,0 0 16,-20 0-16,20 0 0,0 0 0,22 0 16,-22 0-16,0 0 0,1-22 15,-22 22-15,21-21 0</inkml:trace>
  <inkml:trace contextRef="#ctx0" brushRef="#br0" timeOffset="103576.16">20764 11303 0,'0'-21'0,"0"42"0,0-63 0,0 21 0,0-1 15,0 1-15,0 0 16,22 0-16,-1 0 0,0 21 16,0 0-16,0 0 0,0 0 0,22 0 15,-22 0-15,0 0 0,0 21 16,0 0-16,1 0 0,-1 0 0,-21 22 15,0-22-15,21 21 0,-21-21 16,0 22-16,0-22 0,0 0 0,0 21 16,-21-20-16,0-1 0,21 0 15,-22-21-15,1 21 0,0-21 16,0 0-16,0 0 0,0 0 31,21-21-31,0 0 0,0 0 16,0-1-16,21 1 0,-21 0 0,21 0 15,0 0-15,0 0 0,0-22 0,1 22 16,-1 0-16,-21 0 0,21 0 16,0-1-16,0 22 0,0-21 0,1 0 15,-1 21-15,0-21 0,0 21 16,0-21-16,0 21 0</inkml:trace>
  <inkml:trace contextRef="#ctx0" brushRef="#br0" timeOffset="104103.63">21717 10795 0,'0'0'0,"0"-21"0,0 0 15,-21 21-15,0 0 0,-1 0 16,1 0-16,0 21 16,21 0-16,-21 0 0,21 22 15,0-22-15,-21 21 0,0-21 16,-1 64-16,1-22 0,0-20 15,0 20-15,21-20 0,-21 20 0,0 1 16,-1-1-16,-20-21 0,21 22 16,0-1-16,0 1 0,-22-1 15,22 1-15,-42 84 0,41-84 16,1 20-16,-42 64 16,42-63-16,-1-21 0,1-1 15,21 1-15,0-22 0,0 106 16,0-127-16,0 0 0,64 22 15,-43-43-15,64 0 16,-43-21-16,0-1 0,1 22 0,20-21 16,-21 0-16,22 0 0,42-43 15,-64 43-15,0-21 16,1 21-16,-1-22 0,-21 1 0,-21 0 16,0-22-16,0 22 0,0-22 0,-21 1 15,0-22-15,-21 22 0,-1-1 16,-41-42-16,41 64 0,1 0 15,-22-1-15,43 1 0,-21 21 0,0 0 16,20 0-16,1-1 0,0 1 16,21 0-16,0 0 15,21 0 1,-21 0-16,21 21 16,1 0-16,20-22 0,-21 22 15,0 0-15,22-21 0</inkml:trace>
  <inkml:trace contextRef="#ctx0" brushRef="#br0" timeOffset="104564.2">22056 11155 0,'0'0'0,"0"-21"0,21-85 32,-21 85-32,-21 0 0,-1 21 15,1 0-15,0 0 0,0 0 16,0 0-16,0 21 0,-22-21 0,22 21 15,0 21-15,-21-21 0,20 22 16,1-1-16,0 0 0,0-20 16,0 20-16,21 0 0,0 1 0,0-22 15,0 0-15,0 21 0,0-21 0,0 1 16,21-1-16,0-21 16,0 21-16,0-21 0,43 0 0,-43 0 15,0 0-15,22 0 0,-22-21 16,0 0-16,0 21 0,43-43 15,-43 1-15,0 21 0,0-22 0,0 1 16,0 21-16,-21-21 0,0-1 16,22 22-16,-22 0 0,21-21 15,-42 63 17,-1 0-32,22 0 0,-21 0 15,21 22-15,-21-22 0,21 0 16,0 21-16,0-21 0,0 1 0,0-1 15,0 21-15,0-21 16,21 0-16,0-21 0,-21 22 0,22-22 16,-1 0-16,0 0 0,0 0 0,0 0 15,22 0-15,-22 0 0</inkml:trace>
  <inkml:trace contextRef="#ctx0" brushRef="#br0" timeOffset="104803.99">22775 11070 0,'0'0'0,"21"-21"15,-21-42 1,0 41-16,-21 22 16,0 0-16,0 0 0,0 22 15,0-22-15,-1 21 0,1 21 16,0-21-16,0 22 0,0-1 0,0 21 16,21-20-16,-22-22 0,22 21 15,0-21-15,0 22 0,0-22 16,0 0-16,0 0 0,22 0 0,-1-21 15,21 22-15,-21-22 16,0 0-16,1 0 0,20 0 16,-21 0-16,64-22 0,-64 22 15,21-21-15</inkml:trace>
  <inkml:trace contextRef="#ctx0" brushRef="#br0" timeOffset="105195.96">23262 11218 0,'0'0'16,"-42"0"-1,21 0-15,-1 0 0,22 22 16,-21-22-16,21 21 16,0 0-16,21 0 31,1-21-31,-1 0 0,0 0 0,0 0 16,0 0-16,-21-21 0,21 21 0,1-21 15,-1 0-15,0-1 0,0 1 16,0 0-16,0 0 0,1 0 0,-22 0 15,0-1-15,0 1 0,0 0 16,0 0-16,-22 21 16,1 0-16,0 0 0,-21 21 0,21-21 15,-22 42-15,1-20 0,21-1 16,-22 21-16,22 0 0,0 1 0,21-1 16,0-21-16,0 22 0,0-1 15,0-21-15,0 0 0,21 22 16,0-22-16,1-21 0,-1 21 0,0 0 15,0-21-15,0 0 0,0 0 16,1 0-16,-1 0 0,0 0 0,0 0 16,0-21-16,0 0 0,1 21 0,-1-21 15,0-1-15,0 1 0,0 0 16</inkml:trace>
  <inkml:trace contextRef="#ctx0" brushRef="#br0" timeOffset="107181">1736 13399 0,'0'0'15,"-22"0"-15,22-22 0,-21 22 16,21-21-16,-21 21 0,0 0 31,0 0-31,21 21 0,0 1 0,-21-22 16,21 42-16,-22-21 0,1 21 15,21 1-15,0-1 0,-21 0 0,0 1 16,0-1-16,21 0 0,-21 1 16,21-1-16,0 0 0,0-20 0,0 41 15,0-42 1,21-21 0,0-21-16,0 0 15,0 0-15,0 0 0,1-1 0,-1 1 16,0-21-16,21-22 15,1 22-15,-22 21 0,0-21 16,0 20-16,0 1 0,0-21 16,1 42-16,-1 0 15,-21 21-15,0 0 0,21 0 16,-21 1-16,0-1 0,0 0 16,0 21-16,0-21 0,0 1 0,0 20 15,0-21-15,21 0 0,-21 0 16,21 1-16,-21-1 0,0 0 0,21-21 15,1 21-15,-1-21 16,0 0-16,0 0 0,0 0 16,0 0-16,1-21 0,20 0 15,-21 0-15,21-1 0,-20 1 0,20-21 16,-21 21-16,0-22 0,22 1 16,-22 21-16,-21-21 0,21-1 0,0 22 15,-21-21-15,21 21 0,-21-1 16,0 1-16,-21 21 31,0 21-31,0 1 16,21-1-16,0 21 0,0-21 15,-21 0-15,21 22 0,0-22 16,0 21-16,-22-21 0,22 22 16,0-22-16,0 0 0,0 0 0,0 0 15,0 1-15,22-1 0,-1-21 16,0 0-16,0 21 0,0-21 0,0 0 15,1 0-15,-1 0 0,0-21 16,21 21-16,-21-21 0,22-1 0,-22 1 16,21-21-16,-21 0 0,1 20 15,20-20-15,-21 0 0,0-1 0,0-20 16,-21 21-16,0-1 0,22 1 16,-22 21-16,0-22 0,21 1 15,-21 21-15,0 0 0,0 0 16,0 42-1,-21 0 1,21 0-16,0 0 0,-22 22 16,22-22-16,0 21 0,0 0 0,-21 1 15,21-1-15,-21 0 0,21 1 16,0-1-16,0-21 0,-21 0 0,21 22 16,0-22-16,-21 0 0,21 0 15,0-42 16,0 0-15,21 0-16,0 0 0,0-22 0,0 22 16,-21-21-16,22 21 0,-1-1 15,0 1-15,0 0 0,-21 0 0,0 0 16,21 21-16,0 0 16,1 21-16,-22 0 15,0 0-15,0 0 0,0 1 16,0-1-16,0 0 0,0 0 0,0 0 15,0 0-15,0 1 16,0-1-16,0 0 0,0 0 0,0 0 16,21-21-16,0 0 0,0 0 15,0 0-15,0 0 16,1 0-16,-1 0 0,0-21 16,0 21-16,0-21 0,0 0 0,22 0 15,-1-43-15,-42 43 0,21 0 16,-21-22-16,21 22 0,-21-21 15,0 0-15,0 20 0,0 1 16,0 42 15,0 1-31,0-1 0,-21 21 16,21-21-16,0 22 0,0-22 16,0 21-16,0-21 0,0 0 15,0 1-15,0-1 0,0 0 0,0 0 16,0 0-16,21-21 0,1 0 15,-1 0 1,0 0-16,0 0 0,0-21 0,0 0 16,1 0-16,-22 0 0,21-1 15,0-20-15</inkml:trace>
  <inkml:trace contextRef="#ctx0" brushRef="#br0" timeOffset="107347.56">3577 13293 0,'-21'0'0,"0"0"16,0 0-16,-1 0 16,22 21-1,0 0-15,0 0 16,0 0 0,22-21-16,-22 22 0,21-22 0,0 0 15</inkml:trace>
  <inkml:trace contextRef="#ctx0" brushRef="#br0" timeOffset="107662.01">4170 13335 0,'0'0'0,"-64"0"31,43 0-31,0 0 0,-21 21 16,20-21-16,1 21 0,-21 1 15,21 20-15,-22-21 0,22 21 0,0 1 16,0-1-16,0 0 0,21 1 16,0-22-16,0 21 0,0 1 0,0-22 15,0 0-15,21 0 0,0 0 16,0 0-16,22-21 0,-22 0 0,21 0 16,0 0-16,22 0 15,-22-21-15,1 0 0,-1 0 16,0 0-16,1 0 0,-1-1 0,-21-20 15,21 21-15,-20-21 0,20-1 16,-21 1-16,0 0 0,0-1 0,-21 1 16</inkml:trace>
  <inkml:trace contextRef="#ctx0" brushRef="#br0" timeOffset="108046.94">4530 13272 0,'0'-127'16,"0"254"-16,0-276 0,-22 171 31,22-1-31,0 21 16,-21-21-16,21 22 0,0-1 15,0 0-15,0 1 0,0-1 16,0 0-16,-21 1 0,21-1 0,-21 0 16,21 1-16,0-22 0,-21 21 15,0-21-15,21 0 0,-22 1 0,22-1 16,-21-21-16,21-21 31,0-1-31,0 1 0,0 0 16,0 0-16,21-21 0,1-1 15,-1 22-15,0-21 0,21-22 16,-21 22-16,22 21 0,-22 0 16,21-1-16,-21 1 0,43 21 15,-43 0-15,21 0 0,-20 21 16,-1 1-16,0-22 0,21 42 16,-42-21-16,0 21 0,21-20 15,-21-1-15,0 0 0,0 0 16,0 0-16,0 0 0,0 1 0,0-1 15,-21 0-15,21 0 0</inkml:trace>
  <inkml:trace contextRef="#ctx0" brushRef="#br0" timeOffset="110961.05">6159 13716 0,'0'0'15,"-63"0"1,42 0-16,0 0 16,21-21-16,0 0 0,0 0 15,0-1-15,0-20 16,0 0-16,0 21 0,0-22 0,0 1 15,21 0-15,0 20 0,0-20 16,21 0-16,-20-22 0,-1 22 0,21 0 16,0-1-16,-20 22 0,20 0 0,-21 0 15,21 0-15,-20 21 0,20 0 16,-42 21-16,21 0 16,-21 0-16,0 0 0,0 22 15,0-22-15,0 0 0,0 0 0,0 0 16,-21 0-16,21 1 0,-21-1 15,21-42 32,0-1-47,0 1 16,0 0-16,0 0 16,-21 0-16,-1 21 0,22-21 0,-21-1 15,0 22 1,0 0-16,0 0 0,0 0 15,-1 22-15,1-1 16,0 21-16,21-21 0,-21 0 16,21 22-16,0-1 0,-21-21 0,21 22 15,-21-1-15,21 0 0,0 1 16,0-1-16,0 0 0,0-21 0,0 22 16,0-22-16,21 21 0,0-21 0,0 1 15,0-1-15,0-21 0,1 0 16,-1 0-16,0 0 0,21 0 0,1 0 15,-22 0-15,21-21 0,0-1 16,22 1-16,-22 0 0,1 0 16,-1 0-16,43-64 0,-43 64 15,-21-21-15,0 20 0,0-20 16,1 21-16,-1-43 0,-21 43 16,0 0-16,-21 21 31,-1 0-31,1 21 0,0 0 15,0 1-15,21-1 0,-21 0 16,21 0-16,-21 21 0,21-20 0,0 20 16,0-21-16,0 21 0,0-20 15,0 20-15,0-21 0,21 0 16,0 0-16,0 1 0,0-1 0,43 0 16,-43-21-16,0 0 15,21 0-15,-20 0 0,20 0 0,43-21 16,-64 0-16,21-1 15,-21 1-15,0-21 0,1 21 16,-22 0-16,0-22 0,0 22 0,0-21 16,0-1-16,0 22 0,-22-21 15,1 21-15,0 0 0,0-22 0,-21 22 16,20 21-16,-20-21 0,21 21 0,-21 0 16,20 0-16,-20 0 15,0 21-15,21-21 0,-22 21 0,22 0 16,0 1-16,0 20 0,0 0 15,-1 1-15,22-22 0,0 21 16,0-21-16,22 0 0,62 43 16,-41-64-16,-1 0 15,0 0-15,1 0 0,-1 0 0,43 0 16,-43-21-16,0 0 0,1-1 16,-1 1-16,0 0 15,22-21-15,-22 21 0,-21-22 16,22 1-16,-22 21 0,-21 0 15,0-1-15,21 1 0,-21 0 16,0 0-16,0 42 31,0 0-31,-21 0 16,21 22-16,0-22 0,0 0 16,0 0-16,0 22 0,0-22 15,0 0-15,-21 0 0,21 21 0,0-20 16,-22-1-16,22 0 15,0 0-15,0-42 32,22 21-32,-22-21 15,21 0-15,-21-22 0,0 22 16,21 0-16,0-21 0,0 20 0,-21-20 16,21 21-16,1-21 0,-1 20 15,0 1-15,0 0 0,0 0 0,0 21 16,1-21-16,-1 21 0,0 0 15,0 0-15,0 21 16,-21 0-16,0 0 0,0 0 16,0 1-16,0 20 0,0-21 15,0 0-15,21 0 0,-21 22 0,0-22 16,0 0-16,0 0 0,0 0 16,0 1-16,22-1 0,-1 0 15,0-21-15,0 0 16,0 0-16,0 0 0,1 0 15,-1-21-15,0 0 0,0 21 0,0-22 16,0-20-16,1 21 0,20 0 0,-21 0 16,0-22-16,-21 22 0,43-42 15,-22 41-15,-21-20 0,0 21 16,0 0-16,0 0 16,-21 42 15,21 0-31,-22 0 0,22 0 15,0 0-15,0 1 0,0-1 16,0 0-16,0 42 0,0-41 16,22-1-16,-22 0 0,0 0 15,21 0-15,-21 0 0,21-21 16,-21 22-16,0-44 47,-21 1-47,21 0 15,0 0-15,-21 21 0,21-21 0,0 0 16,0-1-16,-22 44 47,22-1-47,0 0 16,0 0-16,0 0 0,0 0 15,0 1-15,0-1 0,0 0 16,22 0-16,-1-21 0,0 0 15,0 0-15,0 0 0,0 0 0,22 0 16,-22 0-16,21 0 0,1 0 16,-22-21-16,21 0 0,-21 0 0,22-1 15,-22 1-15,21 0 0,-21-21 16,0 21-16,1-22 0,-1 22 0,0-21 16,-21 21-16,0-22 15,0 22-15,21 0 0,-21 0 0,0 0 16,0-1-16,0 1 0,0 42 31,-21 1-31,21-1 16,0 0-16,0 21 0,0-21 0,-21 1 15,21-1-15,0 21 0,0-21 16,0 0-16,0 22 0,0-22 0,0 0 16,0 0-16,21 0 0,0-21 15,0 22-15,22-22 16,-22 0-16,21 0 0,-21 0 0,64-22 15,-43 1-15,-21 0 16,22 0-16,-1 0 0,0 0 16,-20-1-16,41-41 0,-42 42 15,0-22-15,1 22 0,-22 0 16,21 0-16,-21-21 0,-21 42 31,-1 0-31,22 21 16,-21 0-16,21 0 0,0 0 0,0 0 15,0 1-15,0-1 0,0 0 16,0 0-16,0 0 0,0 0 0,21 1 16,-21-1-16,22-21 0,-22 21 0,21 0 15,-21 0 1,0-42 15,0 0-31,0 0 16,0 0-16,-21 21 0,21-22 15,-22 22-15,1 0 16,21 22 15,0-1-31,0 0 0,0 0 16,0 0-16,21-21 0,1 21 16,-1-21-16,0 22 0,0-22 15,0 0-15,0 0 16,1 0-16,20 0 0,-21 0 15,0 0-15,22-22 0,-22 22 0,0-21 16,0 0-16,21 0 0,-20-21 0,-1 20 16,0 1-16,-21-21 0,21 0 15,0-1-15,0 22 0,-21-42 0,0 20 16,22 1-16,-22 0 0,21-64 16,-21 63-16,21 1 0,-21 0 15,21-1-15,-21 22 0,0 0 0,21 0 16,-21 42-1,0 0-15,0 22 16,-21-1-16,0 0 16,0 1-16,21-1 0,-21 0 0,21 1 15,-22 20-15,1-21 0,21 1 0,0-1 16,-21 0-16,0 1 0,21-1 16,-21 0-16,21-20 0,0 20 15,0 0-15,0-21 0,0 43 16,0-43-16,21 0 0,0-21 15,0 21-15,22-21 0,62 0 16,-62 0-16,-1-21 0,0 0 16,1 21-16,-22-21 0,64-21 15,-64-1-15,0 22 0,0-21 16,21 21-16,-42-22 0,22 22 16</inkml:trace>
  <inkml:trace contextRef="#ctx0" brushRef="#br0" timeOffset="111163.63">10012 13187 0,'-21'21'15,"42"-42"-15,-42 63 0,42-42 16,0 0-16,0 0 16,21 0-16,-20 0 0,-1 0 15,0 0-15,21 0 0,-21 0 0,22 0 16,-22 0-16,0 0 0,0-21 15,0 21-15,1-21 0,-1 21 0,-21-21 16,0 0-16,0-1 16</inkml:trace>
  <inkml:trace contextRef="#ctx0" brushRef="#br0" timeOffset="111371.86">9144 13102 0,'0'0'0,"0"21"0,-21 1 31,42-22 1,0 0-32,0 0 0,0 0 15,1 0-15,-1 0 0,0 0 16,0 0-16,0 0 0</inkml:trace>
  <inkml:trace contextRef="#ctx0" brushRef="#br0" timeOffset="112577.2">11388 13504 0,'21'-42'32,"-21"21"-32,21 21 0,-21-21 0,21 0 15,-21-1-15,0 1 0,0 0 16,21 0-16,-21 0 0,0 0 16,21-1-16,-21 1 0,0 0 0,22-42 15,-22 41-15,21 1 0,-21 0 16,0 0-16,0 0 0,21 0 15,-21 42 17,0 0-32,0 0 0,0 0 15,-21 0-15,0 1 0,-1 20 0,22-21 16,0 0-16,-21 22 0,21-22 16,-21 0-16,21 0 0,0 0 0,0 0 15,0 1-15,21-1 16,0-21-16,1 0 0,-1 0 15,0 0-15,0 0 0,21 0 16,-20 0-16,-1 0 0,21-21 0,0-1 16,1 22-16,-22-21 0,21 0 0,1 0 15,-22 0-15,21 0 0,-21-43 16,-21 43-16,0 0 16,0 0-16,-21-22 0,21 22 0,-42 0 15,21 0-15,-1 0 0,1 21 0,-21 0 16,21 0-16,0 0 0,-1 0 15,1 0-15,0 0 0,42 0 47,0 0-47,1 0 16,20 0-16,0 0 0,1 0 0,-1-22 16,21 22-16,1-21 0,-1 0 0,1 21 15,63-42 1,-85 21-16,1 21 0,-1-22 0,0 1 15,-21 21-15,1-21 0,-1 21 16,-21-21-16,0 0 16,-21 21 15,-1 0-31,22 21 16,-21 0-16,21 0 15,-21 0-15,21 22 0,0-22 0,-21 21 16,0 1-16,21-1 0,-21 0 0,21 1 15,-22-1-15,1 0 16,0 1-16,21-1 0,-21 0 0,0 22 16,0-1-16,21-20 0,-22 20 0,22 1 15,-21 63-15,21-85 16,0 21-16,0-20 0,0 20 0,0-20 16,0-1-16,0 43 15,0-22-15,0-21 0,21 1 0,-21-1 16,0-21-16,0 22 0,0-1 15,0-21-15,0 0 0,0 0 0,0 1 16,-21-22-16,0 0 16,0 0-16,0-22 0,0 1 15,-1 0-15,22 0 0,-21-21 16,0-1-16,0 1 0,0 21 16,0-22-16,21 1 0,0-21 0,0 20 15,0 1-15,0 0 0,0-22 16,0 22-16,0-1 0,0-20 0,21 21 15,0-1-15,0 1 0,0 0 0,0-1 16,22 1-16,-22 0 0,21 20 16,1-20-16,-1 21 0,0 0 0,1 0 15,41-22-15,-41 22 16,-1 0-16,-21 0 0</inkml:trace>
  <inkml:trace contextRef="#ctx0" brushRef="#br0" timeOffset="113488.07">14097 12954 0,'-21'0'16,"21"-21"0,0 0-16,0 0 15,-21-1 1,21 1-16,0 0 0,0 0 15,0 0-15,0 0 16,0-1-16,21 1 0,0 0 16,0 0-16,0 21 0,0-21 15,43 21-15,-43-21 0,21 21 16,22 0-16,-22 0 0,-21 0 16,1 0-16,20 21 15,-21 0-15,-21 85 16,0-64-16,0 0 0,0 1 15,-21-1-15,-21 22 0,-43 20 16,43-41-16,-1-1 0,-20 0 0,20-21 16,1 22-16,0-22 0,-43 21 15,64-21-15,-21 1 0,20-22 16,1 0-16,0 0 16,21-22-1,0 1-15,0 0 16,0 0-16,21 0 0,0 0 15,1-1-15,-22 1 0,42 0 16,-21 0-16,0 0 0,0 0 0,1 21 16,-1 0-16,0 0 15,0 0-15,0 42 0,-21-21 16,21-21-16,1 21 0,-22 0 16,0 1-16,0-1 0,21 0 15,0 0-15,-21 0 0,21-21 0,0 21 0,0-21 16,1 22-16,-1-22 15,0 0-15,0 0 0,0 0 0,22 0 16,-22 0-16,21 0 0,0 0 0,-20-22 16,-1 1-16,0 21 0,0-21 0,0 0 15,0 21-15,-21-21 0,0 0 16,0-1-16,0 1 16,0 0-1,0 0-15,22 0 16</inkml:trace>
  <inkml:trace contextRef="#ctx0" brushRef="#br0" timeOffset="114208.87">15684 13123 0,'0'0'16,"0"-21"-16,0 0 0,22 21 0,-22-21 0,21 21 16,-21-21-16,0 0 0,0-1 15,0 1-15,0 0 0,0 0 16,0-21-16,-21 20 0,-1 1 16,1 0-16,0 0 0,0 0 0,0 0 15,0-1-15,-22 22 0,22 0 0,0 0 16,0 0-16,-22 22 15,22-1-15,0 0 0,0 21 0,0 1 16,0-1-16,-1 0 0,-20 43 16,42-22-16,0-20 0,-21 20 15,21-20-15,0-22 0,0 0 16,0 0-16,0 0 0,21 0 16,0-21-16,0 0 0,22 0 0,-22 0 15,0 0-15,21 0 0,1 0 16,-22 0-16,21-21 0,1 0 0,-22 0 15,63-21-15,-62 20 0,-1-20 16,21 21-16,-21-21 0,0-1 16,22-41-16,-43 41 0,0 1 15,0 21-15,0-22 0,0 22 16,0 0-16,0 42 16,0 22-1,0-22-15,-21 21 0,-1 0 16,22 1-16,-21-1 0,21 22 15,0-22-15,0-21 0,0 21 16,0-20-16,21-1 0,1 0 0,-1-21 16,0 21-16,0-21 0,0 0 0,0 0 15,1 0-15,20 0 0,0 0 16,-21 0-16,22-21 0,-22 21 0,21-21 16</inkml:trace>
  <inkml:trace contextRef="#ctx0" brushRef="#br0" timeOffset="114716.51">16425 12700 0,'0'0'0,"0"-21"0,-21 21 31,0 0-31,0 42 0,0-21 0,21 22 16,-22-1-16,1-21 0,21 43 15,0-22-15,-21 0 0,21 1 16,-21-1-16,21-21 0,-21 22 0,21-22 15,0 21-15,0-21 0,-21 22 16,21-22-16,0 0 0,0 0 0,-22-21 16,22-21 15,0 0-15,0 0-16,0-1 15,0 1-15,22-21 0,-1 21 0,21 0 16,-21-1-16,22 1 0,-22 0 15,21 0-15,0 0 0,1 21 0,-1 0 16,43 0-16,-43 0 0,-21 0 16,22 0-16,-1 21 0,-21-21 15,0 21-15,0 0 0,-21 0 0,0 1 16,0-1-16,0 0 0,0 0 16,-21 0-16,-21 0 0,21 1 15,-22-1-15,1 0 0,-21 0 0,20-21 16,1 21-16,0-21 0,-1 0 15,1 0-15,0 0 0,20 0 0,1 0 16,0 0-16,0 0 0,21-21 31,21 21-31,0-21 0,0 21 0,64-42 16,-43 42-16,1-22 0,-1 1 16,22 0-16</inkml:trace>
  <inkml:trace contextRef="#ctx0" brushRef="#br0" timeOffset="115087.38">17293 12848 0,'21'0'0,"-42"0"0,42-21 0,-21 0 15,-21 21 1,0 0 0,0 0-16,0 0 15,-1 0-15,-20 21 0,0 0 16,21 0-16,-22 1 0,43-1 0,0 0 15,-21 0-15,21 0 0,0 22 16,21-22-16,43 21 16,-22-42-16,-21 21 0,22-21 15,-22 21-15,0-21 0,0 22 16,0-1-16,0-21 0,1 21 0,-22 0 16,0 0-1,-22-21-15,1 21 0,-21-21 16,21 0-16,-22 22 0,22-22 15,-21 0-15,0 0 0,20 0 0,1 0 16,0 0-16,0 0 0,0 0 0,0 0 16,21-22-16,0 1 15,0 0-15,21 0 0,0 0 16,0 0-16,0-1 0,22 1 16,-22-21-16</inkml:trace>
  <inkml:trace contextRef="#ctx0" brushRef="#br0" timeOffset="115327.88">17738 12488 0,'0'0'0,"-22"22"31,1-1-31,0 21 0,0 0 16,0 1-16,21-1 0,-21 22 15,-1-22-15,22 21 0,-21-20 0,21-1 16,-21 0-16,21 1 0,-21-1 0,21 0 15,0-20-15,0-1 16,0 0-16,0 0 0,0 0 0,0 0 16,21-21-1,0 0-15,0 0 0,1 0 16,-1-21-16,0 21 0,0-21 0</inkml:trace>
  <inkml:trace contextRef="#ctx0" brushRef="#br0" timeOffset="115540.05">17420 12954 0,'0'0'0,"-21"0"0,0-21 15,42 0 17,0 21-32,21 0 0,-20 0 15,20-21-15,0-1 0,22 22 0,-22 0 16,22-21-16,-22 21 0,21 0 15,-20 0-15,-1-21 0,22 21 0,-22 0 16,21 0-16,-41 0 16,-1 0-16</inkml:trace>
  <inkml:trace contextRef="#ctx0" brushRef="#br0" timeOffset="115946.01">18140 12891 0,'0'0'0,"-21"0"16,-1 0-1,22-22-15,0 1 16,0 0-16,0 0 16,0 0-16,22 0 15,-1 21-15,0 0 16,0 0-16,0 0 0,22 0 0,-22 0 16,0 0-16,21 21 0,-21 0 0,1 0 15,-1 0-15,0 22 0,0-22 16,-21 21-16,0-21 0,0 22 0,0-22 15,0 21-15,0-21 0,0 0 16,0 1-16,-21-1 0,0 0 16,0 0-16,-1-21 0,1 21 15,0-21-15,0 0 16,21-21 0,0 0-16,0 0 15,0 0-15,0-1 0,0 1 16,0 0-16,0 0 0,42-21 15,-21-1-15,1 22 0,-1 0 0,0 0 16,0 21-16,0-21 0,43-1 16,-43 22-16,0 0 0,21 0 15,-20 0-15,-1 0 0,42 0 16</inkml:trace>
  <inkml:trace contextRef="#ctx0" brushRef="#br0" timeOffset="116424.21">19240 12954 0,'22'-21'0,"-44"42"0,44-63 16,-22 21-16,0-1 0,0 1 0,0 0 15,0 0-15,0 0 0,0 0 16,0-1-16,-22 1 0,1 21 0,0-21 16,0 21-16,0 0 15,0 0-15,-22 0 0,22 21 0,-21 0 16,21 1-16,-22-1 0,22 21 0,-21-21 15,21 22-15,-22-1 0,22 0 16,0 1-16,0-22 0,0 21 0,21-21 16,0 22-16,0-22 0,0 0 15,0 0-15,21 0 0,0-21 0,0 21 16,0-21-16,0 0 0,1 0 0,20 0 16,-21 0-16,0 0 0,22 0 15,-22-21-15,0 0 0,0 21 0,21-21 16,-20 0-16,-1-22 0,0 22 15,0-21-15,-21 21 0,21-22 16,-21 1-16,21 21 0,-21-21 0,0 20 16,0 1-16,0 0 0,0 0 15,0 42 1,0 0-16,-21 22 0,0-22 16,21 21-16,-21-21 0,21 22 15,0-22-15,0 0 0,0 0 0,0 21 16,0-20-16,0-1 0,0 0 15,0 0-15,21-21 0,0 0 16,0 0-16,1 0 0,20 0 16,-21 0-16,0 0 15</inkml:trace>
  <inkml:trace contextRef="#ctx0" brushRef="#br0" timeOffset="116927.95">19854 12848 0,'0'0'0,"0"-21"0,0 0 15,0 0-15,0 0 0,0-1 0,-21 22 16,0 0-16,0 0 0,0 0 16,-1 22-16,1-1 0,0 0 15,0 0-15,0 0 0,21 22 0,-21-1 16,-1-21-16,22 21 16,0-20-16,0 20 0,0-21 15,0 0-15,0 22 0,0-22 0,22 0 16,-22 0-16,21-21 0,21 0 15,-21 0-15,0 0 0,22 0 0,-22 0 16,21 0-16,1-21 0,-22 21 16,21-21-16,-21 0 0,43-22 15,-43 22-15,0-21 0,0 21 0,0-22 16,1 1-16,-22-22 0,21 22 16,-21 0-16,21-22 0,0 22 0,-21 0 15,0-1-15,0 22 0,0-21 16,0 21-16,0-1 0,0 44 31,-21-1-31,21 0 0,-21 0 16,21 0-16,-21 22 0,21-1 0,0 0 15,-22 1-15,1 20 0,21-21 0,-21 1 16,21-1-16,0 0 0,0-20 16,0 20-16,0 21 0,0-41 15,0-1-15,0 0 16,21-21-16,0 0 0,1 0 15,-1 0-15,0 0 0,0 0 0,0 0 16,0 0-16,1-21 0,20 0 16,-21-1-16,0 1 0,0 0 0,-21 0 15</inkml:trace>
  <inkml:trace contextRef="#ctx0" brushRef="#br0" timeOffset="117095.89">20108 12785 0,'-21'0'0,"42"0"0,-42 21 16,21 0-16,0 0 16,21-21-16,0 0 15,1 0-15,-1 0 0,0 0 16,0 0-16,0 0 0,0 0 0,1 0 16,62-21-16</inkml:trace>
  <inkml:trace contextRef="#ctx0" brushRef="#br0" timeOffset="117947.13">20955 12827 0,'0'0'0,"21"0"0,0-42 31,0 42-31,-21 21 16,0 0-16,0 0 15,0 0-15,-21 1 0,0-1 16,0 0-16,0 21 0,21-21 0,-21 1 16,-1-1-16,22 0 0,-42 21 15,42-21-15,-21 1 0,21-1 16,-21-21-1,0 0 1,21-21-16,0-1 0,0 1 16,0 0-16,0 0 15,0-21-15,0 20 0,21-20 16,0 21-16,42-64 0,-41 64 16,20-21-16,-21 21 0,21-1 15,1 1-15,63 21 16,-64 0-16,0 0 0,-21 0 15,1 43-15,20-22 0,-21 42 16,-21-42-16,0 22 0,0-22 16,0 21-16,0-21 0,0 1 0,0 20 15,0-21-15,0 0 0,-21-21 0,21 21 16,0-42 15,0 0-15,0 0-16,21-21 0,0 20 15,-21 1-15,43-21 0,-22 0 16,0 20-16,21-20 0,-21 0 16,22 21-16,-1-1 0,-21 1 0,22 21 15,62 0-15,-83 21 16,-1 1-16,-21-1 0,0 21 16,0-21-16,0 22 0,0-22 15,0 21-15,0-21 0,0 22 0,-21-22 16,21 0-16,-22 0 0,1 0 0,0 0 15,21 1-15,21-22 47,-21-22-47,21 1 16,1 0-16,-1 0 0</inkml:trace>
  <inkml:trace contextRef="#ctx0" brushRef="#br0" timeOffset="118276.55">21971 12912 0,'0'21'32,"21"-21"-32,0 0 15,0 0-15,1 0 0,-1 0 16,0 0-16,0 0 0,0 0 0,0-21 16,1 21-16,-1-21 0,0 21 15,-21-22-15,0 1 0,21 21 16,-21-21-16,0-21 15,0 21-15,-21 21 0,21-22 16,-21 22-16,0 0 0,-1 0 0,-20 22 16,21-1-16,0 0 0,0 0 15,-1 21-15,-20-20 0,21 62 16,0-41-16,21-22 16,0 0-16,0 0 0,0 0 0,42 22 15,-21-43-15,0 21 0,1-21 16,20 0-16,-21 0 15,0 0-15,22 0 0,-1 0 0,-21 0 16,21-21-16,1-1 0</inkml:trace>
  <inkml:trace contextRef="#ctx0" brushRef="#br0" timeOffset="118499.04">22796 12573 0,'0'0'0,"22"-42"0,-22 21 0,0-1 16,-22 22-16,1 0 15,0 22-15,0-22 0,0 21 16,0 21-16,-1-21 0,1 22 0,0-1 16,21 0-16,-21 1 0,0 41 15,0-41-15,21-22 0,0 21 0,0-21 16,0 22-16,0-22 16,0 0-16,0 0 0,21 0 15,0-21-15,21 0 0,-21 0 16,1 0-16,20-21 0</inkml:trace>
  <inkml:trace contextRef="#ctx0" brushRef="#br0" timeOffset="118956.21">23220 12446 0,'0'0'16,"0"-21"-16,0 0 0,-21 42 31,-1 0-31,1 0 0,21 22 15,-21-22-15,0 21 0,0 0 0,0 1 16,21 20-16,-22-20 0,22-1 16,-21 0-16,0 1 0,21-1 0,0 0 15,0-21-15,-21 22 0,21-22 0,0 0 16,0 0-16,-21 0 0,21 1 16,0-44 15,0 1-31,0 0 15,21 0-15,0-21 0,0 20 16,0 1-16,1-21 0,-1 0 16,0 20-16,0-20 0,0 21 0,0 0 15,22 0-15,-22 21 16,0 0-16,0 0 0,-21 21 16,21 0-16,-21 21 0,0-21 15,0 1-15,0 20 0,0-21 0,0 21 16,0-20-16,0 20 15,-21-21-15,21 0 0,-21 0 0,21 1 16,-21-22-16,21 21 0,-21-21 16,0 0-1,-1 0-15,1-21 16,0-1-16,0 1 0</inkml:trace>
  <inkml:trace contextRef="#ctx0" brushRef="#br0" timeOffset="119115.27">22606 12742 0,'0'0'0,"21"22"31,0-22-31,22 0 16,-22 21-16,21-21 0,0 0 16,1 0-16,-1 0 0,0 0 0,1 0 15,-1 0-15,43 0 16,-43 0-16</inkml:trace>
  <inkml:trace contextRef="#ctx0" brushRef="#br0" timeOffset="119494.77">23685 12700 0,'-84'0'31,"41"0"-31,22 21 0,0 0 0,-42 22 16,41-1-16,1-21 15,0 0-15,0 22 0,0-22 16,21 0-16,0 21 0,0-20 0,0-1 16,0 0-16,0 0 0,0 0 15,21 0-15,0-21 0,0 0 16,0 0-16,1 0 0,-1 0 16,0 0-16,21 0 0,-21 0 0,1 0 15,-1-21-15,0 0 0,0 0 0,0 0 16,22-43-16,-22 43 15,-21-21-15,0 21 0,0-22 16,21 22-16,-21-21 0,0 21 16,0-1-16,0 1 0,-21 0 0,0 21 15,-1 0-15,1 0 0,0 0 16,0 0-16,21 21 0,-21 0 16,21 1-16,0-1 0,0 0 15,0 0-15,21 0 16,0 0-16</inkml:trace>
  <inkml:trace contextRef="#ctx0" brushRef="#br0" timeOffset="120219.79">24342 12891 0,'0'0'0,"0"-22"16,-22-105-1,1 106-15,0 0 16,0 0-16,0 21 0,0 0 0,-1 0 15,1 0-15,0 0 0,-21 0 0,21 21 16,-1 0-16,-20 22 0,21-22 16,0 21-16,0 0 0,-22 22 15,43-22-15,0 1 0,0-22 16,0 21-16,0-21 0,21 0 0,1 1 16,-1-1-16,0-21 0,0 21 15,0-21-15,0 0 0,1 0 0,-1 0 16,21 0-16,-21 0 0,0-21 0,1 0 15,-1-1-15,0 1 16,-21 0-16,21 0 0,0-21 0,0-1 16,22-63-16,-22 64 15,0-21-15,0 20 0,0-20 0,1 20 16,-22 1-16,42-43 0,-42 64 16,21 0-16,-21 0 0,-21 42 31,0 0-31,0 22 0,-1-1 15,1-21-15,21 43 0,-21-22 16,0 0-16,21 1 0,-21 20 0,21-21 16,0 1-16,-21-1 0,21 22 15,0-22-15,0-21 0,0 0 16,0 0-16,0 1 0,21-22 31,0 0-31,0 0 0,0-22 16,0 22-16,1-21 0,-1 0 15,0 0-15,-21-21 0,21 20 0,0-20 16,0 21-16,1-21 0,-1 20 16,0-20-16,-21 21 0,0 0 0,0 0 15,0 42 1,-21 0-16,0 0 16,21 0-16,0 0 0,0 22 15,-22-22-15,22 21 0,0-21 16,0 1-16,0-1 0,0 0 0,0 0 15,0 0-15,0 0 16,0 1-16,0-1 16,-21-21-1,0 0 1,0 0-16,0 0 0,0 0 0,-1 0 16,1 0-16,0 0 0,-21-21 0</inkml:trace>
  <inkml:trace contextRef="#ctx0" brushRef="#br0" timeOffset="121356.8">190 15706 0,'0'0'0,"-63"0"0,-64-21 16,169 21 31,43 0-47,0 0 15,20 0-15,1 0 0,-21 0 16,21 0-16,-22 0 0,22 0 16,-21 0-16,0 0 0,-1-22 0,-20 22 15,-1-21-15,1 21 0,-1 0 16,-20 0-16,-1 0 0,-21-21 0,0 21 16,-21-21-1,-21 21-15,-21-21 16,21 21-16,-22 0 0,1-21 15,0 21-15,-22 0 0,22 0 16,-1-22-16,22 22 0,-63 0 16,62 0-16,1 0 0,0 0 15,42 0 1,22 0-16,-22 0 16,21 0-16,0 0 0,43 0 15,-21 0-15,-22 0 0,21 43 16,-41-43-16,-1 21 15,-21 21-15,0-21 0,-21 1 0,-1-1 16,-20 21-16,0 0 16,-1-20-16,1 20 0,0 0 0,-22-21 15,22 22-15,-22-22 0,22 21 16,-21-21-16,-22 22 0,64-43 16,0 0-16,21-21 15,21 21-15</inkml:trace>
  <inkml:trace contextRef="#ctx0" brushRef="#br0" timeOffset="121745.03">2074 15134 0,'0'0'0,"21"-21"31,22 0-31,-22 21 0,21-21 0,22 21 16,-22-21-16,85-1 15,-63 1-15,-1 21 0,22-21 0,-22 21 16,1-21-16,-1 21 0,-20 0 16,-1 0-16,-21 0 0,0 0 0,-42 21 31</inkml:trace>
  <inkml:trace contextRef="#ctx0" brushRef="#br0" timeOffset="121980.04">2476 15050 0,'0'-22'16,"0"44"-1,0-1 1,-21 0-16,21 21 0,0 1 15,0-1-15,0 0 0,-21 1 0,0 20 16,21-21-16,-21 1 0,21-1 16,0 0-16,0-20 0,0 20 15,-21 0-15,21-21 0,0 1 16,0-1-16,0 0 0,0 0 0,21-21 16,0 0-16,0 0 15,0 0-15,0 0 0</inkml:trace>
  <inkml:trace contextRef="#ctx0" brushRef="#br0" timeOffset="122496.98">3323 15388 0,'21'-21'16,"-42"42"-16,42-63 0,-21 21 0,0 0 16,0-1-16,0 1 15,-21 0-15,0 0 0,0 21 16,0-21-16,-22 0 0,22-1 15,-21 22-15,21-21 0,-1 21 0,-20 0 16,21 0-16,0 0 0,-22 21 16,22 1-16,-21-1 0,21 0 0,-22 21 15,22 1-15,-21-1 0,21 0 16,0 1-16,-1-1 0,22 0 0,0 1 16,0-22-16,0 21 0,0-21 15,0 0-15,0 1 0,0-1 0,22-21 16,-1 0-1,42 0-15,-42 0 0,22 0 16,-22-21-16,21-1 0,-21 1 0,22 0 16,-1 0-16,-21-21 0,22 20 15,-1-20-15,0 0 0,-21-1 0,22 1 16,-22 0-16,0-1 0,0 1 16,-21 0-16,21-1 0,-21 22 15,0 0 1,-21 42-16,0 0 0,0 1 0,0 20 15,21-21-15,-21 21 16,21 1-16,-22-1 0,22 0 0,0 1 0,0-1 16,0-21-16,0 22 15,0-22-15,0 0 0,0 0 0,0 0 16,0 0-16,22-21 0,-1 0 16,0 0-16,21 0 0,-21 0 0,22 0 15,-1-21-15,-21 0 0,22 0 16,-1 0-16,0 0 0</inkml:trace>
  <inkml:trace contextRef="#ctx0" brushRef="#br0" timeOffset="123051.71">3895 14880 0,'0'0'0,"0"-21"0,0 0 0,-22 42 31,22 21-15,0-20-16,0 20 0,0 0 0,0 1 15,0 20-15,-21-21 0,21 1 16,0-1-16,-21 0 0,21 1 0,0-1 16,0 0-16,0 1 0,-21-22 15,21 0-15,-21 0 0,21 0 16,-21-42 0,21 0-1,0 0-15,0-21 0,0 20 16,0-20-16,21 0 0,0-1 15,0 22-15,0-21 0,0 0 16,1 20-16,-1-20 0,0 21 16,21 0-16,-21 21 0,1 0 15,-1 0-15,0 0 0,0 0 16,-21 21-16,0 0 16,0 0-16,-21 0 15,0-21-15,0 22 0,-22-1 0,22-21 16,0 21-16,-43-21 15,43 0-15,-21 0 0,21 0 0,0 0 16,-1 0-16,1 0 0,0 0 16,21 21-1,0 0-15,21 0 16,0 1-16,1-1 0,-1 0 16,21 0-16,-21 0 0,0 0 0,1 1 15,-1-1-15,0 0 0,0 0 16,0 0-16,0 0 0,-21 1 15,22-22-15,-1 0 0,0 0 16,0 0 0,0 0-16,0 0 0,-21-22 15</inkml:trace>
  <inkml:trace contextRef="#ctx0" brushRef="#br0" timeOffset="123394.16">4403 15346 0,'21'-21'32,"0"21"-32,0-43 15,0 43-15,0-21 0,-21 0 0,22 0 16,-1 0-16,0 0 0,0-1 16,-21 1-16,0 0 0,21-21 15,-21 21-15,-21 21 16,0 0-16,0 0 15,0 21-15,-1 0 0,1 0 16,-21 0-16,21 0 0,0 22 16,-1-1-16,1-21 0,0 22 0,0-1 15,21 0-15,0-21 0,-21 22 16,21-22-16,0 42 0,0-41 16,0-1-16,0 0 15,21-21-15,0 0 0,0 0 0,0 0 16,1 0-16,20 0 0,-21 0 15,21-21-15,1 0 0,-1-1 16</inkml:trace>
  <inkml:trace contextRef="#ctx0" brushRef="#br0" timeOffset="123712.84">5143 15155 0,'0'0'0,"22"-42"16,-22 21-16,0 0 0,-22 21 15,1 0-15,0 0 16,0 0-16,0 0 0,0 0 15,-1 21-15,1-21 0,0 21 0,0 0 16,21 0-16,-21 1 0,21 20 16,0-21-16,0 0 0,0 0 0,21 1 15,21-1-15,-21 0 16,1 0-16,-1 0 0,-21 0 0,21-21 16,21 43-16,-42-22 15,21 0-15,-21 0 16,0 0-1,-21-21-15,0 0 0,-21 0 0,21 0 16,-1 0-16,-20 0 0,-21 0 16,41 0-16,-41 0 15,42 0-15,0 0 0,-1-21 16,22 0-16,0 0 0,0 0 16,0 0-16</inkml:trace>
  <inkml:trace contextRef="#ctx0" brushRef="#br0" timeOffset="124360.86">6117 14986 0,'0'0'0,"21"-21"15,0 0-15,1 0 16,-1 21-16,0-22 0,0 1 0,0 0 15,-21 0-15,21 0 0,1 21 16,-22-21-16,0-1 0,0 1 0,0 0 16,-22-21-16,1 42 0,-21 0 15,21 0-15,-22 0 0,1 0 16,-64 21-16,64 0 0,0 0 16,-1 0-16,1 1 15,21-1-15,-43 21 0,64-21 16,0 0-16,0 22 0,0-22 15,0 0-15,43 0 0,-22 0 16,21 22-16,-21-22 0,22 0 0,-1 0 16,0 22-16,1-22 0,-1 21 0,0-21 15,-21 0-15,22 22 0,-1-1 16,-42 0-16,0-20 0,0-1 0,0 0 16,-42 0-16,21 0 0,-64 22 15,43-43-15,-1 21 0,-63-21 16,43 0-16,-43 0 15,64 0-15,-1-21 16,22-1-16,-21 1 0,21 0 0,0 0 16,21 0-16,0-22 0,0 22 15,0-21-15,0 21 0,0-22 0,21 22 16,21-21-16,-21 21 16,22 0-16,-22 21 0,21-22 0,-21 22 15,0 0-15,1 0 0</inkml:trace>
  <inkml:trace contextRef="#ctx0" brushRef="#br0" timeOffset="126076.02">6689 15007 0,'0'0'0,"0"-21"0,0 0 0,0 0 15,-43 21-15,22 0 0,0 0 16,0 0-16,-22 0 0,22 21 16,0 0-16,0-21 0,-21 21 0,20 22 15,1-22-15,21 21 0,-21-21 16,0 22-16,21-1 0,-21-21 0,21 21 16,0 22-16,0-43 15,0 0-15,0 0 0,0 1 16,0-1-16,21-21 0,21 21 15,1-21-15,-22 0 0,21 0 16,-21 0-16,22 0 0,41-21 16,-41 0-16,20-1 0,-21 1 15,22 0-15,-22 0 0,1-21 0,-1 20 16,0-20-16,43-43 16,-64 64-16,-21 0 0,0-21 15,0 21-15,-63 21 16,41 0-16,-20 0 0,21 0 15,0 0-15,0 0 0,-1 0 16,1 21-16,0-21 0,21 21 16,0 0-16,0 0 15,21 0-15,0 1 0,1-22 0,-1 21 16,0 0-16,21 0 0,-21 0 0,1-21 16,-1 21-16,0 1 0,0-1 15,-21 0-15,21 0 0,-21 0 16,21-21-16,-21 21 0,0 1 15,22-22-15,-1 0 16,0 0-16,0 0 16,0 0-16,-21-22 0,21 22 15,1-21-15,-1 0 0,0 21 16,-21-21-16,21 0 0,0 0 0,0-1 16,1-20-16,-1 21 0,0 0 15,0-22-15,-21 22 0,0 0 0,21-42 16,-21 41-16,0 1 15,0 0-15,0 0 16,-21 21 0,0 21-16,0 0 15,0 0-15,-1 1 0,22-1 0,-21 21 16,0-21-16,0 22 0,21-22 16,0 21-16,-21-21 0,21 0 15,0 22-15,0-22 0,0 0 0,0 0 16,21-21-16,21 43 15,-21-43-15,1 0 0,41 0 16,-21 0-16,1 0 0,-1 0 16,0-22-16,1 1 0,20 0 0,-20 21 15,-1-42-15,21 21 0,1-22 16,-22 1-16,-21 21 0,1-22 16,-1 22-16,0-21 0,-21 21 0,0 0 15,0-1-15,0 1 0,0 0 16,0 0-16,-21 21 0,0 0 0,-22 0 15,22 0-15,0 0 0,0 0 16,21 21-16,-21 0 16,-1 0-16,1 1 0,21-1 0,-21 21 15,21-21-15,0 0 0,0 22 0,0-22 16,0 21-16,0-21 0,0 1 16,21-1-16,0 0 0,1 0 0,20-21 15,-21 0-15,0 21 0,22-21 16,-22 0-16,21 0 0,0 0 0,1-21 15,-1 0-15,0 0 0,1 0 16,-22-1-16,21 1 0,-21-21 0,1 21 16,-1 0-16,0-22 0,-21 22 15,0-21-15,21 21 0,-21-1 16,0 1-16,0 0 0,0 0 0,-21 21 31,21 21-15,-21 0-16,21 0 0,-21 22 0,21-22 15,0 21-15,0-21 0,-22 22 16,1-22-16,21 21 0,-21-21 0,21 1 16,-21 20-16,21-21 0,-21-21 15,21 21-15,21-42 32,0 0-17,-21 0-15,21 0 0,0-1 16,-21 1-16,22-21 0,-1 21 0,0-22 15,-21 22-15,21-21 0,0 21 16,0-22-16,1 22 0,-1 0 0,0 0 16,0 21-16,0 0 0,22 0 15,-22 0-15,0 0 0,0 0 16,-21 21-16,21 0 0,-21 22 16,0-22-16,0 0 0,0 21 15,0-21-15,0 22 0,0-22 0,0 42 16,0-41-16,0-1 0,0 0 15,0 0 1,64-21-16,-43 0 0,21 0 16,1 0-16,-1 0 0,0 0 0,1 0 15,-1-21-15,-21 0 0,21 0 16,1-1-16,41-41 0,-62 42 16,-1-22-16,0 22 0,0-21 15,-21 21-15,0 0 0,0-22 0,0 22 16,0 0-16,0 0 0,-21 21 15,0 0-15,0 0 16,-1 0-16,1 0 0,21 42 16,0-21-16,0 22 15,0-22-15,0 0 0,21 42 16,-21-41-16,0-1 0,22 21 16,-1-21-16,-21 0 15,0 1-15,0-1 0,-21-21 31,-1 0-31,1 0 16,0 0-16,0 0 0,0 0 0,0-21 16,-1 21-16,22-22 0,0 1 15,0 0-15,0 0 0,0 0 16,22 0-16</inkml:trace>
  <inkml:trace contextRef="#ctx0" brushRef="#br0" timeOffset="126564.01">10139 14520 0,'0'0'0,"-21"0"0,-1 22 16,1-1-16,0 0 0,0 0 16,0 21-16,0-20 0,-22 20 0,22 0 15,0-21-15,0 22 0,0-1 0,-1 0 16,1-20-16,0 20 0,-21 43 15,21-43-15,21 0 16,-22 1-16,1-22 0,21 21 16,-21-21-16,21 0 0,0 1 0,-21-1 15,21 0-15,-21-21 0,21-21 32,0 0-17,21-22-15,0 22 0,0-21 0,0 21 16,22-22-16,-22 1 0,21 0 15,1 20-15,-1-20 0,0 21 16,1 0-16,-1 0 0,0-1 16,-21 22-16,22 0 0,-22 0 0,21 0 15,-21 22-15,1-22 0,-22 63 16,0-21-16,0-20 16,0-1-16,0 21 0,0-21 0,-22 0 15,1 1-15,0 20 0,0-21 0,0 0 16,21 0-16,-21-21 0,-1 22 15,22-1-15,-21-21 0,21 21 16,21-21 0,1 0-16,-1-21 15,0 0-15,21-1 0,-21 22 16</inkml:trace>
  <inkml:trace contextRef="#ctx0" brushRef="#br0" timeOffset="126950.02">10626 14944 0,'0'-21'32,"-22"21"-32,1 0 0,0 21 15,0 0-15,0-21 0,0 21 16,-1 21-16,22-20 0,-21 20 0,0-21 16,21 21-16,0-20 0,0 20 15,0-21-15,0 21 0,0-20 0,0 20 16,0-21-16,21-21 15,0 0-15,1 21 0,20-21 16,-21 0-16,21 0 0,-20 0 0,20-21 16,-21 0-16,21 0 0,-20 0 15,-1-1-15,0 1 0,0-21 0,0 21 16,-21-22-16,21 22 0,-21-21 0,0 0 16,0-1-16,0 22 0,-21-21 15,0 21-15,0-1 0,0 1 0,0 0 16,-22 21-16,22 0 0,-21 0 0,21 0 15,-1 0-15,1 21 0,0-21 16,0 21-16,0 1 0,21-1 16,0 0-16,0 0 0,0 0 15,21-21-15,0 0 0,0 0 16,0 21-16,22-21 0</inkml:trace>
  <inkml:trace contextRef="#ctx0" brushRef="#br0" timeOffset="127208.03">11218 14690 0,'0'0'0,"21"-127"31,-21 106-31,0 42 0,0 0 16,0 0-16,-21 21 0,0 1 16,0-1-16,21 0 0,-21 1 0,0-1 15,-1 0-15,22 1 0,-21-1 16,21 0-16,-21 1 0,21-22 15,0 21-15,0-21 0,-21 22 0,21-22 16,0 0-16,0 0 16,21-21-16,0 0 0,0 0 15,1 0-15,-1-21 0,0 21 0,0-21 16,0 0-16,0 0 0,1-1 16</inkml:trace>
  <inkml:trace contextRef="#ctx0" brushRef="#br0" timeOffset="127394.97">11070 14796 0,'-42'0'16,"84"0"-16,-105 0 0,41 0 0,1 21 15,21 0 1,21-21 0,1 0-16,-1 0 0,0 0 15,21 0-15,-21 0 0,1 0 16,20 0-16,-21 0 0,0 0 0,0-21 15,1 21-15,-1-21 16</inkml:trace>
  <inkml:trace contextRef="#ctx0" brushRef="#br0" timeOffset="127876.39">13060 14880 0,'21'-21'16,"-42"42"-16,42-63 0,0 21 0,0 0 16,0-1-16,1 1 0,-22 42 31,-22 1-16,1-1-15,0 0 0,0 0 16,21 0-16,-21 0 0,0 1 16,-1-1-16,22 0 0,0 0 15,0 0-15,-21-21 0,21 21 0,0 1 16,21-22 0,1 0-1,-1 0-15,21 0 0,0-22 16,1 1-16,-1 0 0,0 0 0</inkml:trace>
  <inkml:trace contextRef="#ctx0" brushRef="#br0" timeOffset="128180.96">13674 14753 0,'0'0'0,"21"-21"15,0 0-15,0 21 0,-42 0 32,0 0-32,0 0 0,-1 0 15,1 21-15,0-21 0,0 0 0,0 21 16,0-21-16,21 21 15,0 1-15,21-22 16,0 21-16,0-21 0,0 21 16,0 0-16,1-21 0,-1 21 0,0 0 15,21-21-15,-21 22 0,-21-1 0,0 0 16,22 0-16,-22 0 0,0 0 16,0 1-16,-22-22 15,1 21-15,0-21 0,0 0 16,0 0-16,-22 0 0,1 0 15,0 0-15,21 0 0,-43-21 16,43 21-16,0-22 0,0 1 16,21 0-16,0 0 0,-22 0 0,22 0 15,0-1-15</inkml:trace>
  <inkml:trace contextRef="#ctx0" brushRef="#br0" timeOffset="128360.03">13377 14563 0,'21'0'63,"1"0"-63,-1 0 15,0 0-15,0 0 0,0-21 0</inkml:trace>
  <inkml:trace contextRef="#ctx0" brushRef="#br0" timeOffset="129012.32">15452 14880 0,'0'0'0,"0"-21"0,21 0 0,0 21 0,0-21 16,0 0-16,0-1 0,1 1 15,-22-21-15,21 21 0,-21-22 16,0 1-16,0 21 0,0-21 0,0-1 16,0 1-16,-21 21 0,-1-22 15,1 22-15,0 0 0,-21 21 0,21 0 16,-22 0-16,1 21 0,0 0 16,20 1-16,-20 20 0,-21 43 15,20-43-15,22 0 0,0 1 0,0-1 16,0 0-16,21 1 0,-22 20 15,22-21-15,0-20 16,0-1-16,22-21 0,-1 21 0,0-21 16,21 0-16,-21 0 0,22 0 15,-1 0-15,0 0 0,1-21 0,-1 21 16,0-21-16,1-1 0,-1 1 0,0 0 16,1-21-16,-1 21 0,0-22 15,1 1-15,-22 0 0,0-1 0,0 1 16,0 0-16,-21-1 0,0 22 15,0 0-15,0 0 0,0 0 16,0 42-16,0 0 16,0 0-16,0 21 0,0-20 0,-21 20 15,21 0-15,-21-21 0,21 22 16,0-22-16,0 21 0,0 1 16,0-22-16,0 0 0,21 21 15,0-42-15,-21 21 16,43-21-16,-22 0 0,0 0 0,0 0 15,64 0-15</inkml:trace>
  <inkml:trace contextRef="#ctx0" brushRef="#br0" timeOffset="130165.03">17314 14457 0,'0'-64'16,"21"64"-1,1-21-15,-22 0 0,21 0 16,21-21-16,-42 20 0,21 1 16,0 0-16,-21 0 0,0 0 15,0-22-15,22 1 0,-22 21 16,0 0-16,0 0 15,0 42 1,0 0-16,-22 0 0,22 0 16,0 22-16,0-1 0,-21 0 15,21 22-15,0-22 0,-21 22 16,21-22-16,0 21 0,0-20 16,0-1-16,-21 0 0,21 1 0,0-1 15,-21-21-15,21 22 0,-21-22 0,21 21 16,-22-42-16,1 21 15,21 0-15,-21-21 0,0 0 0,0 0 16,0 0-16,-1 0 0,1 0 0,-42-42 16,42 21-16,-1 0 15,1 0-15,-21-22 0,21 22 0,0-21 16,-1-1-16,1 22 0,0-21 16,21 21-16,0 0 0,-21-1 15,0 22-15,21 22 16,0-1-16,0 21 15,0-21-15,0 22 0,0-22 0,0 21 16,0-21-16,0 22 0,21-22 16,0 21-16,0-21 0,0 0 0,1 1 15,-1-1-15,0-21 0,21 21 0,1-21 16,-1 0-16,0 0 0,1 0 16,-1 0-16,21 0 0,1-21 0,-1 0 15,-20-1-15,20 1 0,-20 0 0,20 0 16,-21 0-16,-20-22 0,20 22 15,-21-21-15,0 0 0,-21 20 16,0-20-16,0 0 0,0 21 16,0-22-16,0 22 0,0 42 31,-21 0-31,0 22 0,0-22 16,21 21-16,0-21 0,-21 22 0,-1-22 15,22 21-15,-21-21 0,21 22 16,-21-22-16,21 0 0,-21 0 0,0 0 15,21 1-15,0-1 0,0-42 47,21-1-31,0 1-16,0-21 0,0 21 16,1 0-16,-1-22 0,21 1 0,-21 21 15,22-22-15,-22 22 0,21-21 0,0 21 16,-20 21-16,20 0 0,0 0 15,-21 0-15,1 0 0,-1 0 0,0 21 16,0 0-16,-21 0 0,0 22 16,0-22-16,0 0 0,0 0 0,0 21 15,-21-20-15,21-1 0,-21 0 0,0 0 16,21 0-16,0 0 0,-22 1 16,22-1-16,-21-21 0,21 21 15,21-21 1,1 0-1,-22-21-15,21 0 0,21-1 16,-21-20-16,22 21 0,-22 0 16,0-22-16</inkml:trace>
  <inkml:trace contextRef="#ctx0" brushRef="#br0" timeOffset="130392.96">18669 14266 0,'0'0'0,"21"-21"15,0 0-15,-21 0 0,0 42 16,0 0-1,0 0-15,0 22 0,-21-22 16,0 21-16,0 1 0,21 20 16,-21-21-16,-1 1 0,1-1 0,0 0 15,0 22-15,0-22 0,21-21 16,-21 1-16,21-1 0,0 0 16,0 0-16,0 0 15,21-21-15,0 0 0,0 0 16,0 0-16,64-42 15,-64 21-15,0 0 0</inkml:trace>
  <inkml:trace contextRef="#ctx0" brushRef="#br0" timeOffset="130568.03">18563 14563 0,'0'0'15,"-21"0"-15,0 0 0,0 0 0,-1 0 0,44 21 31,-1-21-15,21 0-16,-21 0 0,22 0 0,-22 0 16,21 0-16,0 0 0,1-21 15,-22 21-15,21-21 0,-21 21 16,22 0-16</inkml:trace>
  <inkml:trace contextRef="#ctx0" brushRef="#br0" timeOffset="130928.05">18986 14584 0,'0'0'0,"0"21"16,-21 43 0,21-43-16,0 0 15,21-21 1,1 0-16,-1 0 16,0 0-16,0-21 0,0 21 15,0-21-15,22-1 0,-22 22 0,0-21 16,0 0-16,0 0 0,1 0 15,-22 0-15,0-1 0,0 1 16,0 0-16,-22 21 16,1 0-16,0 0 0,0 0 15,0 0-15,0 21 0,-1 0 0,1 1 16,-21 20-16,21-21 0,0 0 0,-1 0 16,22 22-16,0-22 0,-21 0 15,21 21-15,0-20 0,0-1 0,0 0 16,21 0-16,1-21 0,-1 21 15,0-21-15,0 0 0,21 21 16,-20-21-16,20 0 0,43 0 16,-43 0-16,0 0 0,1-21 15,-1 21-15</inkml:trace>
  <inkml:trace contextRef="#ctx0" brushRef="#br0" timeOffset="131265.96">19600 14690 0,'0'0'0,"0"-21"0,0-64 16,0 64-1,0 0-15,21 21 0,1 0 16,-22-22-16,21 22 0,0 0 0,0 0 16,0 0-16,0 0 0,1 22 15,-1-22-15,0 21 0,0 0 0,0 0 16,0 0-16,1 0 0,-1 22 16,0-22-16,0 0 0,-21 0 15,0 0-15,0 43 0,0-43 16,0 0-16,-21 0 15,0-21-15,0 0 0,-1 22 0,1-22 16,0 0-16,21-22 31,0 1-31,0 0 0,0 0 16,21 0-16,-21 0 0,21-1 16,-21 1-16,22 0 0,-1 0 0,0 0 15,0 0-15,0-1 0,0 1 0,1 0 16,-1 0-16,21 0 0,-21 21 15,22 0-15,-22-21 0</inkml:trace>
  <inkml:trace contextRef="#ctx0" brushRef="#br0" timeOffset="131815.37">20595 14520 0,'21'0'0,"-21"-84"15,0 63 1,0-22-16,0 22 15,0-21-15,0 21 0,0-1 16,0 1-16,0 0 0,0 0 16,-21 21-1,0 21-15,0 0 16,0 0-16,21 22 0,-22-22 16,1 21-16,0 22 0,0-22 0,-21 43 15,20-22-15,-20 43 16,21-42-16,-21-22 0,20 21 15,1 22-15,0-21 0,0 20 0,-21 1 16,20-22-16,1 22 0,-21 0 16,0-22-16,20 22 0,-20-22 15,0 22-15,21-21 0,-22-1 0,22 1 16,0 20-16,21-41 0,0-1 16,63-21-16,-41-21 15,41 0-15,-21 0 0,22-21 16,-22 0-16,43-22 0,-22 1 0,22 0 15,-21-1-15,20 1 0,-20 0 16,-1-1-16,1-20 0,-22 21 0,0-1 16,1 1-16,-22-22 0,-21 22 0,0 0 15,0-1-15,-42-20 0,20 21 0,-20-1 16,-21 1-16,20 0 0,-20 20 16,-1-20-16,1 21 0,20 0 0,-20 0 15,21-1-15,-1 1 0,22 21 16,0 0-16,0-21 0,42 21 31,21-21-31,-21 21 16,22 0-16,-1 0 0,0-21 0,1 21 15,20-21-15,-20 21 0,20-22 16</inkml:trace>
  <inkml:trace contextRef="#ctx0" brushRef="#br0" timeOffset="132251.95">21188 14605 0,'0'0'0,"0"-21"0,0-21 15,0 20-15,0-20 16,0 21-16,-21 0 0,-1 0 0,1 21 16,0 0-16,0-22 0,-21 22 15,20 0-15,1 0 0,-21 22 16,0-1-16,-1 0 0,1 0 0,-22 43 16,43-43-16,-21 21 0,21-21 15,21 22-15,0-22 0,0 42 16,0-42-16,0 1 0,21-1 15,0 0-15,43 0 16,-43-21-16,21 0 0,-21 0 16,22 0-16,-22 0 0,21 0 0,0 0 15,-20-21-15,-1 0 0,21 0 16,-21-1-16,0 1 0,1 0 0,-1 0 16,0-43-16,0 43 15,-21-21-15,0 21 16,0 0-16,-21 21 15,0 0 1,0 0-16,-1 21 0,22 0 0,0 0 16,-21 0-16,21 0 0,-21 1 15,21-1-15,0 0 0,0 21 16,0-21-16,0 1 0,21-1 16,0-21-16,1 21 0,-1-21 15,0 0-15,0 0 0,0 0 16,22 0-16,-22 0 0,0 0 0</inkml:trace>
  <inkml:trace contextRef="#ctx0" brushRef="#br0" timeOffset="132508.41">21865 14457 0,'0'0'16,"0"-42"-16,0 20 0,0 1 0,0 0 0,0 0 15,-21 21-15,0 0 0,0 0 16,-1 0-16,-20 0 0,21 21 15,0 0-15,-22 0 0,22 1 16,0 20-16,0 0 0,0-21 16,0 22-16,-1-1 0,1-21 15,21 22-15,0-22 0,0 63 16,0-62-16,0-1 16,21-21-16,1 0 0,20 21 15,-21-21-15,21 0 0,-20 0 0,20 0 16,0-21-16,1 21 0,-1-21 0,-21-1 15</inkml:trace>
  <inkml:trace contextRef="#ctx0" brushRef="#br0" timeOffset="132861.01">22161 14542 0,'0'0'0,"-21"0"16,0 0-16,0 0 16,0 0-16,21 21 15,0 0 1,21 0-1,0-21-15,0 0 0,0 0 0,1 0 16,-1 0-16,0 0 0,0 0 16,0 0-16,0-21 0,22-21 15,-22 42-15,0-43 0,0 22 16,-21 0-16,21 0 0,-21 0 0,0-22 16,0 22-16,0 0 0,0 0 15,-21 21-15,0 0 16,-21 0-16,21 0 0,-22 21 0,1 0 15,0 0-15,20 22 16,-20-22-16,21 21 0,0 0 0,0 1 16,21 41-16,0-62 15,0 20-15,0-21 0,21 21 0,-21-20 16,42 20-16,-21-21 0,0-21 16,22 21-16,-22-21 0,0 0 15,21 0-15,22 0 0</inkml:trace>
  <inkml:trace contextRef="#ctx0" brushRef="#br0" timeOffset="133030.98">22754 14796 0,'0'-22'47,"-21"22"-16,0 0-31,0 0 16,-1 0-16,1 0 0</inkml:trace>
  <inkml:trace contextRef="#ctx0" brushRef="#br0" timeOffset="134881.99">2286 16510 0,'0'-21'0,"0"42"0,0-63 16,0 63 15,0 0-31,0 0 16,0 0-16,-21 22 0,21-22 15,0 21-15,0 1 0,0-1 16,0 0-16,0 1 0,0-1 0,0 0 16,0 22-16,0-43 15,0 0-15,0 0 16,21-21-16,0 0 0,0 0 16,0-21-16,1 0 0,20 0 15,21-64-15,-41 43 16,20 21-16,-21-22 0,-21 1 15,21 21-15,0-22 16,1 22-16,-22 0 0,0 42 31,0 0-15,0 22-16,0-22 0,0 0 0,0 21 16,21-20-16,-21-1 0,0 21 15,0-21-15,21 0 0,0 1 0,0-22 16,-21 21-16,21-21 0,1 0 15,-1 0-15,0 0 0,0 0 0,0 0 16,0 0-16,1 0 0,20 0 16,0-43-16,-21 22 15,22-21-15,-22 21 0,0-22 0,-21 22 16,21-63-16,0 41 16,-21 1-16,0 0 15,0 20-15,0-20 0,0 21 16,-21 21 15,21 21-31,-21 0 0,21 0 16,0 1-16,0 20 0,0 0 0,0-21 15,0 22-15,0-1 0,0-21 16,0 22-16,0-22 0,0 0 16,0 0-16,21 0 0,0 0 0,1-21 15,-1 0-15,0 0 16,21 0-16,-21 0 0,22-21 0,20-21 15,-42 21 1,22 0-16,-1-22 0,-21 1 0,22 0 16,-1-43-16,-21 64 15,0-43-15,-21 43 0,0-21 0,0-1 16,0-41-16,0 63 0,0-1 16,-21 22-1,0 22 1,21-1-16,-21 21 0,21-21 15,-21 22-15,21-22 0,-22 21 16,22 0-16,0 1 0,0-1 0,-21 0 16,21 1-16,0-1 0,-21-21 15,21 22-15,0-22 0,0 0 16,0 0-16,21-21 31,0 0-31,1-21 0,-22 0 0,21-22 16,0 22-16,0-21 0,0 21 15,0-22-15,1 22 0,-1 0 0,0-21 16,0 21-16,0-1 16,0 22-16,1 0 0,-1 0 15,-21 22-15,21-22 16,-21 42-16,0-21 0,0 0 16,0 0-16,0 22 15,0-22-15,0 21 0,0-21 0,21 1 16,-21-1-16,21 0 0,0 0 15,-21 0-15,22 0 0,-1-21 0,0 0 16,0 0-16,0 0 0,22 0 16,-22 0-16,0 0 0,0 0 0,21-21 15,-20 0-15,-1 0 0,0 0 16,21 0-16,-21-1 0,1-20 0,-22 21 16,0-21-16,0 20 0,21 1 15,-21-21-15,0 21 0,0 0 0,0-1 16,-21 22-1,21 22 1,-22-1-16,22 0 0,0 21 0,0-21 16,0 1-16,-21 20 0,21-21 15,0 0-15,0 0 0,0 1 0,0-1 16,0 0 0,21-21-16,1 0 0,-1 0 15,0-21-15,-21 0 16,21-1-16,-21 1 0,21 0 0,-21 0 15</inkml:trace>
  <inkml:trace contextRef="#ctx0" brushRef="#br0" timeOffset="135063.9">4276 16383 0,'0'0'0,"-43"0"15,22 0 16,42 0 16,0 0-47,1 0 0,-1 0 16</inkml:trace>
  <inkml:trace contextRef="#ctx0" brushRef="#br0" timeOffset="135781.9">4889 16383 0,'0'0'0,"-84"0"31,63 0-31,-1 0 0,1 0 0,0 0 16,0 21-16,0 0 15,-22 1-15,22-1 0,0 0 0,0 0 0,0 0 16,0 22-16,21-1 0,0-21 15,-22 21-15,22 1 0,0-1 0,0-21 16,22 22-16,-1-22 16,0 0-16,0 0 0,21-21 0,-20 21 15,20-21-15,0 0 0,1 0 16,-1 0-16,-21 0 0,21-21 0,1 0 16,-22 0-16,21 0 0,-21-1 15,22 1-15,-1-42 0,0 20 16,-20 1-16,-1 0 0,-21-1 15,21 1-15,-21-43 16,21 43-16,-21 0 0,0-1 0,0 1 16,0 0-16,0 21 0,0-1 0,0 1 15,-21 21-15,0 0 16,21 21-16,0 1 16,-21 20-16,21-21 0,0 21 0,0 1 15,0-22-15,0 21 0,0 1 16,0-1-16,0-21 0,0 21 0,0 1 15,0-22-15,0 21 0,0-21 16,0 22-16,0-22 0,0 0 0,-22 0 16,22 0-16,0-42 31,0 0-31,0 0 16,0 0-16,0 0 15,0-22-15,0 22 0,22-21 0,-1 21 16,0-22-16,0 22 0,-21 0 15,21-21-15,22 20 16,-22 1-16,0 21 0,0 0 0,0 0 16,0 0-16,43 43 15,-64-22-15,0 0 0,21 0 0,-21 0 16,0 0-16,0 22 0,0-22 16,0 0-16,0 0 0,-21 43 15,21-43-15,-21 0 0,21 0 16,0 0-16</inkml:trace>
  <inkml:trace contextRef="#ctx0" brushRef="#br0" timeOffset="138408.01">6943 16150 0,'0'0'0,"0"-21"0,0 0 16,0 0-16,0 0 16,0-1-16,-22 22 0,1 0 0,21-21 15,-21 21-15,0 0 0,0 0 16,0 0-16,-1 21 0,1-21 0,0 43 16,0-22-16,-21 0 0,-1 64 15,22-43-15,-21 43 16,42-43-16,0 22 0,0-22 15,0 43-15,0-1 16,21-63-16,21 22 0,-21-22 16,1 0-16,20-21 0,0 0 15,1 0-15,-1 0 0,0 0 0,1 0 16,-1-21-16,0 21 0,1-21 16,84-64-16,-85 64 15,0 0-15,-21-22 0,1 22 16,-1 0-16,0-21 0,0 21 0,-21-22 15,0 22-15,0 0 0,0 0 16,0 0-16,0-1 16,0 44-1,-21-1-15,21 0 16,-21 0-16,21 21 0,-21-20 16,21-1-16,-22 21 0,22-21 0,0 22 15,0-1-15,0-21 0,0 21 16,0-20-16,0-1 0,0 0 0,43 21 15,-22-42-15,0 0 16,0 0-16,0 0 0,22 0 0,-22-21 16,21 0-16,-21 21 0,22-42 0,-22 20 15,21 1-15,-21 0 0,1 0 16,-1-43-16,-21 22 0,0 21 16,0 0-16,-21-22 15,-22 22-15,22 0 0,0 0 0,0 0 16,-22 0-16,22 21 0,0 0 15,0 0-15,0 0 0,0 0 0,-1 0 16,1 0-16,21 21 0,21-21 31,1 0-15,20 0-16,-21 0 0,21 0 0,1-21 16,-1-1-16,0 22 0,1-21 0,-1 21 15,0 0-15,1-21 0,-1 21 16,-21 0-16,22 0 0,-22 0 0,0 21 15,0 0-15,0 1 16,22 20-16,-43-21 0,0 0 16,0 0-16,0 1 0,0-1 0,0 0 15,0 0-15,0 0 0,0 0 16,0 1-16,0-1 0,-22-21 16,22 21-16,-21-21 15,0 0 1,21-21-1,0 0-15,0-1 16,0 1-16,0 0 0,21 0 16,0 0-16,1-22 15,-1 22-15,0-21 0,0 21 0,0 0 16,22-1-16,-22 1 0,0 0 16,0 0-16,21 21 0,-20 0 0,-1-21 15,0 21-15,0 21 16,-21 0-16,0 0 0,0 0 15,0 22-15,0-22 0,0 21 0,0-21 16,0 1-16,0 20 0,0-21 16,0 0-16,0 0 0,0 1 0,0-1 15,0 0-15,0 0 16,21-21 0,0 0-16,1 0 0,-1-21 15,0 21-15,21-21 0,-21 0 16,1-1-16,20 1 0,-21 0 0,0 0 15,22-21-15,-22 20 0,0-20 16,21 21-16,-42-21 0,21 20 16,-21-20-16,22 21 0,-22 0 0,0 0 15,-22 21 1,1 0-16,0 0 0,0 21 0,0 0 16,21 0-16,-21 0 0,21 0 15,0 22-15,0-22 0,0 0 0,0 0 16,0 0-16,0 1 0,21-1 15,0 0-15,-21 0 0,21 0 16,0 0-16,0-21 0,-21 22 0,22-22 16,-22 21-16,0-42 47,-22-1-47,1 22 0,21-21 15,-21 0-15,0 0 0,0 0 16,21 0-16,-21 21 15,21-22-15,-22 22 0,22 22 16,0-1 0,0 0-16,0 0 15,0 0-15,0 0 0,0 1 16,22-1-16,-22 0 0,21-21 16,0 21-16,0-21 0,0 0 0,0 0 15,22 0-15,-22 0 0,21 0 16,-21 0-16,22 0 0,-1 0 0,22-21 15,-22 0-15,0 0 0,-21-1 0,22 1 16,-1 0-16,-21 0 0,0 0 16,1-22-16,-1 22 0,0-21 15,0 21-15,-21-22 0,0 22 0,0-21 16,0 21-16,21 0 0,-21-1 16,0 44-1,0-1 1,0 0-16,-21 0 0,21 0 0,-21 22 15,21-22-15,0 0 0,0 21 16,0-21-16,0 1 0,0-1 16,0 0-16,0 0 0,0 0 0,0 0 15,0 1-15,42-22 16,-21 0-16,1 0 0,-1 0 16,21 0-16,-21 0 0,22-22 15,-22 22-15,21-21 0,0 0 0,22 0 16,-22 0-16,1 0 0,-1-22 0,-21 22 15,21-21-15,-20 21 16,-1-22-16,0 22 0,-21-21 0,0 21 16,0-1-16,-21 22 15,0 0-15,-1 0 16,1 22-16,0-1 0,0 0 0,21 0 16,0 0-16,0 0 0,0 1 15,0 20-15,0-21 0,0 0 0,0 0 16,0 1-16,0-1 0,21 0 15,0 0-15,0 0 0,-21 0 16,0 1 0,-21-22 15,21-22-31,0 1 0,-21 21 16,0-21-16,21 0 0,-21 0 0,21 0 15,-21-1-15,-1 22 0,22-21 16,-21 21-16,21 21 31,0 1-31,0-1 16,21 0-16,1 0 0,-1 0 15,0 0-15,0-21 0,0 0 16,0 22-16,1-22 0,-1 0 0,21 0 16,0 0-16,1 0 0,-22 0 15,21 0-15,1 0 0,-1-22 16,-21 1-16,21 0 0,-20 21 0,20-42 15,-21 21-15,0-1 16,0-20-16,1 21 0,-1-21 0,-21-1 0,21-20 16,-21 20-16,21-20 0,-21-64 15,0 85-15,21-22 16,-21 22-16,21 21 0,-21-22 0,22 1 16,-22 63-1,0 0-15,0 22 0,0-1 16,-22 0-16,-20 106 15,42-105-15,0 20 16,-21-20-16,21-1 0,0 0 0,0 1 16,0-1-16,0-21 0,0 21 15,0-20-15,0-1 0,0 0 0,21 0 16,0 0-16,0-21 16,1 0-16,-1 0 0,0 0 15,0 0-15,0 0 0,0 0 0,1-21 16,-1 0-16,0 21 0,0-21 15,-21 0-15,21-43 16,0 43-16,-21 0 0,0-22 0</inkml:trace>
  <inkml:trace contextRef="#ctx0" brushRef="#br0" timeOffset="138599.01">10583 16002 0,'0'0'0,"0"21"16,0 0-16,21 1 15,-21-1-15,22-21 0,-1 0 16,0 21-16,0-21 0,0 0 0,0 0 16,1 0-16,-1 0 0,0 0 15,21 0-15,-21 0 0,1-21 0,-1 0 16,0 21-16,-21-22 0,0 1 16,0 0-16,0 0 15</inkml:trace>
  <inkml:trace contextRef="#ctx0" brushRef="#br0" timeOffset="138808.04">9652 15896 0,'0'21'15,"0"1"1,0-1-1,21-21 1,0 0-16,0 0 16,1 0-16,-1 0 15,-21-21-15,21 21 0</inkml:trace>
  <inkml:trace contextRef="#ctx0" brushRef="#br0" timeOffset="139798.88">12446 16002 0,'0'0'0,"0"-21"0,-42-43 16,42 43 0,-22 21-16,1 0 15,0 0-15,0 21 0,0 1 16,0-1-16,-1 0 0,1 0 15,0 21-15,0 1 0,0-1 16,0-21-16,21 22 0,-22 20 16,1-21-16,21-20 0,0-1 15,0 0-15,0 0 0,0 0 0,21-21 16,22 0-16,-22 0 0,64 0 16,-43 0-16,21 0 0,22-21 15,-43 0-15,1 21 0,-1-21 16,0 0-16,-20-1 0,20 1 15,-42-21-15,0 21 0,0 0 16,0-22-16,0 22 0,0 0 0,-21-21 16,0 20-16,-1 1 0,1 21 0,0-21 15,-21 21-15,21-21 0,-1 21 16,1 0-16,0 0 0,0 0 0,42 0 31,0-21-31,22 21 16,-22-21-16,21 21 0,0-22 15,1 22-15,41-42 16,-41 21-16,-1 21 0,22-42 16,-22 42-16,-21-22 0,21 22 15,-20 0-15,-22-21 0,21 21 16,-21-21 0,-21 42-1,21 0 1,-22 1-16,1-1 0,21 0 15,-21 21-15,21-21 0,-21 22 0,0 41 16,0-20-16,21-22 0,-22 1 16,1 20-16,21-21 15,0 64-15,0-42 0,-21-1 0,21 1 16,0-1-16,0 1 0,0-1 16,0 1-16,0-1 0,0 1 0,0-22 15,0 64-15,0-64 16,0 1-16,0-1 0,-42-127 78,42 43-78,-21-22 16,21 1-16,0-1 0,0 1 0,0-1 15,0 1-15,0-1 0,0 1 16,0-1-16,21 22 0,0 0 0,21-43 15,1 43 1,-22-1-16,21 22 0,-21-21 0,43 21 16,42-43-16,-64 43 0</inkml:trace>
  <inkml:trace contextRef="#ctx0" brushRef="#br0" timeOffset="140441.04">15113 15875 0,'0'0'0,"21"-85"16,-21 64-16,21 21 16,0-42-16,-21 21 15,0 42 32,0 0-47,0 0 0,0 22 0,0-1 16,-21 0-16,21 1 0,0-22 0,-21 21 15,21 0-15,0 1 0,0-1 16,-21 0-16,21-20 0,0 20 16,0-21-16,0 0 0,0 22 15,0-22 1,-21-21-16,0 0 0,-1 0 15,1 0-15,0 0 16,0 0-16,0 0 0,0 0 0,-22 0 16,22 0-16,0 0 0,0 0 15,0 0-15,21-21 47,21 21-47,0 0 0,21 0 0,-21 0 16,22-22-16,-1 22 0,0 0 15,1-21-15,-1 21 0,0-21 16,1 21-16,-1 0 0,0-21 16,-20 21-16,20 0 0,-21 0 0,0-21 15,0 21-15,1 0 0,-1-21 0,-21-1 16</inkml:trace>
  <inkml:trace contextRef="#ctx0" brushRef="#br0" timeOffset="141139.81">17187 16023 0,'0'-21'16,"0"0"-16,21 0 16,-21 0-16,22-1 0,-22 1 0,21 0 15,-21 0-15,0-43 16,0 43-16,0 0 0,0 0 15,-21 0-15,21-22 0,-22 22 0,-41 0 16,42 0-16,-22 21 16,22 0-16,-21 0 0,21 0 0,-22 21 15,22 0-15,-21 0 0,21 1 0,0 20 16,-1-21-16,1 21 0,0 22 16,0 21-16,0-43 0,21 21 15,0-20-15,0-22 0,0 21 16,0 1-16,21-22 0,0 0 0,0 0 15,0 0-15,1-21 0,-1 0 0,21 0 16,-21 0-16,22 0 0,-1-21 16,0 21-16,1-21 0,-22 0 15,21 0-15,0-1 0,-20-20 16,20 21-16,-21-21 0,0-1 0,0 1 16,-21 0-16,0 20 0,0-62 15,0 63-15,0-1 0,0 1 16,0 0-16,-21 21 15,0 0-15,0 21 0,21 0 16,0 1-16,-21 20 0,0-21 0,21 21 16,-22 1-16,22-1 0,0 0 0,0-20 15,0 20-15,0-21 0,0 21 16,0-20-16,0-1 0,0 0 0,22 0 16,-1-21-16,0 21 0,0-21 15,0 0-15,0 0 0,22 0 16,-22 0-16,21 0 0,-21-21 0,22 0 15,-1 0-15,-21 0 0</inkml:trace>
  <inkml:trace contextRef="#ctx0" brushRef="#br0" timeOffset="141615.98">17886 15663 0,'0'-21'0,"0"42"0,0-84 0,21 63 16,-21-21-16,0 42 31,-21 0-31,0 0 0,21 22 0,0-22 15,-22 21-15,1 0 16,21 1-16,-21-1 0,21 0 0,0 1 16,0-1-16,-21 0 0,21 1 15,-21-22-15,21 21 0,-21-21 0,21 1 16,0-1-16,0 0 0,0 0 0,-22-21 16,22-21 15,0 0-31,0 0 15,22-22-15,-1 22 0,0 0 0,0 0 16,0-22-16,0 22 0,1 0 0,-1 0 16,21 0-16,-21 0 15,22-1-15,-22 22 0,21 0 0,0 0 16,1 0-16,-22 22 0,21-1 16,1-21-16,-22 21 0,0 21 0,0-21 15,-21 1-15,0-1 0,0 0 0,-21 21 16,0-21-16,-22 1 0,22-1 15,-21 0-15,0 0 0,-1-21 0,-20 21 16,20-21-16,1 21 16,0-21-16,-1 0 0,22 0 0,0 0 15,0 0-15,0 0 0,21-21 32,21 21-32,0-21 0,21 0 15,43 0-15,-43 0 16,1-1-16</inkml:trace>
  <inkml:trace contextRef="#ctx0" brushRef="#br0" timeOffset="141968.04">18754 15854 0,'0'0'0,"21"-21"16,-21 0-16,0-1 16,-43 22-16,22 0 15,0 0-15,0 22 0,-21-1 0,20 0 16,-20-21-16,21 21 15,0 0-15,0 0 0,-1 1 0,22-1 16,0 0-16,0 0 0,0 0 16,22 0-16,-1-21 0,0 22 15,0-22-15,21 0 0,-20 21 0,20-21 16,-21 21-16,0-21 0,0 21 16,1 0-16,-1 0 0,-21 1 15,0-1-15,-21 0 16,-1-21-16,1 21 0,0-21 0,-21 21 15,21-21-15,-22 0 0,1 0 0,21 21 16,-22-21-16,22 0 0,0 0 16,0 0-16,0 0 0,21-21 15,0 0 1,21 0-16,0 0 0,0 0 16,0-1-16,22-20 0,-22 21 0</inkml:trace>
  <inkml:trace contextRef="#ctx0" brushRef="#br0" timeOffset="142191.92">18986 15600 0,'22'-21'31,"-22"42"-31,0 0 0,0 0 0,0 0 0,-22 22 16,22-22-16,0 21 0,0 1 15,-21-1-15,21 0 0,-21 1 16,21-1-16,-21-21 0,21 21 0,0 1 15,0-22-15,0 0 0,0 21 16,0-20-16,0-1 16,21-21-16,0 0 15,0 0-15</inkml:trace>
  <inkml:trace contextRef="#ctx0" brushRef="#br0" timeOffset="142356.34">18838 16002 0,'0'-21'31,"21"21"-31,1 0 0,-1-21 0,0 21 16,0 0-16,21 0 16,-20-21-16,-1 21 0,0 0 0,0 0 15,0-22-15,22 22 0</inkml:trace>
  <inkml:trace contextRef="#ctx0" brushRef="#br0" timeOffset="142777.49">19367 15981 0,'-21'-21'0,"0"-43"31,21 43-15,21 21-16,0 0 0,1 0 16,-1 0-16,0 0 15,0 21-15,0-21 0,-21 21 0,21 1 16,1-1-16,-22 0 0,0 0 16,21 21-16,-21-20 0,0-1 15,0 0-15,0 42 0,-21-41 16,21-1-16,-22 0 0,1 0 15,0 0-15,0-21 0,0 21 0,0-21 16,-1 0-16,22-21 31,0 0-31,22 0 16,-1 0-16,0 0 0,0-22 16,0 22-16,-21 0 0,43-43 15,-22 43-15,42-21 16,-42 21-16,1 21 0,-1-21 0,21 21 15,-21 0-15,0 0 0,22 0 0,-22 0 16</inkml:trace>
  <inkml:trace contextRef="#ctx0" brushRef="#br0" timeOffset="143260.03">20256 16129 0,'22'0'0,"-44"0"0,44-21 15,-1 0-15,0 21 0,-21-21 16,0-1-16,0 1 0,0 0 16,0 0-16,0 0 0,0 0 15,0-1-15,-21 1 0,0 21 16,-1 0-16,1 0 0,0 0 16,0 0-16,-21 0 0,20 21 15,1 1-15,-21-1 0,21 21 0,0-21 16,-1 0-16,-20 22 0,21-22 0,0 21 15,21-21-15,0 22 0,0-22 16,0 0-16,0 0 0,0 0 0,0 1 16,0-1-16,21-21 0,0 0 15,0 21-15,0-21 0,1 0 0,-1 0 16,0 0-16,21 0 0,-21-21 0,1 0 16,-1 21-16,0-22 15,0 1-15,0-21 0,0 21 0,1 0 16,-1-22-16,0 22 0,0-21 15,-21 21-15,0-1 0,0 1 0,0 0 16,0 0-16,0 42 31,-21 0-31,0 0 0,21 1 0,-21-1 16,21 0-16,0 0 0,0 0 16,0 0-16,0 1 0,0-1 15,0 0-15,21 0 0,0-21 16,0 0-16,0 0 15,0 21-15</inkml:trace>
  <inkml:trace contextRef="#ctx0" brushRef="#br0" timeOffset="143531.76">20870 15960 0,'0'0'0,"0"-21"0,-21 21 16,0 0-1,0 0-15,0 21 0,-1-21 16,1 21-16,0 21 0,21-21 16,-21 1-16,21-1 0,-21 0 15,21 0-15,0 21 0,0 1 16,0-22-16,0 0 0,21 0 16,0 0-16,0-21 15,0 22-15,22-22 0,-22 0 16,0 0-16,21 0 0,1 0 0,-22 0 15,21-22-15,-21 22 0,22-21 0,-22 0 16,0 0-16,21-21 0</inkml:trace>
  <inkml:trace contextRef="#ctx0" brushRef="#br0" timeOffset="143788.85">21230 15960 0,'21'-148'16,"-42"296"-16,42-339 0,-21 128 16,0 20-16,0 22 0,0-21 0,0 21 15,0 0-15,0-1 0,0 44 16,0-1-1,0 0-15,-21 0 0,0 21 0,21 1 16,-21-1-16,21-21 0,0 43 16,-21-22-16,-1 0 0,1 43 15,21-43-15,0 43 16,0-64-16,0 22 0,0-22 0,0 0 16,0 0-16,0 0 0,21 0 15,1-21-15,-1 0 0,0 0 16,0 0-16,0 0 0,0 0 0,22 0 15,-22-21-15,0 0 16,0 0-16,0 21 0,-21-21 0,22 0 16,-22-1-16</inkml:trace>
  <inkml:trace contextRef="#ctx0" brushRef="#br0" timeOffset="143951.62">21061 15854 0,'0'0'0,"-21"0"16,-1 0-16,22 21 0,0 0 15,0 0-15,22 1 16,-1-22-16,0 0 16,0 0-16,0 0 0,22 0 15,-22 0-15,0 0 0,21 0 16,-21 0-16,22-22 0,-22 1 0</inkml:trace>
  <inkml:trace contextRef="#ctx0" brushRef="#br0" timeOffset="144807.54">22373 15896 0,'0'0'0,"0"-21"0,0 0 31,0 42-15,0 0-16,0 0 0,0 1 15,0 20-15,0-21 0,0 0 16,0 0-16,0 1 0,0-1 0,0 21 16,-21-21-16,0 0 15,21 22-15,0-22 16,0-42 15,0 0-31,0-1 0,0 1 0,0 0 16,0 0-16,0-21 15,0 20-15,21-20 0,21-43 16,-21 64-16,43-42 16,-43 42-16,0-1 0,22 1 0,-22 21 15,0 0-15,21 0 0,-21 0 16,1 21-16,-1 1 0,-21-1 15,21 21-15,-21-21 0,0 22 0,0-1 16,0-21-16,0 21 0,0 1 16,0-22-16,0 21 0,-21-21 0,21 1 15,-21-1-15,21 0 16,-22 0-16,22-42 31,0 0-31,22 0 16,-1-1-16,0-20 0,0 21 0,0-21 15,43-43-15,-43 43 16,21-1-16,22-20 0,-22 20 16,0 22-16,-20 0 0,20 21 15,-21 0-15,0 0 0,0 0 16,1 0-16,-1 21 0,-21 0 0,21 22 16,-21-1-16,0-21 0,0 64 15,0-43-15,0 1 0,-42 20 16,20-42-16,22 0 15,-21 1-15,0-1 0,21 0 0,0 0 16,0-42 15,21 21-31,0-21 0</inkml:trace>
  <inkml:trace contextRef="#ctx0" brushRef="#br0" timeOffset="145176">23389 15981 0,'0'21'16,"21"-21"31,0 0-47,1 0 0,-1 0 16,0 0-16,0-21 0,0 0 0,0 21 15,1-21-15,20-1 0,0 1 16,-42 0-16,0 0 0,21-21 15,-21 20-15,-21 22 16,0 0-16,0 0 16,0 0-16,0 0 0,-22 0 0,22 22 15,0-1-15,0 0 0,0 21 0,-1-21 16,1 22-16,0-1 0,0-21 16,21 22-16,0-22 0,0 21 0,0-21 15,0 0-15,0 1 16,0-1-16,21 0 0,0-21 15,22 0-15,-22 0 0,0 0 0,21 0 16,1 0-16,-1 0 16,0 0-16,1-21 0,20 0 0</inkml:trace>
  <inkml:trace contextRef="#ctx0" brushRef="#br0" timeOffset="145409">24151 15685 0,'0'-22'0,"0"44"0,21-65 0,-21 22 0,-21 21 31,0 21-31,21 0 16,-21 1-16,0 20 0,-1-21 0,1 21 15,0 1-15,21-1 0,0 0 16,-21-20-16,0 20 0,21 0 0,0 1 16,0-22-16,0 21 0,-21-21 15,21 0-15,0 1 0,0-1 0,0 0 16,21-21-16,0 0 15,0 0-15,0 0 0,0-21 16,1 21-16,-1-21 0,0-1 16</inkml:trace>
  <inkml:trace contextRef="#ctx0" brushRef="#br0" timeOffset="145832.18">24342 15642 0,'0'0'0,"0"-21"0,0 0 0,0 0 0,0 42 31,0 0-31,0 0 0,0 0 16,0 22-16,0-1 0,0 0 0,0-20 16,0 20-16,0 0 0,-22 1 15,22-1-15,-21 0 0,21-21 0,-21 22 16,21-22-16,0 0 0,0 0 16,-21 0-16,0 1 15,21-44 16,0 1-31,0 0 0,0 0 16,0 0-16,42-43 0,-21 43 16,0-21-16,1 21 0,-1-1 0,0 1 15,0 0-15,0 21 16,0 0-16,1 0 0,-1 0 0,0 21 16,-21 0-16,0 1 0,0 20 15,21-21-15,-21 0 0,0 22 16,0-22-16,0 0 0,0 0 0,0 0 15,0 0-15,0 1 0,-21-1 16,21 0-16,-21 0 16,0-21-1,21-21 1,0 0-16,0 0 0,-22 21 0,1-22 16</inkml:trace>
  <inkml:trace contextRef="#ctx0" brushRef="#br0" timeOffset="145995.99">23982 15896 0,'0'0'0,"-21"0"0,-1 0 0,44 0 31,-1 0-15,0 0-16,21 0 0,-21 0 16,22 0-16,-1 0 0,0 0 0,1 0 15,-1 0-15,0 0 0,1 0 0,-1 0 16,0 0-16</inkml:trace>
  <inkml:trace contextRef="#ctx0" brushRef="#br0" timeOffset="146396.01">24998 15833 0,'-21'0'15,"-1"0"1,1 21-16,0 0 0,0-21 0,0 21 15,0 0-15,-22 43 0,22-43 16,21 0-16,-21 0 0,21 1 16,-21 20-16,21-21 0,0 21 15,0-20-15,0-1 16,21-21-16,0 21 0,0-21 0,0 0 16,1 0-16,-1 0 0,0 0 0,21 0 15,-21 0-15,1 0 0,20 0 0,0-21 16,-21 0-16,1 21 0,20-22 15,-21-20-15,0 21 0,-21 0 16,0-22-16,0 22 0,0-21 0,0-22 16,0 43-16,-21-21 15,21 21-15,-21 21 0,0-21 0,-22 21 16,22 0-16,0 0 0,-21 0 0,21 0 16,-22 0-16,22 21 0,0-21 15,0 21-15,0 0 0,21 0 0,0 0 16,0 1-16,0-1 0,0 0 15,21 0-15,0 0 0,21 0 0,-21 1 16</inkml:trace>
  <inkml:trace contextRef="#ctx0" brushRef="#br0" timeOffset="146879.5">25675 16002 0,'0'0'16,"0"-21"-16,0 0 0,0-22 0,0 22 15,0 0-15,-21 0 0,21 0 16,-21 21-16,-22 0 0,22-21 0,0 21 16,0 0-16,0 0 0,0 0 15,-1 21-15,1 0 0,0 0 0,0 0 16,0 22-16,0-22 0,21 0 16,0 21-16,0-21 0,0 22 15,0-22-15,0 21 0,0-21 16,0 1-16,42-1 0,-21 0 15,0-21-15,0 0 0,1 0 16,-1 0-16,0 0 0,0 0 16,0 0-16,0-21 0,1 0 15,-1-1-15,0-20 0,-21 21 0,21-21 16,0-1-16,-21 1 0,43-64 16,-43 64-16,21-1 0,-21 1 15,21 0-15,-21-1 0,21 1 16,-21 63-1,-21 0 1,0 1-16,21-1 0,-21 21 0,21-21 16,0 22-16,0-22 0,0 21 0,0 0 15,0-20-15,0 20 0,0-21 16,0 0-16,21 0 0,-21 1 0,21-1 16,0 0-16,0-21 15,0 0-15,1 0 0,-1 0 16,0 0-16,0 0 0,0 0 15</inkml:trace>
  <inkml:trace contextRef="#ctx0" brushRef="#br0" timeOffset="147091.96">26331 16171 0,'0'0'0,"21"22"0,-21-1 15,0-42 64,0-1-79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2:07:44.5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466 466 0,'21'0'16,"-21"21"0,0 0-16,21 0 0,0 22 15,-21-1-15,0 0 0,0 22 16,0-1-16,0 1 0,0-1 0,0 1 16,0 42-16,-21-43 15,21-21-15,-21 1 0,0-1 16,-1 0-16,22-20 0,0 20 15,-21-42-15,21 21 0,-21 0 16,21-42 0</inkml:trace>
  <inkml:trace contextRef="#ctx0" brushRef="#br0" timeOffset="529.33">339 593 0,'0'0'0,"-22"-21"0,1-1 16,21 1-16,0 0 16,0 0-16,0 0 0,21 0 0,22 21 15,-22-22-15,21 1 0,1 0 16,-1 0-16,21 0 0,-20 21 15,-1 0-15,22 0 0,20 21 16,-41 21-16,-22-21 0,21 22 16,-21-1-16,-21 0 0,0 43 15,0-21-15,-63 41 16,20-41-16,1-22 0,0 1 16,-22-1-16,22 0 0,0 1 15,-1-22-15,1 0 0,0 0 16,-22 0-16,43-21 0,0 0 15,0 0-15,21-21 16,-22-21-16,22 21 16,0-22-16,0 22 0,0 0 0,0-21 15,22 20-15,-1 22 16,0 0-16,0 0 0,21 0 16,-20 22-16,20 41 15,-21-21-15,43 64 16,-43-63-16,-21-1 0,0 0 15,21-21-15,0 43 16,0-43-16,-21 0 0,21-21 0,1 21 16,-1-21-16,0 0 0,21 0 15,-21 0 1,1 0-16,-1-21 0</inkml:trace>
  <inkml:trace contextRef="#ctx0" brushRef="#br0" timeOffset="949.33">1058 1185 0,'0'0'0,"0"22"15,21-22 16,1-22-31,-1 1 0,0 0 16,0 21-16,0-21 0,0 0 16,1 0-16,-22-1 0,0 1 15,0 0-15,0 0 0,0 0 16,-22 21 0,1 0-16,0 0 0,0 21 15,-21 0-15,20 0 0,1 0 16,0 1-16,0 20 0,0-21 15,0 21-15,21 1 0,-22-22 0,22 21 16,0-21-16,0 22 0,0-22 16,0 42-16,0-41 15,22-22-15,-1 0 0,0 0 16,0 0-16,21 0 0,1 0 16,-22 0-16,21-22 0,22 1 15,-22 0-15,0 0 0,1 0 16,20-22-16,-20 22 0</inkml:trace>
  <inkml:trace contextRef="#ctx0" brushRef="#br0" timeOffset="1609.25">1630 974 0,'0'0'0,"-21"21"16,21 0 0,-22 0-16,22 22 0,0-22 15,0 0-15,-21 21 0,21-21 0,0 22 16,0-22-16,0 21 15,0-21-15,0 1 0,0-1 0,0 0 16,0 21-16,0-21 16,0-42 15,0 0-15,0 0-16,0 0 0,0-22 15,0 22-15,0 0 0,0-21 16,0 21-16,0-22 0,21 22 15,-21-21-15,22 21 0,20-22 16,0 22-16,-21 0 0,1 21 16,20 0-16,-21 0 0,21 0 0,-20 0 15,20 21-15,-21 0 0,0 0 16,0 1-16,1-1 0,-1 0 16,-21 0-16,0 21 0,0-20 0,0-1 15,0 0-15,0 21 16,0-21-16,0 1 0,-21-1 15,21 0-15,-22-21 0,22 21 16,-21-21 0,21-21-1,0 0-15,0 0 0,0-1 0,0 1 16,0-21-16,21 21 0,-21-22 16,22 1-16,-1 0 0,0-1 15,0 1-15,21 0 0,1 21 0,-22-1 16,21 22-16,1 0 0,-1 0 15,-21 0-15,21 0 0,-20 22 16,-1-1-16,0 0 0,0 42 16,-21-41-16,0 20 0,0 0 15,-21 1-15,-21-1 16,42-21-16,-22 0 0,1 0 16,21 1-16,-21-1 15,21 0-15,-21-21 0,42-21 31,-21 0-31,21-1 0,0 1 16,1 0-16</inkml:trace>
  <inkml:trace contextRef="#ctx0" brushRef="#br0" timeOffset="2021.82">2794 889 0,'0'-21'31,"-21"42"-31,0-21 16,-1 21-16,1 0 0,0 22 0,0-22 16,0 0-16,0 21 0,-1 1 15,1-22-15,0 21 0,0 43 16,21-64-16,0 0 16,0 0-16,0 1 0,21-22 0,0 21 15,0-21 1,22 0-16,-22 0 0,0 0 0,21 0 15,-20-21-15,20-1 0,-21 1 16,21 0-16,-20 0 0,20 0 0,-21 0 16,0-22-16,-21 22 0,0-21 15,0-22-15,0 43 0,0-21 16,0 21-16,0-1 0,-21 1 16,0 0-16,-43 21 15,43 0-15,0 0 0,0 0 0,-21 21 16,20-21-16,1 21 0,-21 1 15,21-1-15,0 0 0,-1 0 16,22 21-16,0-20 16,0-1-16,0 0 0,22-21 0,-1 0 15,21 0-15,-21 0 0,22 0 16</inkml:trace>
  <inkml:trace contextRef="#ctx0" brushRef="#br0" timeOffset="2305.77">3450 487 0,'0'0'0,"-21"0"0,0 21 16,0 0-16,21 0 0,-22 1 0,1 20 16,0 0-16,21 1 15,-21-1-15,0 0 0,0 22 0,-1-22 16,1 0-16,21 22 0,-21 21 15,0-64-15,21 21 0,0 0 16,0 1-16,0-22 16,0 0-16,21-21 15,0 0 1,0-21-16,1 0 0,-1 21 16,0-43-16,-21 22 15,21 0-15</inkml:trace>
  <inkml:trace contextRef="#ctx0" brushRef="#br0" timeOffset="2484.98">3048 868 0,'0'0'0,"-42"0"0,20 0 16,22 21-16,22-21 16,-1 0-1,0 0-15,0 0 0,0 0 16,22 0-16,-22 0 0,21 0 0,0 0 15,-20 0-15,20 0 16,0-21-16,-21 0 0,22 21 0</inkml:trace>
  <inkml:trace contextRef="#ctx0" brushRef="#br0" timeOffset="2877.75">3408 1037 0,'0'0'0,"21"0"0,0 0 15,0 0-15,0 0 0,22 0 16,-22 0-16,0-21 0,21 21 16,-20-21-16,20 0 0,-21 0 0,21-1 15,-20 22-15,20-63 16,-21 42-16,0 0 0,-21-1 15,0 1-15,0 0 0,-21 21 16,0 0 0,0 0-16,0 0 0,-1 21 0,-20 0 15,21 1-15,-21 20 0,20 0 16,-20-21-16,21 43 0,0-22 0,0 22 16,-1-22-1,22 0-15,0-20 0,0 20 0,0-21 16,22 0-16,-1 0 0,0 1 0,21-22 15,1 0-15,-1 0 0,0 0 16,1 0-16,20 0 0,-21 0 0,1-22 16,20 1-16,-20 0 0</inkml:trace>
  <inkml:trace contextRef="#ctx0" brushRef="#br0" timeOffset="3761.76">4657 550 0,'0'0'0,"0"-21"0,-22 0 0,1 42 31,21 0-15,-21 1-16,21 20 0,-21 0 15,21 1-15,-21-1 0,0 21 0,21-20 16,-22 20-16,1-20 0,21 20 16,-21-21-16,0 1 0,0-1 15,21-21-15,0 22 0,-21-22 16,21 0-16,-22 0 0,22-42 31,0 0-31,22 0 16,-1-22-16,0 1 0,0 0 15,0-1-15,22 1 0,-22-22 0,21 22 16,0 0-16,-20-1 0,-1 1 16,21 21-16,-21 0 0,0 21 15,1 0-15,-1 21 16,-21 0-16,0 0 0,0 22 15,0-22-15,0 21 0,21 0 16,-21 1-16,0-1 0,0 0 0,21-20 16,-21 20-16,21-21 0,-21 21 15,21-20-15,1-1 0,-1 0 0,0 0 16,0-21-16,0 0 0,22 0 0,-22 0 16,21 0-16,0 0 0,1-21 15,-1 21-15,0-21 0,1-22 0,-1 22 16,0-21-16,22 0 0,-22-1 15,1 1-15,-22-22 0,21 1 0,-21-43 16,-21 43 0,0 20-16,0-20 0,0 20 0,-21-20 0,0 21 15,-21-1-15,20 22 16,1-21-16,-21 21 0,21 21 0,0 0 16,-22 0-16,22 0 0,0 21 15,0 0-15,0 21 0,-1-21 0,1 22 16,0-1-16,0 0 0,21-20 15,-21 20-15,21 0 0,0 1 0,0-22 16,0 21-16,21-21 0,21 0 16,-21 1-16,1-1 0,20 0 15,0-21-15</inkml:trace>
  <inkml:trace contextRef="#ctx0" brushRef="#br0" timeOffset="4133.68">5884 1037 0,'43'0'31,"-22"0"-31,0 0 0,0-21 0,0 21 16,0-21-16,1 0 0,-1 0 15,0-1-15,0 1 0,0 0 16,0-21-16,-21 21 0,0-1 0,0 1 15,0 0-15,0-42 16,-21 63 0,0 0-16,0 0 0,0 0 15,0 21-15,-22 21 0,22-21 16,0 22-16,-21-1 0,20 0 0,1 1 16,0-1-16,0-21 0,21 21 15,0 1-15,0-22 0,0 0 0,0 0 16,0 0-16,0 1 0,21-1 0,21-21 15,-20 0-15,20 0 0,-21 0 16,64-43-16,-43 22 0,0 0 16,1 0-16,-1-21 0,22 20 15</inkml:trace>
  <inkml:trace contextRef="#ctx0" brushRef="#br0" timeOffset="4614.82">6625 423 0,'-21'-21'0,"42"42"0,-63-63 0,21 21 15,21 0-15,-22 21 0,1 0 16,21 21-16,-21 21 0,0-21 16,21 22-16,-21-22 0,21 21 15,0 1-15,0-1 0,0 21 0,-21-20 16,21-1-16,0 22 0,0-22 16,-22 0-16,22 1 0,0-1 15,0-21-15,0 0 0,0 22 0,0-22 16,0 0-16,0-42 47,0 0-47,0-1 15,0-20-15,0 21 0,0 0 16,0-22-16,0 1 0,0 21 0,0-21 16,22 20-16,-1-20 15,21 21-15,0 0 0,-20 0 0,20-1 16,21 22-16,-20 0 0,-1 0 15,0 0-15,1 22 0,-1-1 0,0 0 16,-20 0-16,-1 0 0,21 22 16,-42-1-16,0-21 0,0 21 15,-21-20-15,0-1 0,-22 21 16,22-21-16,-21 0 0,-22 1 0,22-1 16,-21 0-16,20 0 0,1 0 15,-22-21-15,43 0 0,-21 21 0,21-21 16,-22 0-16,43-21 15,0 0-15,22 0 16,-1-21-16,0 20 0,21 1 0</inkml:trace>
  <inkml:trace contextRef="#ctx0" brushRef="#br0" timeOffset="4893.78">7387 318 0,'0'0'0,"0"-22"0,-21 22 0,0 0 16,0 22-1,21-1-15,0 0 0,0 21 16,0 1-16,0-1 0,0 0 0,-22 1 16,22 20-16,-21-21 0,21 22 15,0-22-15,-21 1 0,21-1 16,-21 21-16,0-41 0,21 20 0,0 0 15,0-21-15,-21 22 0,21-22 16,-22 0-16,44-42 31,-1 0-31</inkml:trace>
  <inkml:trace contextRef="#ctx0" brushRef="#br0" timeOffset="5253.92">6985 381 0,'0'0'0,"-42"-21"16,-1-21-1,43 20-15,21 22 16,1 0-16,20-21 0,0 21 0,1 0 16,-1 0-16,0 0 0,22 0 15,-22 0-15,22 0 0,-1 21 0,-21 1 16,22-1-16,-22 0 0,1 21 15,-1 1-15,0-1 0,1-21 16,-22 64-16,-21-43 0,0 0 16,0 43-16,-21-43 15,-43 43-15,22-64 0,-22 22 16,22-22-16,-22 0 0,22 0 16,-21 0-16,-64 22 15,63-22-15,22-21 0,-22 0 0,22 21 16,0-21-16,20 0 0,1 0 15,0 0-15,0 0 0,21-21 16,0 0-16,21-1 16,0 1-16,22 0 0</inkml:trace>
  <inkml:trace contextRef="#ctx0" brushRef="#br0" timeOffset="6080.95">7726 741 0,'0'-21'0,"0"0"15,0-1 1,0 1-16,21 0 16,0 0-1,0 0-15,22 21 0,-22 0 0,21-21 16,-21 21-16,22 0 0,-1 0 15,-21 0-15,21 0 0,-20 21 0,-1 0 16,21 0-16,-42 0 0,0 0 16,0 22-16,0-1 0,0 22 15,-21-22-15,0-21 0,0 0 0,-22 22 16,22-22-16,0 0 0,-21 0 16,42 0-1,-22-21-15,1 0 16,21-21-16,0 0 15,0 0-15,0 0 0,0-1 16,21 1-16,1-21 0,-1 21 0,0 0 16,0-22-16,21 22 0,-20-21 15,20 21-15,21-43 0,-20 43 16,-1 0-16,-21 0 0,22-1 16,-22 22-16,42 0 15,-42 0-15,1 0 0,-22 22 16,0-1-16,0 0 15,0 0-15,0 21 0,0-20 16,0-1-16,0 21 0,0-21 0,-22 0 16,22 22-16,-21-22 0,21 21 15,0-21-15,0 1 0,0-1 16,-21-21-16,21-21 47,21-1-47,-21-20 0,21 21 0</inkml:trace>
  <inkml:trace contextRef="#ctx0" brushRef="#br0" timeOffset="6398.01">8551 360 0,'0'0'0,"-21"-21"0,0 21 16,0 0-16,0 0 15,21 21-15,-22-21 0,22 21 0,0 0 16,0 0-16,0 1 15,0-1-15,0 0 0,0 0 16,22-21 0,-1 0-16,0 0 0,0 0 15,0 0-15,0-21 0,1 0 16,-1 21-16,0-21 0,-21-1 0,0 1 16,0 0-16,0 0 0,0 0 15,0 0-15,0-1 16,-21 22-16,0 0 0,-1 0 0,1 0 15,0 0-15,0 22 0,0-1 16,-22 21-16,22-21 0,21 0 16,0 22-16,-21-22 0,21 0 15,0 0-15,0 0 0,0 1 0,0-1 16</inkml:trace>
  <inkml:trace contextRef="#ctx0" brushRef="#br0" timeOffset="6674.14">8890 593 0,'-21'21'16,"21"0"0,-21 0-16,21 0 15,0 1-15,0-1 0,0 21 0,0-21 16,0 0-16,0 22 0,0-22 15,0 21-15,0-21 0,0 1 0,0-1 16,0 0-16,0 0 0,0 0 16,0 0-16,21-21 15,0 0-15,0-21 16,0 0-16,0 21 16,1-42-16,20 21 0,-21-1 0</inkml:trace>
  <inkml:trace contextRef="#ctx0" brushRef="#br0" timeOffset="6909.53">9313 529 0,'0'-21'0,"0"42"0,0-21 15,0 21 1,-21 1-16,0-1 16,21 0-16,-21 0 0,0 21 0,-1-20 15,1-1-15,0 21 0,0-21 16,-21 0-16,20 22 0,1-22 15,21 0-15,-21 0 0,0 22 0,21-22 16,0 0-16,0 0 16,21-21-1,0 0 1,0-21-16,22 21 0,-22-21 0</inkml:trace>
  <inkml:trace contextRef="#ctx0" brushRef="#br0" timeOffset="7269.57">9419 826 0,'0'0'0,"-21"0"15,42 0 32,0 0-47,0-22 0,1 22 16,-1-21-16,0 0 0,0 0 15,0 21-15,0-21 0,1 0 0,-1-1 16,-21 1-16,0 0 16,21 21-16,-21-21 0,-21 21 31,0 21-31,21 0 0,-22-21 16,1 21-16,0 1 0,0-1 0,0 21 15,0-21-15,-1 22 0,22-22 16,0 0-16,-21 21 0,21-21 0,0 1 15,0 20-15,0-21 0,0 0 16,21 0-16,1-21 0,-1 0 16,21 0-16,43 0 15,-43 0-15,0 0 0,1 0 16</inkml:trace>
  <inkml:trace contextRef="#ctx0" brushRef="#br0" timeOffset="7665.5">10012 762 0,'0'-21'16,"0"42"-16,-21-42 0,21 0 0,-22 21 16,22-21-16,0-1 0,0 1 15,0 0-15,22 21 16,-1 0-16,0-21 0,0 21 16,0 0-16,0 0 0,1 0 15,-1 0-15,0 0 0,0 21 0,0 0 16,0 0-16,1 22 15,-22-1-15,0-21 0,0 0 16,0 22-16,0-22 0,0 21 0,0-21 16,0 1-16,0-1 0,-22 0 15,1 0-15,0 0 0,0-21 16,21 21-16,-21-21 0,0 0 16,-1 0-16,22-21 15,0 0-15,0 0 16,0 0-16,0 0 0,22-1 15,20-41-15,-21 21 0,0 20 16,0-20-16,1 21 0,-1 0 16,0-22-16,0 22 0,0 0 15,0 21-15,1-21 0,-1 21 16,0 0-16,0 0 16</inkml:trace>
  <inkml:trace contextRef="#ctx0" brushRef="#br0" timeOffset="8658.79">11811 699 0,'0'0'0,"0"-22"0,0 1 16,21 21-16,0-21 15,-21 0 1,0 0 0,-21 21-1,0 0-15,0 21 16,0 0-16,-1 0 0,1 0 16,-21 22-16,21-1 0,0-21 0,-1 22 15,22-1-15,-21 0 0,0 22 16,21-22-16,0-21 0,0 0 15,0 1-15,0-1 0,0 0 16,0 0-16,21-21 0,0 0 0,1 0 16,-1 0-16,21 0 0,0 0 15,1 0-15,-1-21 0,22 0 0,-1 0 16,43-43-16</inkml:trace>
  <inkml:trace contextRef="#ctx0" brushRef="#br0" timeOffset="8913.95">12531 423 0,'0'0'0,"0"-21"0,0 0 0,0 0 16,0 0-16,0 0 0,-22 21 15,1 0-15,21 21 16,-21 0-16,21 0 0,-21 21 0,0-20 16,21 20-16,-21 0 0,-1 1 15,1-1-15,21 0 0,-21 1 16,0-1-16,21 21 0,0-20 0,-21-22 15,0 21-15,21 1 0,0-22 16,0 21-16,0-21 0,0 0 0,0 1 16,0-1-16,21-21 15,0 0-15,0 0 0,0 0 0,0 0 16,1-21-16,20-1 0,-21 1 16</inkml:trace>
  <inkml:trace contextRef="#ctx0" brushRef="#br0" timeOffset="9425.71">12975 762 0,'0'0'0,"21"-42"31,-21 21-31,0-1 0,-21 1 16,0 21-16,21-21 0,-21 0 15,0 21-15,-1 0 0,1 0 16,0 0-16,0 0 0,-21 0 0,20 0 15,1 21-15,0-21 0,-21 21 16,21 22-16,-1-22 0,-20 21 16,-21 85-16,63-106 15,0 22-15,0-1 0,0-21 16,0 21-16,0-20 0,0-1 0,21 0 16,-21 0-16,42-21 0,-21 0 15,0 0-15,1 0 0,20 0 16,-21 0-16,21 0 0,-20 0 0,20-21 15,-21 0-15,0 0 0,22-1 16,-22 1-16,0-21 0,21-22 16,-21 22-16,1 21 0,-1-43 15,-21 22-15,0 21 0,0 0 16,0 42 15,0 0-31,-21 0 0,21 0 16,-22 22-16,1-22 0,21 21 0,0-21 15,0 22-15,-21-22 0,21 21 16,0-21-16,0 1 0,0-1 0,0 0 16,0 0-16,0 0 0,0 0 15,21-21-15,0 0 0,1 0 16,-1 0-16,0 0 0,0 0 0,21-21 16,1 0-16</inkml:trace>
  <inkml:trace contextRef="#ctx0" brushRef="#br0" timeOffset="9833.58">13801 741 0,'0'0'0,"0"-21"0,0 0 15,0-1-15,-22 22 16,1 0-16,0 0 0,0 0 16,0 0-16,0 0 0,-22 0 0,22 22 15,0-1-15,0-21 0,0 21 16,-1 0-16,1 0 0,21 0 15,0 1-15,0-1 0,0 0 16,21 0-16,1 0 0,-1-21 16,0 21-16,0 1 0,21-22 15,-20 21-15,-1 0 0,0-21 16,0 21-16,-21 0 0,21-21 0,0 21 16,-21 1-16,0-1 15,0 0-15,0 0 0,-21 0 16,0-21-1,0 21-15,0-21 0,0 0 16,-22 0-16,22 0 0,-21 0 0,-1 0 16,1 0-16,0-21 0,-1 0 0,1 21 15,21-21-15,-21 0 0,20 21 16,1-21-16,0-1 0,0 22 0,21-21 16,0 0-16,21 0 15,0 21-15,22 0 16,-1-21-16,0 21 0,1 0 0,20-21 15</inkml:trace>
  <inkml:trace contextRef="#ctx0" brushRef="#br0" timeOffset="10109.84">14457 762 0,'0'-21'0,"0"42"0,0-63 16,0 21-16,-21-1 31,-1 22-31,-20 0 0,21 0 16,-21 0-16,20 0 0,-20 0 0,0 22 15,-1-22-15,22 21 0,-21 0 16,21 0-16,-22 0 0,22 0 0,21 22 16,0-22-16,0 0 15,0 0-15,0 0 0,21 1 0,1-22 16,20 21-16,0 0 0,1 0 0,-1 0 15,0-21-15,1 21 0,-1 1 16,-21-22-16,21 21 0</inkml:trace>
  <inkml:trace contextRef="#ctx0" brushRef="#br0" timeOffset="10226.81">14478 1122 0,'0'21'0,"-21"0"16,0-21-16,-22 0 16,22 0-16,-21 0 0,-1 0 0,1 0 15,-21 0-15,-22 0 16,43 0-16,-1 0 0,1 0 0,21-21 15,0 21-15,-1 0 0,22-21 16</inkml:trace>
  <inkml:trace contextRef="#ctx0" brushRef="#br0" timeOffset="11744.81">15621 656 0,'0'-21'16,"0"42"-1,0 0 1,-21 1-16,0-1 0,-1 21 0,1-21 15,0 22-15,0-1 0,0 0 0,0 1 16,-1-22-16,-20 21 16,42 0-16,-21-20 0,0-1 0,21 0 15,0 21-15,0-21 16,21-21 0,0 0-16,0 0 0,0-21 15,1 21-15,20-21 0,-21 0 0,21 0 16,-20-22-16,20 22 0,-21 0 15,0-21-15,0 21 0,1-22 0,-1 22 16,0 0-16,-21 0 0,21 21 16,-21 21-1,0 0 1,0 0-16,0 0 0,0 22 0,0-22 16,0 0-16,0 0 0,0 0 15,0 1-15,0-1 0,0 0 16,0 0-16,0 0 0,21-21 0,0 21 15,1-21-15,-1 0 16,0 0-16,0 0 0,0 0 0,0 0 16,1 0-16,20 0 0,-21 0 15,0-21-15,0 0 0,1 0 0,-1 0 16,0-22-16,0 22 0,0-21 16,0 0-16,1-43 0,-22 43 15,21 20-15,-21-41 0,0 42 16,0 0-1,0 42 1,0 0-16,-21-21 16,21 42-16,-22-21 0,1 1 0,21 20 15,0-21-15,-21 21 0,0-20 16,21 20-16,0-21 0,-21 21 0,21-20 16,0-1-16,0 0 0,0 0 15,0 0-15,21-21 0,0 21 0,0-21 16,0 0-16,1 0 0,-1 0 0,0 0 15,21 0-15,1 0 0,-1 0 16,0-21-16,-21 0 0,22 0 0,-1-21 16,0 20-16,-20-20 15,-1 0-15,21-1 0,-21 1 0,0-21 16,-21 20-16,0 1 0,22 0 16,-22-1-16,0 1 0,0 0 0,0-1 15,0 22-15,0 0 0,0 0 16,0 42-1,0 0-15,0 0 16,0 22-16,-22-22 0,22 21 0,0 0 16,0 1-16,-21-1 0,21 0 15,-21 1-15,21-1 0,-21 0 0,21-20 16,0 20-16,0-21 16,0 0-16,-21 0 0,21 1 0,0-1 15,0 0 1,-21-21-16,21-21 15,0 0-15,0-1 16,0 1-16,0 0 0,21 0 16,0 0-16,0-22 0,0 22 0,0 0 15,1-21-15,-1 21 0,0 21 16,0-22-16,0 22 0,0 0 16,1 0-16,-22 22 0,21-1 15,-21 0-15,0 0 0,0 21 16,0-20-16,0-1 0,0 0 15,0 0-15,21 21 0,-21-20 0,0-1 16,0 0-16,21 0 16,0-21-16,0 21 0,1-21 15,-1 0-15,21 0 16,-21 0-16,0 0 0,22 0 0,-22-21 16,0 0-16,21 21 0,-20-21 15,-1-22-15,0 22 0,21 0 0,-42-21 16,21 21-16,1-22 0,-1 22 15,-21 0-15,0-21 0,0 20 16,0 44 0,-21-1-1,-1 0-15,22 0 0,0 21 16,-21-20-16,0-1 0,21 21 0,-21-21 16,21 0-16,0 1 0,0-1 15,0 0-15,0 0 16,0-42 15,0 0-31,0 0 16,21-1-16</inkml:trace>
  <inkml:trace contextRef="#ctx0" brushRef="#br0" timeOffset="11901.94">17378 593 0,'-43'-21'15,"43"42"1,0 0 0,0 0-16,0 0 15,22-21-15,-1 21 16,0-21-16</inkml:trace>
  <inkml:trace contextRef="#ctx0" brushRef="#br0" timeOffset="12158.81">17907 677 0,'0'0'0,"0"-21"15,-21 21-15,0 0 16,-1 0-16,1 0 0,0 0 0,-21 43 16,21-22-16,-22 21 15,22 0-15,0-20 0,0 20 16,0-21-16,21 21 0,0-20 15,0-1-15,0 21 0,0-21 0,0 0 16,0 1-16,21-22 0,0 21 16,0 0-16,0-21 0,0 0 15,22 0-15,-22 0 0,21 0 0,-21 0 16,64-42-16</inkml:trace>
  <inkml:trace contextRef="#ctx0" brushRef="#br0" timeOffset="12601.47">18182 572 0,'0'0'0,"0"-43"0,0 1 0,0 0 16,0 20-16,0 1 0,0 0 0,0 0 15,0 42 1,0 0-16,0 0 0,0 22 16,0-22-16,0 21 0,-21 1 0,21-1 15,0 0-15,-21 1 0,21 20 16,0-21-16,0 1 0,0-22 15,0 21-15,0 1 0,0-22 0,0 0 16,0 0-16,-21 0 0,21 0 16,-22-21-1,22-21 1,0 0 0,0-21-16,0 21 0,0-22 15,0 22-15,22-21 0,-1-1 16,0 1-16,21 0 0,-21 21 0,22-22 15,-1 22-15,43 0 16,-43 21-16,0 0 0,-20 0 16,20 21-16,0 0 0,1 22 0,-22-22 15,0 21-15,0-21 0,0 22 0,-21-1 16,0-21-16,0 0 0,0 43 16,0-43-16,0 0 0,-21 0 15,21 0-15,-21-21 0,0 22 16,0-22-16,-1 0 0,1 0 0,0 0 15,-21 0-15,21 0 16</inkml:trace>
  <inkml:trace contextRef="#ctx0" brushRef="#br0" timeOffset="29664.94">1270 2350 0,'0'0'0,"-21"0"16,0 21 15,21 0-31,0 0 0,0 21 16,-22 1-16,22-22 0,0 21 15,0 1-15,0-1 0,0 0 0,0-21 16,-21 22-16,21-22 0,-21 21 16,21-21-1,0 1-15,0-44 32,0 1-32</inkml:trace>
  <inkml:trace contextRef="#ctx0" brushRef="#br0" timeOffset="30045.59">1228 2074 0,'0'0'0,"-85"106"31,85-85-31,-21 1 16,21-1-16,0 0 0,0 0 15,0 0 1,21-21-16,21 0 0,-21 0 16,1 0-16,20 0 0,-21-21 0,21 0 15,-20 21-15,20-21 0,-21 0 16,0-1-16,0 1 0,-21 0 0,0 0 16,0 0-16,-21 0 15,0 21-15,0 0 0,0 0 16,-22 0-16,22 0 0,-21 21 15,21 0-15,0 0 0,-22-21 0,22 42 16,21-20-16,-21-1 16,21 0-16,0 0 0,0 21 0,0-20 15,0-1-15,21 21 16,0-21-16,0-21 0,22 0 16,-1 0-16,0 0 0</inkml:trace>
  <inkml:trace contextRef="#ctx0" brushRef="#br0" timeOffset="30673.24">1820 2350 0,'0'21'0,"0"0"0,0 0 16,0 0-16,0 0 16,0 1-16,0 20 0,0-21 0,0 21 15,0-20-15,-21-1 0,21 21 16,0-21-16,0 0 0,0 1 15,0-1-15,0 0 0,0 0 0,0 0 16,-21-21 0,0 0-1,0-21-15,21 0 16,0 0-16,0 0 0,-22-1 16,22-20-16,0 0 0,0-22 15,0 22-15,22 21 0,-1-22 16,0 22-16,0 0 0,21 0 15,-20 0-15,20 21 0,0 0 16,-21 0-16,22 0 0,-1 0 0,0 21 16,-20 0-16,20 0 0,-21 0 15,0 1-15,0 20 0,-21-21 0,0 21 16,0-20-16,0 20 0,0-21 16,-21 0-16,0 0 0,0 1 15,21-1-15,-21-21 0,21 21 0,-21-21 16,-1 0-16,22-21 31,0 0-31,0-22 16,22 22-16,-1-21 0,0 21 0,0-22 15,0 1-15,22 21 0,-1-22 16,-21 22-16,21 0 0,1 0 16,-1 21-16,0 0 0,43 0 15,-64 21-15,22 0 0,-22 0 16,-21 1-16,0-1 0,0 0 0,0 21 15,0-21-15,-21 22 0,21-22 16,-22 0-16,1 0 0,0 22 0,0-22 16,0-21-16,0 21 0,-1 0 15,44-21 17,-1-21-32,21 0 0</inkml:trace>
  <inkml:trace contextRef="#ctx0" brushRef="#br0" timeOffset="31006.77">3048 2328 0,'0'0'0,"-21"0"0,0 22 16,21-1-1,-22 0-15,22 0 0,0 21 16,0 1-16,0-1 0,-21 0 0,21 22 15,-21-1-15,21-20 0,0 20 16,0 1-16,-21-1 0,0 22 0,0 0 16,21-1-16,-22 22 0,1-21 15,0 21-15,0-22 0,0 22 0,0-21 16,-1 21-16,-20-22 0,21 1 16,0 0-16,0-22 0,-22 22 0,22-43 15,0 22-15,0-22 0,0 0 16,21-21-16,0 1 0,0-1 0,0-42 15,0-1 1,0 1-16,21-21 0,0-22 16,21 1-16,-21-1 0,22-20 0,-22-1 15</inkml:trace>
  <inkml:trace contextRef="#ctx0" brushRef="#br0" timeOffset="31325.57">2879 2477 0,'0'0'0,"0"-22"0,-22-20 0,1 21 16,21 0-16,0 0 15,0-1-15,21 22 16,1 0-16,-1-21 0,0 21 16,0 0-16,21 0 0,-20 0 15,20 0-15,-21 21 0,21 1 0,-20-1 16,-1 0-16,0 21 0,0 1 15,-21-1-15,0 43 16,0-43-16,0 0 0,-21 1 0,0-22 16,-22 21-16,1 0 15,0-20-15,21-22 0,-22 21 0,22-21 16,0 0-16,0 0 0,21-21 16,0-1-1,0 1-15,0 0 0,21 0 16,0-21-16,0-1 0</inkml:trace>
  <inkml:trace contextRef="#ctx0" brushRef="#br0" timeOffset="31587.79">3598 1947 0,'0'0'0,"-21"0"0,-42 0 31,41 22-31,1 20 0,0-21 16,0 21-16,21 1 0,0-1 16,-21 22-16,21-22 0,-21 21 0,21-20 15,0 20-15,0-20 0,0-1 16,0 0-16,0 1 0,0-22 0,0 21 16,0-21-16,0 0 0,21 1 15,0-22-15,0 0 0,0 0 16,0-22-16,1 22 15</inkml:trace>
  <inkml:trace contextRef="#ctx0" brushRef="#br0" timeOffset="31939.41">3619 2561 0,'0'0'0,"0"21"31,22-21-31,-1 0 0,0 0 16,21 0-16,-21 0 16,1-21-16,-1 0 0,0 21 0,0-21 15,0 0-15,0 0 0,1 21 16,-22-22-16,0 1 0,0 0 0,0 0 16,-22 21-1,1 0 1,-21 0-16,21 21 15,0 0-15,-1 0 0,1 1 0,0-1 16,0 0-16,21 0 0,0 21 16,0 1-16,0-22 0,0 0 15,0 0-15,0 0 0,0 1 16,21-22-16,0 0 0,22 0 16,-22 0-16,0 0 0,21 0 0,-21-22 15,22 1-15</inkml:trace>
  <inkml:trace contextRef="#ctx0" brushRef="#br0" timeOffset="32605.76">4297 2350 0,'0'0'16,"-21"0"-16,-1 0 16,1 0-1,0 21-15,21 21 16,0-21-16,0 0 0,0 1 15,-21 20-15,21-21 0,0 0 0,0 0 16,0 22-16,0-22 0,0 0 16,0 0-16,0 0 0,0-42 62,0 0-62,0 0 0,0 0 0,0 0 16,0-1-16,0-20 0,0 21 15,21-21-15,0 20 0,-21-20 16,21 0-16,1 21 0,-1-1 0,0 1 16,0 0-16,21 21 0,-20 0 15,-1 0-15,0 0 0,0 0 16,0 0-16,0 21 0,1 0 0,-1 1 16,-21-1-16,0 0 0,21 21 0,-21-21 15,0 1-15,0 20 16,0-21-16,0 0 0,0 0 0,-21 1 15,0-1-15,-1-21 0,22 21 16,-21-21-16,0 0 16,21-21-1,0 0 1,0-1-16,0 1 0,0-21 16,21 21-16,0 0 0,1-22 0,-1 22 15,0-21-15,21 21 0,-21-1 16,22 1-16,-1 21 0,-21 0 15,22 0-15,-22 0 0,21 0 0,-21 0 16,22 0-16,-22 21 0,0 1 16,-21-1-16,0 21 0,21 0 15,-21 1-15,0-22 0,0 0 16,0 0-16,-21 0 0,0 1 0,0-1 16,-1 0-16,22 0 0,-21 0 15,0-21-15,0 0 0,21-21 31,21 0-15,0 0-16</inkml:trace>
  <inkml:trace contextRef="#ctx0" brushRef="#br0" timeOffset="32990.58">5228 2371 0,'0'0'0,"-21"21"0,-21 0 32,84-21-17,-21 0 1,0 0-16,0 0 0,1-21 0,20 21 16,-21-21-16,21 0 0,-20-1 15,-1 22-15,0-21 0,21-21 16,-21 21-16,-21 0 15,-21 21 1,0 0-16,-21 0 0,21 0 0,-22 0 16,22 21-16,-21 0 0,21 0 15,-22 0-15,22 22 0,-21-22 16,21 0-16,21 21 0,-22-21 0,22 1 16,0 20-16,0-21 0,0 0 0,0 0 15,22 1-15,-1-22 0,0 21 16,0-21-16,21 0 0,1 0 15,-22 0-15,21 0 0,1-21 0,-1 21 16,0-22-16,1 1 0,-1 0 16</inkml:trace>
  <inkml:trace contextRef="#ctx0" brushRef="#br0" timeOffset="33441.79">5842 2307 0,'0'0'0,"0"-21"0,0 0 16,0 0-16,0 0 0,-21 21 31,21 21-16,-21 0-15,21 21 0,-22-21 16,22 1-16,-21-1 0,21 21 16,0-21-16,0 0 0,0 1 0,-21-1 15,21 0-15,0 0 0,0 0 16,0 0-16,-21-21 16,21-21 15,0 0-31,0 0 15,0-21-15,0 20 0,0-20 16,21 21-16,0-21 0,-21 20 0,43-20 16,-22 0-16,0 21 0,0-22 15,21 22-15,-20 0 0,-1 21 16,21 0-16,-21 0 0,0 0 0,1 0 0,-1 21 16,0 0-16,0 0 15,-21 1-15,21 20 0,-21-21 0,0 21 16,0-20-16,0-1 0,0 42 15,0-20-15,0-22 0,0 0 16,0 0-16,0 0 0,0 0 16,0 1-1,-21-22-15,21-22 32,0 1-32,0 0 0,21-21 15,-21 21-15,21-1 0</inkml:trace>
  <inkml:trace contextRef="#ctx0" brushRef="#br0" timeOffset="33673.57">6477 1736 0,'0'0'0,"0"21"16,0 0-16,0 0 15,0 22-15,-21-1 0,21 0 16,-21 1-16,-1 20 0,22-21 0,-21 64 15,0-63-15,21-1 16,-21 0-16,21 1 0,0-1 0,0 0 16,0-21-16,0 1 0,0-1 0,0 0 15,21-21 17,0 0-32,0-21 0</inkml:trace>
  <inkml:trace contextRef="#ctx0" brushRef="#br0" timeOffset="34025.53">6921 2138 0,'0'0'0,"0"-21"0,-21 21 15,0 0 1,0 0-16,0 0 0,0 0 0,-1 0 16,1 21-16,-21 0 15,21-21-15,0 21 0,21 0 0,-22 1 16,22-1-16,0 0 15,0 0-15,22 0 16,-1-21-16,0 0 0,0 21 0,0-21 16,0 22-16,1-22 0,-1 21 15,0-21-15,0 21 0,0 0 0,0 0 16,-21 0 0,0 1-16,-21-1 15,0-21-15,0 0 16,-21 0-16,20 21 0,1-21 15,-21 0-15,21 0 0,0 0 0,-1 0 16,1 0-16,0 0 0,0 0 16,0 0-16,21-21 15,0 0-15,0-1 16,0 1-16</inkml:trace>
  <inkml:trace contextRef="#ctx0" brushRef="#br0" timeOffset="34245.18">6392 1969 0,'0'0'0,"21"0"31,1 0-31,-1 0 0,0 0 16,21 0-16,-21 0 0,22 0 0,-1 0 15,0 0-15,-20 0 0,20-22 16,0 22-16,-21 0 0,22 0 0,-22 0 15,0 0-15</inkml:trace>
  <inkml:trace contextRef="#ctx0" brushRef="#br0" timeOffset="35556.79">8297 2434 0,'0'0'0,"21"0"0,1 0 16,-1 0 0,0-21-16,0 0 0,-21 0 15,21 21-15,0-21 16,-21-1-16,0 1 0,0 0 0,22 0 16,-22 0-16,0-22 0,0 22 15,0-63-15,-22 62 16,1 1-16,0 0 0,0 0 15,0 21-15,0 0 16,-1 0-16,1 21 0,0-21 16,0 21-16,0 22 0,-22-22 0,1 42 15,21-20-15,0-1 0,0 0 16,21 1-16,0-1 0,0 21 16,0-20-16,0-22 0,0 0 15,0 0-15,21 0 0,0-21 16,21 0-16,-21 0 0,22 0 15,-1-21-15,-21 0 16,0 0-16,22 0 0,-22 0 0,0-22 16,21 22-16,-20-21 0,-1 21 15,-21-22-15,21 1 0,-21 0 0,21 20 16,-21-62-16,21 63 16,-21-1-16,0 1 0,0 0 0,0 0 15,0 42 1,0 0-16,0 0 0,0 22 15,0-22-15,-21 0 0,21 21 16,-21 1-16,21-22 0,0 21 16,0-21-16,0 1 0,0 20 0,0-21 15,0 0-15,0 0 0,21 1 16,0-22-16,0 0 0,1 0 16,-1 0-16,0 0 0,21 0 15,-21 0-15,22-22 0,-1 1 0,0 0 16,-20 0-16,20 0 0,0-22 15,1 22-15,-22-21 0,0 21 0,21-22 16,-21 1-16,-21 21 0,22-21 0,-22-1 16,21 1-16,-21 0 0,0-22 15,0 43-15,0 0 16,0 42 0,-21 0-1,-1 21-15,22-20 0,-21 20 16,21 0-16,-21-21 0,21 22 0,-21-1 15,0 0-15,21 1 0,0-22 16,0 21-16,0 1 0,0-22 16,0 0-16,0 21 0,0 1 0,21-22 15,0-21 1,0 0-16,0 0 0,1 0 0,20 0 0,-21-21 16,21-1-16,-20 1 15,20 0-15,-21 0 0,0 0 0,0 0 16,1-22-16,-1 1 0,0 21 15,0-22-15,0 1 0,-21 0 0,21-22 16,-21 22-16,0 0 0,0-1 16,0 1-16,22 21 0,-22-22 0,0 22 15,0 0-15,0 42 16,0 0-16,0 1 16,0-1-16,0 21 0,0 0 15,0 1-15,-22-1 0,22 0 0,0 1 16,0-1-16,0 0 0,-21-20 0,21 20 15,0 0-15,0-21 16,0 22-16,0-22 0,0 0 0,0 0 16,0 0-16,0 1 0,21-22 15,1 21-15,-1-21 0,0 0 16,0 0-16,0 0 0,22-21 16,-1-1-16,0 1 0,1 0 0,20 0 15</inkml:trace>
  <inkml:trace contextRef="#ctx0" brushRef="#br0" timeOffset="35844.98">11049 1715 0,'0'-22'0,"-21"44"31,0-1-31,-1 0 0,1 0 15,0 21-15,21 1 0,-21-1 16,0 0-16,0 1 0,-1-1 0,1 0 16,0-20-16,21 20 15,-21 0-15,0-21 0,0 1 0,21-1 16,0 0-16,-22 0 0,22 0 0,0 0 16,-21-21-16,21 22 15,21-22 1,1-22-16,20 1 15,-21 0-15,21 0 0,-20 0 0</inkml:trace>
  <inkml:trace contextRef="#ctx0" brushRef="#br0" timeOffset="36497.61">11282 1672 0,'0'0'0,"0"-21"31,0 42-31,0 0 0,-21 1 16,-1 20-16,22 0 0,-21 1 0,21-1 15,-21 0-15,0 1 0,21-1 16,0 0-16,-21 1 0,0-1 16,21-21-16,-22 21 0,22 1 15,0-22-15,-21 0 0,21 0 16,0 0-16,0-42 31,21 21-15,1-21-16,-1 0 0,-21 0 0,21 0 15,0-1-15,0-20 0,0 21 16,1 0-16,-1 0 0,0-1 0,0-20 16,0 42-1,-21 21 1,0 0-16,0 1 0,0-1 16,0 0-16,0 0 0,0 0 15,0 0-15,0 1 0,0-1 0,0 0 16,0 0-16,0 0 0,21 0 15,1-21-15,-22 22 0,21-22 0,0 0 16,0 21-16,43-21 0,-43 0 16,21 0-16,-21 0 0,22 0 15,-22-21-15,21-1 0,-21 22 16,22-21-16,-1 0 0,-21 0 0,0 0 16,22-22-16,-22 22 0,0-42 15,0 20-15,-21 22 0,0-21 16,0 21-16,0 0 15,-21 21-15,0 0 16,21 21-16,-21 0 0,-1 0 16,1 0-16,0 22 0,0-22 0,21 0 15,0 21-15,-21-21 0,21 1 16,0-1-16,0 0 0,0 0 0,0 0 16,0 0-16,21-21 0,0 22 15,0-22-15,22 0 0,-22 0 16,0 0-16,0 0 0,21 0 0,-20-22 15,20 1-15,-21 21 0,21-21 16,-20 0-16,-1 0 0,0 0 16,0-1-16,0 1 0</inkml:trace>
  <inkml:trace contextRef="#ctx0" brushRef="#br0" timeOffset="36765.46">10626 1926 0,'0'0'16,"21"0"-1,21 0-15,0 0 16,-20 0-16,20 0 0,0-21 15,22 21-15,-22 0 0,22 0 0,-22-21 16,0 21-16,1 0 16,-1 0-16,0 0 0,-21-21 0,1 21 15,-1 0-15,0 0 0,-21-21 0</inkml:trace>
  <inkml:trace contextRef="#ctx0" brushRef="#br0" timeOffset="37977.76">13568 1842 0,'-21'0'0,"21"-22"16,0 1-16,0 0 16,0 0-1,0 0-15,21 0 0,0-1 16,0 1-16,0-21 0,-21 21 16,21 0-16,1-1 0,-22 1 0,0 0 15,0 0-15,0-21 0,0 20 16,0 1-16,0 0 0,-22 21 15,1 0 1,21 21-16,-21 0 16,21 1-16,0 20 0,0 0 15,0 22-15,0-22 0,0 22 0,0-22 16,0 21-16,0-20 0,0 20 16,0-20-16,0-1 0,0 0 15,0 1-15,0-22 0,0 21 0,0-21 16,0 0-16,0 1 0,0-1 0,0 0 15,-21-21 1,0 0-16,0 0 0,-1 0 16,1-21-16,0 0 15,0-1-15,0 1 0,-22 0 0,22-21 16,0 21-16,0-22 0,-21 1 16,20 21-16,1-22 0,0 22 15,0-42-15,0 63 16,0 21-1,21 0-15,0 0 0,0 22 0,0-22 16,0 21-16,21-21 0,0 22 16,0-22-16,0 21 0,0-21 0,22 0 15,-22 1-15,0-1 0,21 0 16,-20-21-16,20 0 0,21 21 16,-20-21-16,-1 0 0,0 0 0,1-21 15,-1 21-15,22-42 16,-22 20-16,0 1 0,22-42 15,-43 42-15,0-22 0,21-20 16,-42 20-16,0 1 0,0 0 16,0 21-1,0-1-15,0 44 16,0-1-16,0 0 16,-21 0-16,21 21 0,0-20 0,0 20 15,-21-21-15,21 21 0,-21-20 0,21-1 16,0 0-16,0 0 0,0 0 15,0 0-15,0 1 0,0-1 16,0-42 15,0-1-31,0 1 16,0 0-16,21 0 0,0-21 16,0 20-16,1-20 0,-1 21 15,0-21-15,0 20 0,43-41 16,-43 63-16,21-21 0,-21 21 15,0 0-15,1 21 0,-1-21 16,0 42-16,0-21 0,0 1 0,-21 20 16,0-21-16,0 0 0,0 22 0,0-22 15,0 21-15,0-21 0,0 0 16,0 22-16,0-22 16,0 0-1,21-21 1,22-21-16,-22 0 15,0 0-15,0-1 0,22 1 16,-22-21-16</inkml:trace>
  <inkml:trace contextRef="#ctx0" brushRef="#br0" timeOffset="38204.62">14817 1609 0,'0'0'0,"21"-85"16,-21 106-1,0 0 1,0 1-16,0 20 0,0 0 15,0 22-15,0-22 0,-21 0 0,21 22 16,0-22-16,0 1 0,-22-1 16,1 0-16,21-21 0,0 22 0,-21-22 15,0 21-15,21-21 16,-21 1-16,21-1 0,0 0 0,21-21 31,0 0-31,0-21 16,-21 0-16,21-1 0</inkml:trace>
  <inkml:trace contextRef="#ctx0" brushRef="#br0" timeOffset="38385.53">14732 1905 0,'0'0'0,"0"21"15,0 0 1,21-21-1,0 0-15,0 0 16,1 0-16,20 0 16,-21 0-16,0 0 0,0-21 0,1 21 15,20-21-15</inkml:trace>
  <inkml:trace contextRef="#ctx0" brushRef="#br0" timeOffset="38755.32">15219 2096 0,'0'0'0,"0"21"0,0 0 16,21-21-1,21 0 1,-21 0-16,1-21 16,-1 21-16,21-21 0,-21-1 0,0 1 15,1 21-15,-1-21 0,0 0 16,0 0-16,-21 0 0,0-1 0,0 1 15,-21 21 1,0 0-16,0 0 0,-1 21 16,-20 1-16,21-1 0,-21 0 0,20 21 15,-20-21-15,21 1 0,0 20 16,0-21-16,-1 0 0,22 0 16,-21 1-16,21-1 0,0 0 15,0 0-15,21 0 0,1-21 16,-1 0-16,0 0 0,21 0 0,1 0 15,-1 0-15,0 0 0,1 0 16,-1 0-16,43 0 16,-43-21-16,0 0 0,-21 0 0</inkml:trace>
  <inkml:trace contextRef="#ctx0" brushRef="#br0" timeOffset="39089.12">15811 2053 0,'0'0'0,"0"-21"16,0 0-16,0 0 15,22 21 1,-1 0-16,0 0 16,0 0-16,0 0 0,0 0 15,1 21-15,-1 0 0,0 0 16,-21 0-16,0 1 0,21-1 0,-21 0 16,0 0-16,0 0 0,0 0 0,0 1 15,0-1-15,-21 0 0,21 0 16,-21-21-16,0 0 15,-1 0-15,22-21 32,0 0-17,0 0-15,0-1 0,0-20 16,22 21-16,-1 0 0,-21 0 16,21-22-16,0 22 0,0 0 0,0 0 15,1 0-15,-1-1 0,0 1 16,21 0-16,-21 21 0,1-21 0,20 21 15</inkml:trace>
  <inkml:trace contextRef="#ctx0" brushRef="#br0" timeOffset="39606.33">16700 1736 0,'0'0'0,"0"-21"0,0-1 16,0 1-16,0 42 31,0 1-16,-21 20-15,0 0 0,0 1 16,21-1-16,-21 0 0,0 1 0,-1-1 16,1 21-16,0-20 0,-21-1 15,21 22-15,-1-22 0,1 21 16,-21-20-16,21 20 0,-22 1 0,1-1 16,21 1-16,-64 42 15,64-43-15,-21-21 0,-1 22 0,-20 42 16,21-43-16,-1-20 0,22 20 15,0 1-15,0-22 0,-22 43 16,43-43-16,0-21 0,0 21 16,0-20-16,0-1 0,22-21 15,-1 0-15,21 0 0,0 0 16,1-21-16,-1-1 0,22 1 0,63-42 16,-64 42-16,1-22 15,-1 1-15,1 21 0,-1-22 0,-21 1 16,22 0-16,-43-1 0,21 1 0,-20 0 15,-1-1-15,-21-20 16,0 21-16,0-22 0,-21 22 0,-22-22 16,1 1-16,0 20 0,-1 1 15,-20 0-15,-1-1 0,-42 1 16,64 21-16,0 0 0,-1 21 16,22 0-16,0-21 0,63 21 31,-20 0-31,20-22 0,0 22 15,1-21-15,20 21 0,-21-21 0,1 21 16,20-21-16</inkml:trace>
  <inkml:trace contextRef="#ctx0" brushRef="#br0" timeOffset="40081.07">17187 1969 0,'0'0'0,"0"-43"0,0 22 0,0 0 16,0-21-16,0 20 0,0 1 15,0 0-15,-42 0 0,21 21 16,0 0-16,-1 0 0,1 0 16,0 0-16,0 21 0,0 0 0,0 0 15,-22 1-15,22 20 16,0-21-16,0 21 0,-22-20 0,22 41 16,21-21-16,-21-20 15,21-1-15,0 0 0,0 0 0,0 0 16,0 0-16,21 1 0,0-22 0,1 0 15,-1 21-15,0-21 0,21 0 16,-21 0-16,22 0 0,-22-21 16,0 21-16,21-22 0,-20 1 15,-1 0-15,21 0 0,-21 0 0,0 0 16,1-22-16,-1 22 0,0-21 16,-21-22-16,0 43 0,0 0 15,0 0-15,-21 42 31,0 0-31,-1 0 0,1 0 0,0 1 16,21-1-16,-21 21 0,21-21 16,-21 22-16,21-22 0,0 42 15,0-42-15,0 1 0,0-1 16,0 0-16,21 0 0,0-21 16,0 0-16,0 0 0,22 0 15,-22 0-15,42 0 16,-20 0-16,-1-21 0,0 0 0</inkml:trace>
  <inkml:trace contextRef="#ctx0" brushRef="#br0" timeOffset="40312.94">17886 1926 0,'0'-42'16,"0"84"-16,0-105 0,0 42 0,-21 21 31,-1 0-31,-20 21 0,21 0 16,0 0-16,0 0 0,-22 0 15,22 1-15,0 20 0,0-21 0,0 0 16,-1 22-16,22-22 0,0 0 16,0 0-16,0 21 15,0-20-15,0-1 0,22-21 16,-1 21-16,0-21 0,0 0 0,0 0 16,0 0-16,22 0 0,-22 0 0,21 0 15,1-21-15,-22 21 0</inkml:trace>
  <inkml:trace contextRef="#ctx0" brushRef="#br0" timeOffset="40710.48">18224 2011 0,'0'0'0,"-21"0"0,0 0 16,0 0-16,0 0 16,21 21 15,21-21-31,0 0 15,0 0-15,0 0 0,1 0 16,-1 0-16,21-21 0,-21 0 16,0 21-16,1-21 0,-1-1 15,0 1-15,-21 0 0,21 0 16,-21 0-16,0 0 0,0-1 16,-21 22-16,0 0 15,0 0-15,-22 0 0,22 0 0,0 22 16,-21-1-16,20 0 0,1 0 15,0 21-15,0-20 0,0 20 0,21-21 16,0 0-16,0 22 0,0-1 16,0-21-16,0 0 15,0 22-15,21-43 16,0 21-16,0-21 0,0 0 0,1 0 16,20 0-16,-21 0 0,21 0 15,-20 0-15,-1 0 0,21-21 16,-21 21-16,43-43 0,-22 22 15</inkml:trace>
  <inkml:trace contextRef="#ctx0" brushRef="#br0" timeOffset="40922.36">19304 2286 0,'0'42'31,"0"-20"0,-21-22 1,0 0-32</inkml:trace>
  <inkml:trace contextRef="#ctx0" brushRef="#br0" timeOffset="42006.45">0 5165 0,'0'21'62,"42"-21"-46,43 0-16,21 0 15,0 0-15,-1-21 0,1 21 16,0-21-16,0-1 0,0 22 0,-22-21 16,1 0-16,-21 21 0,20 0 15,-41-21-15,-1 21 0,0 0 16,1 0-16,-22 0 0,-21-21 31,-21 0-15,-1 21-16,-20 0 0</inkml:trace>
  <inkml:trace contextRef="#ctx0" brushRef="#br0" timeOffset="42277.52">952 4911 0,'22'0'32,"-1"21"-32,0-21 0,0 0 0,21 0 15,-20 0-15,20 0 0,-21 21 16,21-21-16,-20 0 0,20 0 16,-21 21-16,0 0 0,0-21 0,-21 22 15,0-1-15,0 21 0,0-21 16,0 22-16,-21-22 0,0 21 15,-21-21-15,21 22 0,-22-22 0,1 21 16,0-21-16,-1 0 0,1 1 16,0-1-16,20 0 0,1 0 0,0-21 15,0 0-15</inkml:trace>
  <inkml:trace contextRef="#ctx0" brushRef="#br0" timeOffset="42749.79">2603 4911 0,'0'0'0,"22"-21"16,-1-85 0,-21 85-16,0-1 15,-21 22-15,-1-21 16,1 21-16,0 0 0,-21 0 0,-1 21 15,1 1-15,0-1 0,-1 21 16,1 0-16,-21 1 0,20 20 16,1-20-16,0 20 0,20 1 0,-20 41 15,42-41 1,0 21-16,0-43 0,0-21 16,0 21-16,21-20 0,22-1 15,62 0-15,-41-21 16,-1 0-16,1 0 0,21-21 15,-22 0-15,22-1 0,-1 1 0,1-21 16,-21 21-16,20-22 0,-20 1 16,-1-21-16,1 20 0</inkml:trace>
  <inkml:trace contextRef="#ctx0" brushRef="#br0" timeOffset="44489.79">3535 4064 0,'0'0'0,"0"-21"0,0 0 0,-21 0 0,-1 21 16,1 0-16,0 42 0,0-21 16,0 21-16,0 1 0,-1 20 15,1 1-15,21-1 0,-21 1 0,0-1 16,21 1-16,-21-1 0,21 1 16,0 20-16,-21-20 0,-1 21 0,22-22 15,-21 1-15,0-1 0,21 1 16,-21-22-16,21 21 0,0-20 0,0-22 15,-21 0-15,21 21 0,0-20 16,0-1-16,0-42 31,0-1-31,0 1 0,21 0 16,-21 0-16,21-21 0,-21-22 16,21 22-16,0-1 0,1 1 15,-22 0-15,21-1 0,0 1 0,0 21 16,0-21-16,0 20 0,1 22 15,-1 0-15,0 0 0,21 0 16,-42 22-16,21-1 16,-21 0-16,0 21 0,0-21 0,0 22 15,0-1-15,0-21 0,0 22 16,0-22-16,0 21 0,0-21 16,0 22-16,0-22 0,0 0 15,0 0-15,0 0 0,0 0 0,22-21 16,-1 0-1,21 0-15,-21 0 0,0 0 0,22 0 16,-1-21-16,22-21 0,-22 21 16,21-43-1,-20 22-15,-22 0 0,21-43 16,-21 43-16,1-1 0,-1 1 16,-21 21-16,0-22 0,0 22 0,0 0 15,-21 21 1,-1 0-16,1 21 15,0 0-15,21 1 0,-21-1 16,21 0-16,-21 21 0,21-21 0,0 1 16,0-1-16,0 0 0,0 0 15,0 0-15,21 0 0,0-21 0,-21 22 16,21-1-16,0 0 0,1 0 0,-1 0 16,0 0-16,-21 1 15,0-1-15,0 0 0,21 0 0,-21 0 16,21 0-16,-21 1 0,0-1 15,21-21-15,1 0 16,-1 0-16,0 0 16,0 0-16,0-21 0,0-1 0,1 22 15,-1-21-15,21 0 0,-21 0 0,22-21 16,-22 20-16,21-20 0,-21 0 16,0 21-16,1-22 0,-1 22 0,0-21 15,0 21-15,-21-1 0,21 1 16,-21 0-16,-21 42 31,0 0-31,0 1 16,0-1-16,-1 0 0,1 21 15,0-21-15,21 22 0,-21-22 0,-21 21 16,42-21-16,-22 1 16,22-1-16,0 0 0,0 0 15,0 0-15,22-21 16,41 0-16,-42 0 15,0 0-15,22 0 0,-22-21 0,21 0 16,-21 21-16,22-21 0,-22 0 0,21-1 16,-21 1-16,1 0 0,-1 0 15,-21 0-15,0-43 16,0 43-16,0 0 0,0-21 0,0 20 16,-21 1-16,-43-21 15,43 21-15,0 21 0,0 0 0,-1-21 16,1 21-16,0 0 0,21-22 15,21 22 1,0-21 0,43 21-16,-22 0 0,-21 0 15,22 0-15,-1 0 0,-21 0 16,43 0-16,-22 0 0,-21 0 16,0 21-16,1 1 0,-1-1 15,0 0-15,0 21 0,-21-21 16,0 1-16,0 41 0,0-42 15,0 0-15,0 1 0,0 20 16,0-21-16,0 0 0,0 0 0,0 1 16,0-1-16,0 0 15,0-42 17,0 0-17,0-1-15,0 1 0,0 0 16,0-21-16,21 21 0,0-22 15,-21 22-15,22-21 0,-1-1 0,-21 22 16,21-21-16,0 21 0,0 0 16,0-1-16,1 1 0,-1 21 15,21 0-15,-21 21 16,0 1-16,-21-1 0,0 0 16,22 42-16,-22-41 0,21 20 15,-21-21-15,0 0 0,0 22 16,0-22-16,0 0 0,0 0 0,0 0 15,0 0-15,-21-21 16,-1 0-16,22 22 0,0-44 31,0 1-31,0 0 16,0 0-16,0 0 0,0 0 16,22-22-16,-1 22 0,0-21 15,0-1-15,0 22 0,22-21 0,20-22 16,-21 43-16,22-21 15,-22 42-15,-21 0 0,1 0 16,-1 0-16,0 21 0,0 0 16,0 0-16,-21 1 0,0 20 0,0-21 15,0 21-15,0-20 0,0 20 0,0-21 16,0 0-16,0 22 0,-21-22 16,0 0-16,0 0 0,21 0 15,-21-21-15,42 0 31,0-21-15,0 0-16,0 0 0,0 0 16</inkml:trace>
  <inkml:trace contextRef="#ctx0" brushRef="#br0" timeOffset="44827.24">6011 5038 0,'21'21'15,"-21"0"1,22-21-16,-1 0 0,0 0 15,0 0-15,0 0 16,0-21-16,1 0 0,-1 21 0,0-21 16,0-1-16,0 1 0,0 0 0,1 0 15,-22 0-15,0 0 16,21-1-16,-21-20 0,0 21 0,0 0 16,0-22-16,-21 43 15,-1 0-15,1 0 16,0 0-16,-21 43 0,21-22 15,-1 21-15,1-21 0,21 22 16,-21-1-16,21 0 0,0 1 0,0-22 16,0 21-16,0-21 0,0 1 15,0-1-15,42 21 16,-20-42-16,-1 0 0,21 0 16,-21 0-16,0 0 0,22-21 15,-22 0-15,21 0 0,-21-1 0,1 1 16,20 0-16,-21 0 0</inkml:trace>
  <inkml:trace contextRef="#ctx0" brushRef="#br0" timeOffset="45320.83">7006 4403 0,'0'0'0,"21"-21"0,-21-1 0,0 1 15,0-21 1,0 63 0,-21 21-1,0-20-15,21-1 0,-21 21 0,0 0 16,-1 1-16,1 20 0,21-20 0,-21 20 15,0-21-15,0 22 0,0-22 16,-1 22-16,-20 20 0,21-41 16,21-22-16,0 0 0,0 21 15,0-20-15,21-22 16,0 0-16,0-22 16,1 1-16,-1 0 15,-21 0-15,21-21 0,0 20 0,-21-20 16</inkml:trace>
  <inkml:trace contextRef="#ctx0" brushRef="#br0" timeOffset="45703.77">6752 4403 0,'0'0'0,"-21"-43"0,0 22 0,21 0 0,0 0 16,-21 0-16,21 0 0,0-1 16,0-20-16,0 21 0,0 0 15,42 0-15,0 21 16,1 0-16,-1 0 0,0 0 15,1 0-15,84 21 0,-64 21 0,1-21 16,-1 22-16,-21-1 16,22 0-16,42 64 0,-85-64 15,0 1-15,0-1 0,-21 22 16,0-22-16,0 21 0,-42 22 16,0-21-16,20-22 0,-20 0 15,0 1-15,-1-22 0,-41 42 16,41-42-16,1-21 0,0 22 0,-1-1 15,1-21-15,-43 0 16,64 0-16,0 0 0,-21 0 0,21 0 16,-1-21-1,22-1-15,0 1 16,0 0-16,0 0 0,22 0 0,-1 0 16,0-1-16,21 1 0,1 0 15,-1 0-15,0-21 0,1 20 0,-1 1 16,0 0-16</inkml:trace>
  <inkml:trace contextRef="#ctx0" brushRef="#br0" timeOffset="46269.79">7683 4763 0,'0'0'0,"-21"0"15,0-22-15,0 22 16,21-21-16,0 0 0,0 0 15,0 0-15,0 0 0,21-1 16,0 1-16,0 21 16,1-21-16,20 21 0,-21 0 0,0 0 15,22 0-15,-1 0 0,-21 0 16,21 21-16,-20-21 0,20 21 0,-21 1 16,21 20-16,-20 0 15,-22-21-15,0 1 0,0 20 0,0-21 16,0 43-16,0-43 0,0 21 15,-22-21-15,1 0 16,0 1-16,-21-1 0,21 0 16,-1-21-16,1 0 0,21-21 31,0 0-31,0-1 0,0 1 0,21 0 16,1 0-16,20-43 15,-21 43-15,21-21 0,-20 21 0,20 0 16,-21-1-16,21 1 0,1 0 15,-1 0-15,-21 0 0,22 0 0,-1-1 16,-21 22-16,21-21 0,1 21 0,-22-21 16,0 21-16,0 0 0,0 0 15,-21 21-15,0 0 16,0 1-16,0-1 16,0 21-16,0-21 0,-21 0 0,0 22 15,0-22-15,21 0 0,0 21 0,-21-20 16,0-1-16,21 0 0,-22 0 15,22 0-15,0 0 0,0 1 0,0-44 47,22 1-47,-22 0 0,21 0 0</inkml:trace>
  <inkml:trace contextRef="#ctx0" brushRef="#br0" timeOffset="46589.72">8615 4339 0,'0'0'0,"-21"0"16,-22-21 0,22 21-16,0 0 0,0 0 15,21 21-15,0 0 0,0 1 16,21-1 0,0-21-1,0 0-15,0 0 0,1 0 16,-1 0-16,0 0 0,-21-21 15,21 21-15,-21-22 16,0 1-16,0 0 16,-21 0-16,0 21 0,21-21 15,-21 21-15,-1 0 0,1 0 16,0 0-16,0 21 16,21 0-16,-21 0 0,21 0 15,0 1-15,0-1 0,0 0 0,0 0 16,21 0-16,0 0 15,0 1-15</inkml:trace>
  <inkml:trace contextRef="#ctx0" brushRef="#br0" timeOffset="46854.8">8975 4530 0,'0'-21'0,"0"42"31,21 0-15,-21 0-16,0 0 0,0 0 16,0 1-16,0 20 0,0-21 15,0 0-15,0 0 0,0 22 16,0-22-16,0 0 0,0 21 16,0-20-16,21-22 15,0 21-15,0-21 16,0 0-16,1-21 15,-1-1-15,0 1 0,-21 0 0,21 0 16,0 0-16</inkml:trace>
  <inkml:trace contextRef="#ctx0" brushRef="#br0" timeOffset="47054.43">9334 4466 0,'0'0'16,"0"21"-1,-21 1-15,0-22 16,21 21-16,-21 21 0,0-21 0,0 0 15,-1 1-15,22-1 0,-21 21 16,0-21-16,0 0 0,0 22 16,0-22-16,21 21 0,0-21 15,0 1-15,0-1 16,21-21-16,0 0 16,21-21-16,-21-1 0,1 1 15</inkml:trace>
  <inkml:trace contextRef="#ctx0" brushRef="#br0" timeOffset="47420.67">9483 4636 0,'21'0'0,"0"0"16,0 0-1,0 0-15,0 0 0,1 0 16,-1-22-16,0 22 0,0-21 15,0 21-15,0-21 0,-21 0 16,22 0-16,-22 0 16,-22 21-1,1 0-15,0 0 0,-21 0 16,-1 42 0,22-21-16,0 0 0,21 0 0,-21 22 15,21-22-15,-21 0 0,21 21 16,0-20-16,0-1 0,0 21 0,0 0 15,21-20-15,0-22 16,0 21-16,0 0 0,22-21 0,20 0 16,-42 0-16,22 0 0,-1 0 15,-21 0-15,22-21 0,-22 0 16,21-1-16,-21 1 0,0 0 0,1 0 16,-22 0-16</inkml:trace>
  <inkml:trace contextRef="#ctx0" brushRef="#br0" timeOffset="47720.81">10012 4720 0,'0'-21'0,"0"63"0,0-63 0,0-42 16,21-1-16,-21 43 0,21 0 15,0 21-15,0-21 16,-21 0-16,43 21 0,-22 0 16,0 0-16,0 0 0,0 0 15,1 0-15,-1 21 0,21 21 16,-42-21-16,21 0 0,-21 1 16,21 20-16,-21-21 0,0 43 15,0-43-15,0 21 0,0-21 0,0 0 16,0 1-16,0-1 0,0 0 15,0 0-15,0-42 32,0 0-17,0 0-15,0-1 0,0 1 16,0-21-16,0 21 0,22 0 16,-1-22-16,0 22 0,0 0 0,0-21 15,0 20-15,1 1 0,-1 0 0,0 21 16,-21-21-16,21 0 0,0 21 15,0-21-15</inkml:trace>
  <inkml:trace contextRef="#ctx0" brushRef="#br0" timeOffset="48888.79">12150 4699 0,'0'0'0,"21"0"0,0-21 15,0 21-15,-21-21 0,21 0 16,22 21-16,-22-22 0,0 1 0,0 0 16,0-21-16,0 21 0,1-1 0,-22-20 15,0 0-15,0 21 0,0-22 16,0 1-16,0 0 0,-22 20 0,1 1 15,-21 0-15,21 21 0,-22 0 16,22 0-16,-21 0 0,0 21 0,-1 22 16,-20-22-16,20 21 0,1 0 0,0 1 15,-1-1-15,1 0 16,-21 43-16,41-43 0,1 1 16,21-1-16,0 0 0,0-20 15,0 41-15,0-42 0,21 0 16,1-21-16,-1 0 0,21 22 15,-21-22-15,22 0 0,-1 0 0,0-22 16,1 22-16,41-42 0,-20 21 16,-22-21-16,0 20 0,-20 1 15,20 0-15,-21-21 0,0 21 16,0-22-16,1 1 0,-1 21 16,-21-22-16,0 22 0,0-42 15,0 42-15,0 42 31,-21 0-31,-1 0 0,1 0 0,21 22 16,0-22-16,-21 21 0,0 22 16,21-43-16,0 21 0,0-21 15,0 22-15,0-22 0,21 0 16,-21 0-16,21 0 0,0-21 0,1 0 16,20 21-16,-21-21 0,0 0 15,22 0-15,-22-21 0,21 21 0,-21-21 16,22 0-16,-22 0 0,21 0 15,-21-1-15,0-20 0,1 21 16,-1 0-16,-21-22 0,0 22 0,21 0 16,-21-21-16,0 21 0,21-1 15,-21 1-15,0 42 32,0 1-32,0-1 15,0 0-15,0 0 0,0 0 0,0 0 16,0 1-16,0-1 15,0 0-15,0 0 0,0 0 0,0 0 16,0 1-16,0-1 16,0-42 15,0-1-31,0 1 16,0 0-16,0 0 0,0 0 15,0-22-15,0 22 0,0 0 16,21-21-16,0 21 0,1-1 0,-1 1 15,0 0-15,21 0 0,-21 21 16,1 0-16,20 0 0,0 0 0,1 0 16,-22 0-16,63 21 15,-62 0-15,41 22 16,-42-1-16,0-21 0,-21 43 16,0-43-16,0 0 0,0 21 15,0-21-15,0 1 0,0-1 0,0 21 16,-21-42-16,21 21 0,-21-21 15,21-21 17,0 0-17,0 0-15,21 0 0</inkml:trace>
  <inkml:trace contextRef="#ctx0" brushRef="#br0" timeOffset="49433.8">14076 4487 0,'0'-42'31,"-21"42"-31,21-21 0,-43 21 16,22 0-16,0 0 0,0 0 0,0 0 16,-1 0-16,-20 0 0,21 0 15,0 0-15,0 21 0,-1 0 0,-20 0 16,21 1-16,0-1 0,0 0 15,-1 21-15,22-21 0,0 22 0,0-22 16,0 0-16,0 21 0,0-20 16,0-1-16,22 0 0,-22 0 0,42 0 15,0-21-15,-21 0 0,1 0 16,-1 0-16,0 0 16,21 0-16,-21 0 0,1-21 0,20 0 15,-21 0-15,21 0 0,-20-1 16,-1-20-16,21 21 0,-21-21 0,22 20 15,-22-20-15,42-64 0,-42 64 16,22 0-16,-22-22 0,-21 1 16,21-1-16,0-42 0,0 64 15,-21-22-15,0 22 0,0 21 16,0 0-16,0 0 0,0-1 16,-21 22-1,0 43-15,-21-22 0,21 21 0,-1 22 16,22-1-16,-21-20 0,21 20 15,0 1-15,-21-1 0,21-21 0,0 22 16,0-22-16,0 1 0,0-1 0,21-21 16,0 21-16,-21-20 0,22-1 15,-1 0-15,0-21 0,-21 21 0,42-21 16,1 0-16,-22 0 16,0 0-16,21 0 0,-21-21 0,22 0 15,-22 0-15</inkml:trace>
  <inkml:trace contextRef="#ctx0" brushRef="#br0" timeOffset="50541.51">15854 4466 0,'0'0'15,"21"0"17,0-21-32,0 0 0,0 0 15,22 0-15,41-22 16,-41 22-16,-1-21 0,0 21 0,1-22 16,-1 1-16,0 0 0,1-1 15,-22 1-15,0 0 0,0-1 0,0 1 16,-21 21-16,0-22 0,0 1 15,0 21-15,0 0 0,-21 0 0,0-1 16,0 22-16,0 0 0,0 0 16,-1 0-16,-20 0 0,21 0 0,-21 64 15,20-43-15,1 43 16,0-22-16,0 21 0,0 22 0,21-21 16,-43 84-16,22-85 0,0 22 15,0-22-15,21 22 0,-21 0 16,0-1-16,-1 1 0,22 0 15,0 21-15,-21-22 0,0 1 0,21 21 16,-21-22-16,21 22 0,0-21 16,-21 0-16,0 84 0,21-84 15,-22-22-15,22 1 0,0-1 16,0 1-16,0 84 16,0-106-16,0 0 0,0 1 15,0-22-15,22 0 0,-1-21 0,0 0 16,0 0-16,0 0 0,22-21 0,-1 0 15,0 0-15,22-22 0,-22 1 0,22 0 16,-1-1-16,1 1 0,20-22 16,-20 1-16,-22-1 0,22 1 0,-22-1 15,0 1-15,-21-22 0,1 22 16,-22-22-16,0 0 0,-22 22 16,1-22-16,0 1 0,-21 20 0,-22-21 15,22 22-15,-22-1 0,22 1 16,-21 21-16,20-1 0,-20 22 0,20-21 15,1 42-15,21-21 0,0-1 0,0 22 16,-1 0-16,1 0 16,21-21-16,21 21 15,22 0-15,-22-21 16,21 21-16,22-21 0,-22 21 16,22-21-16,-1 21 0,-21-21 15,22-1-15,-22 22 0,1-21 0,-1 0 16,0 0-16,-21 0 0,1 0 0,-1-1 15,0 1-15,-21 0 0,0-21 16,0 21-16,0-1 0,0 1 16,0 0-16,0 0 15,0 0-15,-21 21 16,21 21 0,0 0-16,0 0 0,-21 0 0,21 22 15,-22-22-15,22 0 0,0 0 16,0 22-16,-21-22 0,21 0 0,-21 0 15,21 0-15,0 0 16,0-42 31,0 0-47,21 0 0,-21 0 16,0 0-16</inkml:trace>
  <inkml:trace contextRef="#ctx0" brushRef="#br0" timeOffset="50717.8">16806 4064 0,'0'0'0,"-21"0"31,21 21 16,21 0-32,0-21-15,-21 22 0</inkml:trace>
  <inkml:trace contextRef="#ctx0" brushRef="#br0" timeOffset="51137.31">17039 4276 0,'-21'0'0,"0"0"15,21-21 1,0-1-16,0 1 16,0 0-16,21 21 0,0 0 15,0-21-15,0 21 0,1 0 0,20 0 16,-21 0-16,0 0 0,0 0 16,22 21-16,-22 0 0,0 22 0,0-22 15,0 0-15,1 21 0,-22 1 16,0-22-16,0 21 0,0 0 15,-64 22-15,43-43 16,0 0-16,-22 0 0,22 1 16,0-22-16,0 0 0,0 0 15,0 0-15,21-22 16,0 1-16,0 0 16,0 0-16,21 0 0,0 0 15,0-1-15,0 1 0,0-21 0,1 21 16,-1-22-16,21 22 0,-21-21 0,22 21 15,-1 0-15,0-22 0,-21 22 16,22 21-16,-1-21 0,0 0 16,-20 21-16,-1 0 0,0 0 0,0 0 15,0 0-15</inkml:trace>
  <inkml:trace contextRef="#ctx0" brushRef="#br0" timeOffset="51461.5">17716 4360 0,'0'0'0,"0"22"0,0-1 15,22-21-15,-1 0 16,0 0-16,0 0 0,0 0 16,0 0-16,1-21 15,-1-1-15,0 1 0,0 0 16,0 0-16,-21 0 16,0-22-16,0 22 0,0-21 15,0 21-15,0 0 0,-21 21 16,0 0-1,0 0-15,0 21 0,-1 0 0,1 0 16,-21 0-16,21 22 0,0-22 16,-1 21-16,22-21 0,0 22 0,0-22 15,0 21-15,0-21 0,0 0 16,0 1-16,0-1 0,22 0 0,-1-21 16,0 21-16,0-21 0,0 21 15,0-21-15,1 0 0,-1 0 16,21 0-16,-21-21 0,0 0 0,1 0 0</inkml:trace>
  <inkml:trace contextRef="#ctx0" brushRef="#br0" timeOffset="53044.89">18436 4022 0,'0'0'0,"21"0"0,22-21 16,-22 21-16,63-43 0,-41 22 15,-1 0-15,0 0 16,1 0-16,-1-1 0,22-41 0,-43 42 16,0-22-16,0 22 15,0-21-15,-21 0 0,0-1 0,0 22 16,0-64-16,-21 22 15,0 42-15,0 0 0,0-1 16,-1 22-16,-83 0 16,83 0-16,-20 0 0,0 22 15,21-1-15,-22 21 0,1 0 16,21 1-16,-22-1 0,22 22 16,0-22-16,0 21 0,-21 1 0,-22 169 15,64-149 1,-21 1-16,21-21 0,-21 20 0,0 1 15,-1 105-15,1-105 0,0 21 16,0 106-16,-21-128 16,20 22-16,1 0 0,0 0 15,0 0-15,0-22 0,0 22 0,21-21 16,-22-1-16,1-20 0,-21 84 16,42-84-16,-21-22 0,21 21 15,-21 1-15,21-22 0,0 1 0,0-22 16,0 21-16,0-21 0,0 0 0,21-21 15,0 0-15,0 0 0,0-21 16,0 0-16,1 0 0,105-85 16,-85 64-16,0-1 0,1 1 15,-1-21-15,21-1 16,22-63-16,-64 42 0,22 1 16,-22-1-16,0 0 0,-21 1 0,0 20 15,0-20-15,-21-1 0,0 0 16,-22 1-16,22-1 0,-21 21 0,-1 1 15,1-1-15,0 22 0,-1 21 16,1-21-16,0 20 0,21 1 0,-1 21 16,1 0-16,0-21 0,21 0 31,21 0-15,0 21-16,1-21 0,-1 21 15,21-22-15,-21 22 0,64-42 16,-43 42-16,1-21 0,-1 0 15,0 0-15,-21 21 0,22-22 0,-22 1 16,0 0-16,21 0 0,1-21 16,-22 42-16,0-22 0,0 1 15,0 0-15,-21 0 16,0 42 15,0 0-31,-21 0 0,0 1 16,0-1-16,21 0 0,-21 0 15,0 0-15,-1 0 0,22 1 16,0-1-16,0 0 0,-21 0 0,21 0 16,0 0-16,21-21 31,1 0-15,-1 0-16,0 0 0,-21-21 15,21 0-15,0 0 0,0 0 16,-21 0-16,0-1 0,0 1 0,0 0 15,0 0-15,0-21 0,0 20 16,0 1-16,0 0 0,0 0 16,22 21-16,-22-21 0,21 21 15,0 0-15,0-21 0,0-1 16,0 22-16,1 0 0,-1 0 16,0 0-16,0 0 0,21 22 15,-20-1-15,-1-21 0,-21 21 0,21 0 16,0 0-16,-21 22 0,21-22 15,-21 0-15,0 0 0,0 0 0,0 0 16,0 1-16,-21-1 0,0 0 16,0-21-16,-22 21 0,22-21 15,21 21-15,-21-21 16,21-21 0,0 0-16,0 0 15,21 0-15,0-1 16,1 1-16,-1 0 0,0 0 0,0 0 15,0 0-15,0-1 0,1 1 16,20 0-16,-21 0 0,0 0 16,0 0-16,1 21 0,-22-22 15,21 22-15,-21 22 32,-21-1-32,-1 0 0,1 0 0,21 0 15,-21 0-15,0 1 0,21-1 16,-21 21-16,21-21 0,0 0 0,0 1 15,0 20-15,0-21 16,0 0-16,21-21 16,0 0-16,21 0 0,-20 0 15,20 0-15,0 0 0,1 0 16,-22 0-16,21-21 0,43-21 16,-43 21-16,0-1 0</inkml:trace>
  <inkml:trace contextRef="#ctx0" brushRef="#br0" timeOffset="53292.71">20002 3768 0,'0'0'15,"-21"0"1,0 21-16,0 0 16,21 0-16,-21 0 0,21 22 15,-21-1-15,-1 0 0,22 1 0,0 20 16,-21-20-16,0 20 0,21-21 0,0 1 15,-21-1-15,0 0 0,21 1 16,0-22-16,-21 42 16,21-41-16,0-1 0,0 0 0,21-21 15,0 0 1,0 0-16,0-21 0,0 0 16,1 21-16</inkml:trace>
  <inkml:trace contextRef="#ctx0" brushRef="#br0" timeOffset="53661.77">19727 3852 0,'0'0'0,"-21"-21"0,0 0 0,21 0 15,0 0-15,0 0 16,21-1-16,0 22 16,0 0-16,22 0 0,-1 0 15,-21 0-15,22 0 0,-1 0 0,21 0 16,-20 0-16,-1 22 0,0-1 15,1 0-15,-1 0 0,0 21 16,-20 1-16,20-1 0,-21 22 16,0-22-16,0 21 0,-21 1 0,0-22 15,0 1-15,0 20 16,-21-21-16,0-20 0,0 20 0,0 0 16,0-21-16,-22 1 0,-63 41 15,85-42-15,-21-21 0,0 0 16,-1 0-16,1 0 0,0 0 0,20 0 15,-20 0-15,21 0 0,0 0 16,0 0-16,21-21 0,-22 21 0,22-21 16,0 0-16,22 0 15,-1-1-15,0 1 0,0 0 16,21 0-16,1 0 0,-22 0 0,21 21 16</inkml:trace>
  <inkml:trace contextRef="#ctx0" brushRef="#br0" timeOffset="54260.5">20510 4318 0,'-21'-21'0,"21"0"16,0 0-16,0-1 15,0 1-15,0 0 0,0 0 16,0 0-16,0 0 0,21-1 0,1 1 15,-1 0-15,0 0 0,0 0 16,21 21-16,-20 0 0,-1 0 0,0 0 16,0 0-16,0 21 0,0 0 15,22 0-15,-43 0 0,21 22 0,21 20 16,-42-20-16,21-22 16,-21 21-16,0-21 0,0 22 0,0-22 15,0 0-15,-21 0 0,0 0 0,0 0 16,0-21-16,0 0 0,-1 22 15,1-22-15,0 0 16,21-22 0,0 1-16,0 0 15,0 0-15,0 0 0,21 0 16,0-22-16,1 22 0,-1-21 0,0 21 16,21-22-16,-21 22 0,22-21 15,-22 21-15,21-22 0,43 1 16,-64 21-16,21 21 0,1 0 15,-22-21-15,0 21 0,21 0 16,-20 21-16,-22 0 0,0 21 16,0-21-16,0 1 0,-22 62 15,1-63-15,21 22 16,0-22-16,-21 0 0,0 21 16,21-20-16,0-1 0,0 0 0,-21 0 15,21 0-15,0-42 63,21 0-63,-21 0 0,0 0 0,21-22 15</inkml:trace>
  <inkml:trace contextRef="#ctx0" brushRef="#br0" timeOffset="54565.21">21230 3768 0,'0'0'0,"0"21"31,0 0-15,21-21-16,0 0 16,1 0-16,-1 0 15,0 0-15,0 0 0,-21-21 16,21 21-16,-21-21 15,0 0-15,0-1 16,0 1-16,-21 0 16,0 21-16,0 0 15,0 0-15,-1 21 16,22 0-16,-21 1 0,21-1 16,0 0-16,0 0 0,0 0 15,0 0-15,21 1 0</inkml:trace>
  <inkml:trace contextRef="#ctx0" brushRef="#br0" timeOffset="54850.67">21632 3916 0,'0'-21'0,"0"42"0,0-63 15,0 63 16,0 0-31,0 21 16,0-21-16,0 22 0,0-1 0,0 0 16,0 1-16,0-1 0,0 0 15,0 1-15,0-22 0,0 21 0,0-21 16,21 1-16,-21-1 16,0 0-16,22-21 0,-1 0 31,0 0-31,0-21 15,0 0-15,-21-1 0,21-20 0,1 21 16</inkml:trace>
  <inkml:trace contextRef="#ctx0" brushRef="#br0" timeOffset="55049.6">22098 3874 0,'0'0'0,"-42"0"15,20 21 1,1 0-16,-21 0 0,21 21 15,0-20-15,-1 20 0,-20 0 0,21-21 0,0 22 16,-22 20-16,43-20 16,0-22-16,-21 0 0,21 0 15,0 0-15,0 0 0,21-21 16,1 0 0,-1 0-16,21 0 0,-21-21 0</inkml:trace>
  <inkml:trace contextRef="#ctx0" brushRef="#br0" timeOffset="55410.9">22288 4128 0,'0'21'32,"22"-21"-1,-1 0-31,0-21 0,0 21 15,0-22-15,22 1 0,-22 21 16,0-21-16,0 0 0,0 0 0,0 0 16,1-1-16,-22-20 0,0 21 15,-22 21 1,1 0-16,0 0 0,0 21 16,-21 0-16,20 0 0,-20 22 15,21-22-15,0 21 0,0-21 0,-1 22 16,1 20-16,21-20 15,0-22-15,0 0 0,0 0 0,0 0 16,0 0-16,21 1 0,22-1 16,-22-21-16,21 0 0,-21 0 15,22 0-15,-22 0 0,21 0 16,-21 0-16,22-21 0,-22-1 0</inkml:trace>
  <inkml:trace contextRef="#ctx0" brushRef="#br0" timeOffset="55777.33">22691 4128 0,'0'-22'0,"0"44"0,0-86 0,0 43 15,0 0-15,0-22 16,0 22-16,0 0 0,21 21 0,0-21 16,-21 0-16,21 21 0,0 0 15,0-21-15,1 21 0,20 0 0,-21 0 16,0 0-16,22 0 0,-22 21 16,21 0-16,-21 0 0,0 0 0,1 22 15,-22-1-15,0 0 0,21 1 16,-21-1-16,0 0 0,0 1 0,0-22 15,0 21-15,0-21 0,0 22 16,0-22-16,0 0 0,-21-21 0,21 21 16,-22-21-16,1 0 15,0 0-15,0-21 16,21 0-16,0 0 16,0-1-16,0 1 0,0-21 15,21 21-15,0-22 0,0 1 0,1 0 16,-1-1-16,21 1 0,-21 0 15,0-1-15,22 22 0,-22-21 0,0 21 16,0 0-16,22 21 0,-43-22 16,21 22-16,21 0 0,-21 0 15,0 0 1</inkml:trace>
  <inkml:trace contextRef="#ctx0" brushRef="#br0" timeOffset="55933.8">23410 4276 0,'0'0'0,"0"21"0,-42-21 31,21 0 16,0 0-47</inkml:trace>
  <inkml:trace contextRef="#ctx0" brushRef="#br0" timeOffset="56853.68">931 6435 0,'0'0'0,"0"-21"0,0-1 0,0 1 16,0 0-16,-21 21 0,21-21 15,-21 21 1,21 21-16,0 0 16,0 0-16,0 1 0,0 20 15,0-21-15,0 21 0,0-20 0,0 20 16,-21-21-16,21 0 0,0 0 16,-21 1-16,21-1 0,0 0 15,0 0 1,0-42-1,21 0 1,0 0-16</inkml:trace>
  <inkml:trace contextRef="#ctx0" brushRef="#br0" timeOffset="57229.26">1355 6350 0,'0'0'0,"42"-42"0,21-22 31,-63 43-31,-21 21 0,-21 0 15,21 0-15,-22 0 16,1 0-16,21 0 0,-21 21 0,20-21 16,1 21-16,-21 1 0,42-1 15,-21 0-15,21 0 16,0 0-16,0 0 0,21 1 16,0-1-16,0-21 0,0 21 15,22-21-15,-1 21 0,-21 0 16,22-21-16,-1 21 0,-21 1 0,0-1 15,0 0-15,-21 0 0,0 0 16,0 0-16,0 1 0,0-1 0,-21 0 16,0 0-16,-21-21 0,21 21 15,-1-21-15,-20 0 0,21 0 16,-21 0-16,20 0 0,1 0 16,-21 0-16,21 0 0,0-21 15,-1 0-15,22 0 0,-21 0 16,21-1-16,-21 1 0,21 0 15,0-21-15,0 21 0,0-22 0,0 22 16,0-21-16</inkml:trace>
  <inkml:trace contextRef="#ctx0" brushRef="#br0" timeOffset="57417.98">952 6033 0,'0'0'0,"0"-22"15,0 44 17,0-1-17,22 0 1,-1-21-16,0 0 0,0 0 16,21 0-16</inkml:trace>
  <inkml:trace contextRef="#ctx0" brushRef="#br0" timeOffset="57975.92">2836 6392 0,'21'0'0,"-42"0"0,42-21 0,-21 0 15,0 0-15,0 0 0,0 0 16,0-1-16,0 1 0,-21 0 0,0 0 16,0 0-16,0 0 0,-43-22 15,43 43-15,-21 0 16,21 0-16,-22 0 0,1 0 16,-22 21-16,22 1 0,0-1 15,21 21-15,-22-21 0,22 22 16,0-1-16,0 0 0,0 1 0,-1 20 15,22-21-15,0 1 0,0-1 16,0-21-16,0 22 0,0-22 0,22 0 16,-22 0-16,21 0 0,0-21 15,21 0-15,-21 0 0,1 0 0,20 0 16,-21-21-16,21 0 16,1 0-16,-22 0 0,21-22 0,1 22 0,-1-21 15,-21-1-15,21 1 0,-20 0 16,-1-1-16,-21 1 0,0 21 15,0-21-15,0-1 0,0 22 0,0 0 16,0 0-16,0 42 31,0 0-31,0 0 0,-21 22 16,21-22-16,0 21 0,0 0 0,0-20 16,0 20-16,0-21 0,21 21 15,0-20-15,-21-1 0,21 0 0,0-21 16,0 0-16,1 0 0,-1 0 15,21 0-15,-21 0 0,0-21 16</inkml:trace>
  <inkml:trace contextRef="#ctx0" brushRef="#br0" timeOffset="60167.78">4191 6350 0,'-42'-21'31,"20"0"-31,22 0 16,0-1-16,-21 1 0,21 0 16,0 0-16,0 0 0,0-22 15,0 22-15,0 0 0,0 0 16,21 0-16,1 0 0,-1-1 0,-21 1 15,21 21-15,0 0 0,0 0 16,0 0-16,1 0 0,-1 0 0,0 21 16,0 1-16,-21-1 15,21-21-15,-21 21 0,0 0 16,0-42 31,0 0-47,-21 0 15,21-1-15,-21 1 16,0 0-16,0 21 16,-1-21-16,1 0 0,0 21 15,0 0-15,0 0 0,0 21 16,21 0-16,0 0 0,-22 0 16,1 22-16,21-22 0,-21 21 0,21 1 15,0-1-15,0 0 0,0 1 16,0-1-16,0 0 0,0 43 15,0-64-15,0 21 0,0-20 16,21-1-16,0 0 0,1-21 0,-1 0 16,0 0-16,0 0 0,21 0 15,-20 0-15,20-21 0,0 21 16,1-43-16,20 22 0,-21 0 0,64-64 16,-63 64-16,-1-21 15,0 0-15,1-1 0,-22 1 0,0 0 16,21-64-16,-42 63 0,0 1 15,0-21-15,0 20 0,0 22 16,0-21-16,0-1 0,0 65 31,-21-1-31,21 0 0,-21 21 16,21 1-16,0-1 0,0 0 16,0 1-16,0-1 0,0 43 15,0-43-15,0 0 0,0 1 16,0-22-16,0 21 0,0-21 15,0 22-15,21-22 0,0 0 0,0 0 16,1-21-16,-1 0 16,0 0-16,0-21 0,0 21 15,0-21-15,1 0 0,-1-1 16,-21 1-16,21-21 0,0 21 0,0 0 16,0-22-16,1 22 0,-1-21 0,0 21 15,0-1-15,0-20 0,0 21 16,22 0-16,-22 21 0,0-21 15,0 21 1,0 0-16,1 21 0,-22 0 16,0 0-16,21 0 0,-21 0 15,0 1-15,0-1 0,0 0 16,0 0-16,0 0 16,0-42 15,0 0-16,0 0-15,0 0 16,0-1-16,-21 1 0,-1 0 16,1 0-16,0 0 0,0 21 15,0 0-15,0 0 16,-1 0-16,1 0 0,0 0 0,0 21 16,0 0-16,0 0 0,-1 0 15,1 1-15,0 20 0,0-21 0,0 21 16,0 22-16,21-22 0,-22-21 15,22 22-15,0-22 0,0 21 16,0-21-16,0 1 0,22-22 0,-1 0 16,21 0-16,-21 0 15,0 0-15,1 0 0,-1 0 16,21-22-16,-21 1 0,0 0 0,1 0 0,20 0 16,0-43-1,-21 43-15,1-21 0,-1 21 0,-21-1 16,0-20-16,21 21 0,-21-21 15,21 20-15,-21 1 0,0 0 0,0 0 16,0 0-16,0 42 31,0 0-31,-21 0 16,21 0-16,0 1 0,0 20 16,-21-21-16,21 0 0,-21 22 0,21-22 15,0 21-15,0-21 0,0 22 0,0-22 16,0 0-16,0 0 15,21 0-15,0-21 0,0 0 0,0 0 16,22 0-16,-22 0 0,21 0 16,-21-21-16,22 0 0,-1 21 15,0-42-15,1 20 0,-22 1 0,21-21 16,-21 21-16,22 0 0,-22-22 16,0 22-16,0-21 0,-21-1 15,0 22-15,0 0 0,0-21 0,0 21 16,-21 21-1,0 0-15,21 21 0,-21 0 16,21 0-16,0 0 0,0 0 16,0 1-16,0-1 0,0 0 15,0 0-15,0 0 0,0 0 0,0 1 16,0-1-16,21 0 0,0 0 16,0 21-16,-21-20 15,0-1-15,-21-21 31,0 0-15,0 0-16,-1-21 16,1-1-16,21 1 0,-21 21 0,21-21 15,-21 0-15,21 0 0,0 42 32,0 0-17,0 0-15,0 0 16,0 1-16,0-1 0,0 0 15,0 0-15,21-21 0,0 21 16,0-21-16,1 0 16,-1 0-16,21 0 0,-21 0 0,22 0 15,-1-21-15,-21 0 0,21 21 0,1-21 16,-1 0-16,0-22 0,1 22 16,-1 0-16,0-21 0,-20 20 15,62-41-15,-63 21 0,1-1 16,-1 22-16,0-21 0,-21 21 15,0-1-15,0-20 0,-21 42 16,0 0-16,-22 0 16,22 21-16,-21 22 0,21-22 15,-1 0-15,22 21 0,-21-21 16,21 1-16,0 20 0,0-21 16,21 0-16,1 0 0,-1 1 15,-21-1-15,42 0 0,0 0 16,-20-21-16,-22 21 0,21-21 0,-21 21 15,0 1 1,-21-22-16,-1 0 16,1 0-16,0 0 0,0 0 0,0 0 15,0 0-15,-1-22 16,1 22-16,0-21 0,21 0 0,0 0 16,0 0-16</inkml:trace>
  <inkml:trace contextRef="#ctx0" brushRef="#br0" timeOffset="61741.66">8213 5990 0,'0'0'0,"-22"-21"16,22 0-16,-21-21 0,-21-22 31,21 64-31,0 0 16,21 21-16,-22 0 16,22 1-16,-21-1 0,21 21 0,0-21 15,0 22-15,0-1 0,0 0 0,0-21 16,0 22-16,0-1 0,0-21 15,0 22-15,0-22 0,0 21 0,0-21 16,0 0-16,0 1 16,21-22-1,1-22-15,-22 1 16,21 21-16,0-21 0,0-21 16,0 21-16,-21-1 0,21 1 0,1-21 15,-1 21-15,0 0 0,-21-22 16,21 1-16,0 21 0,0 21 31,-21 21-15,0 0-16,0 0 0,0 0 0,0 1 15,0 20-15,0-21 0,22 0 16,-22 22-16,0-22 0,0 0 0,0 0 16,21 21-16,0-20 0,-21-1 15,21 0-15,0 0 16,0-21-16,1 0 0,-1 0 15,0 0-15,21-21 0,-21 0 0,1 0 16,-1-1-16,21 1 0,-21 0 16,0 0-16,1 0 0,20-22 0,0-20 15,-42 42-15,0-22 16,21 1-16,-21 21 0,0-21 0,0-22 16,0 43-16,0-21 15,0 20-15,0 44 31,-21-1-31,21 21 16,0-21-16,0 22 0,0-22 0,-21 21 16,21 0-16,0-20 0,0 20 0,0-21 15,0 21-15,0-20 0,0 20 16,0-21-16,0 0 0,21 0 0,0-21 16,1 0-16,-1 0 15,21 0-15,-21 0 0,22 0 0,-22-21 16,21 0-16,0 21 0,22-63 15,-22 41-15,-21 1 0,22-21 16,-22 21-16,0-22 0,0 1 0,0 0 16,-21-1-16,0 1 0,0 0 15,0-22-15,0 22 0,0 0 16,0 20-16,0-20 0,0 21 0,-21 21 31,0 0-31,0 21 0,21 0 0,0 22 16,-21-1-16,21 0 0,-21 1 15,21 41-15,0-41 0,0-22 16,0 21-16,0 0 0,0-20 16,0 20-16,-22-21 0,22 21 0,0-20 15,0-1-15,0 0 0,0 0 0,0 0 16,0-42 15,22 0-31,-22 0 16,21 0-16,0-1 0,0 1 15,-21 0-15,21 0 0,0 0 16,1 0-16,-1-1 0,-21 1 0,21 0 16,0 21-16,0 0 15,0 0-15,-21 21 16,22 0-16,-22 1 0,0-1 0,0 0 16,0 0-16,21 0 15,-21 0-15,0 1 0,21-22 0,-21 21 16,0 0-16,21-21 0,0 21 15,0-21-15,1 0 16,-1 0-16,0 0 0,0 0 0,0 0 16,22 0-16,-22 0 0,0 0 15,21-21-15,-21 0 0,22 21 0,-22-21 16,21-1-16,-21 1 0,1 0 0,-1 0 16,0-21-16,0 20 0,-21 1 15,0 0-15,0 0 0,0-21 16,0 20-16,0 44 31,0-1-31,0 0 0,0 0 16,0 21-16,0-20 0,-21-1 15,21 0-15,0 0 0,0 0 16,0 0-16,0 1 0,0-1 0,0 0 16,0 0-16,21-21 15,0 0 1,0 0-16,-21-21 15,22 0-15,-22 0 16,21-1-16,-21 1 0,0 0 0,0 0 16</inkml:trace>
  <inkml:trace contextRef="#ctx0" brushRef="#br0" timeOffset="61897.65">10118 5863 0,'-22'-21'0,"44"42"0,-44-63 0,1 42 15,0 0 1,0 0 15,21 21-31,0 0 0,0 0 16,21 1-16,0-22 15,0 0-15,1 0 0,-1 21 16</inkml:trace>
  <inkml:trace contextRef="#ctx0" brushRef="#br0" timeOffset="62177.23">10583 5863 0,'-21'0'15,"0"21"-15,0 1 0,0-1 16,-1 0-16,1 0 0,0 0 16,0 0-16,0 1 0,-22 41 15,22-42-15,21 0 0,0 22 16,0-22-16,0 0 0,0 21 15,0-20-15,0-1 0,21-21 16,1 0-16,-1 0 0,0 0 16,0 0-16,21 0 0,22 0 15,-22 0-15,1-21 0,-1-1 16,-21 1-16,21 0 0,1 0 0,-22 0 16,0 0-16,21-22 0,-20 22 15</inkml:trace>
  <inkml:trace contextRef="#ctx0" brushRef="#br0" timeOffset="62593.81">10922 5673 0,'0'0'0,"0"-43"0,0 22 16,0 0-16,0 0 0,0 0 16,0 42-1,-21 0-15,21 21 0,0-20 0,0 20 16,0 0-16,0 1 0,-21-1 16,21 0-16,0 1 0,-22-1 15,22 0-15,-21 1 0,21-1 16,0-21-16,0 0 0,-21 43 15,0-43-15,21 0 0,0-42 47,0 0-31,0 0-16,0-1 0,21-20 16,0 21-16,0 0 0,1-22 0,-1 1 15,0 21-15,21-21 0,-21 20 0,22 1 16,-22 0-16,21 0 0,1 21 15,-1 0-15,0 0 0,1 21 16,-22 0-16,21 0 0,-21 1 16,0-1-16,22 21 0,-43-21 0,0 0 15,0 22-15,0-22 0,0 0 0,0 0 16,0 0-16,-21 1 0,-1-1 16,1 0-16,0-21 0,21 21 15,-21-21-15</inkml:trace>
  <inkml:trace contextRef="#ctx0" brushRef="#br0" timeOffset="65207.23">12531 6160 0,'0'21'31,"21"-42"-15,0 21-16,0-22 16,0 1-16,0 0 0,22 21 0,-22-21 15,21 0-15,-21-22 0,22 22 16,-22 0-16,0-21 0,0 21 15,0-22-15,-21 22 0,0-21 16,0 21-16,0-22 0,-21 43 16,0 0-16,0 0 0,0 0 15,0 0-15,-43 43 16,43-1-16,0-21 0,0 21 0,-1-20 0,1 20 16,21 43-1,0-64-15,0 21 0,0-21 0,0 0 16,0 22-16,21-22 0,1 0 15,-1 0-15,0 0 0,21-21 0,-21 0 16,1 0-16,-1 0 0,42 0 16,-42 0-16,22 0 0,-22-21 15,0 0-15,0 21 0,0-21 16,1 0-16,-1 0 0,0-1 0,0 1 16,0-21-16,-21 21 0,21 0 15,1-22-15,-1 22 0,0 0 0,21 0 16,-21 0-16,1-1 0,-1 22 15,0 0-15,21 0 0,-21 0 0,1 0 16,-1 0-16,0 22 0,-21-1 0,0 0 16,21 0-16,-21 0 0,0 0 15,0 1-15,0-1 0,0 0 0,0 0 16,-21 0-16,21 0 0,0 1 16,0-1-16,-21-21 0,21 21 15,-21-21-15,42-21 31,0 21-15,-21-21-16,21-1 0,0 1 0,-21 0 16,21 0-16,1 0 0,-1 0 15,-21-22-15,21 22 0,-21 0 0,0 0 16,21 0-16,-21-1 0,21 22 16,-21-21-16,0 42 15,0 1 1,0-1-16,0 0 15,0 0-15,0 21 0,0-20 16,0-1-16,0 0 0,-21 0 16,21 0-16,0 0 0,0 1 0,0-1 15,0 0-15,21-21 0,0 0 16,1 21-16,-1-21 16,0 0-16,21 0 0,-21 0 0,1 0 15,-1-21-15,21 21 0,-21-21 16,0 21-16,22-21 0,-22-1 0,0 1 15,0 0-15,22-21 0,-1-22 16,-21 43-16,-21-21 0,21-22 16,0 22-16,-21 0 0,22-64 15,-22 63-15,0 1 0,0 21 16,0-21-16,0 20 0,0 1 16,0 0-16,0 42 31,0 0-31,0 1 0,0 20 0,0-21 15,0 21-15,0 1 0,-22-1 16,22 64-16,0-64 0,-21-21 16,21 22-16,0-1 0,0-21 0,0 22 15,0-22-15,0 0 16,0 0-16,21 0 0,1 22 16,-1-43-16,0 0 0,0 21 0,0-21 15,0 0-15,1 0 0,-1 0 16,21 0-16,-21 0 0,0-21 0,22-1 15,-22 22-15,0-21 0,21 0 16,-20 21-16,-1-21 0,0-21 0,0 20 16,-21 1-16,0 0 0,0-42 15,0 41-15,0 1 0,0-21 16,-21 63 0,0 0-1,21 0-15,-21 1 0,-1-1 16,22 0-16,0 0 0,0 0 0,-21 22 15,21-22-15,0 0 0,0 0 16,0 0-16,0 0 0,21 1 16,1-22-16,-1 21 15,0-21-15,0 0 0,0 0 16,22 0-16,-22 0 0,0 0 0,21 0 0,-21-21 16,1-1-16,-1 22 15,0-21-15,0 0 0,0 0 0,0 0 16,-21 0-16,22-1 0,-22 1 0,21-21 15,-21 21-15,0 0 0,0-1 16,0 1-16,0 42 16,0 1-1,0-1-15,0 0 0,-21 0 16,21 0-16,-22 0 0,22 1 0,0-1 16,0 0-16,-21 0 0,21 0 15,-21 0-15,21 1 0,21-22 47,-21-22-31,21 1-16,1 21 0,-22-21 15,21 0-15,0 0 0,-21 0 0,21-1 16,0 1-16,0 0 0,1 0 16,-1 0-16,0 0 15,0 21-15,0 0 0,0 0 16,1 0-16,-22 21 0,21 0 15,-21 0-15,21 0 0,-21 0 16,21-21-16,-21 22 0,21-1 0,0-21 16,-21 21-16,22 0 0,-1-21 15,0 0-15,0 21 0,0-21 0,0 0 16,1 0-16,-1 0 0,0 0 16,21 0-16,-21 0 0,22 0 0,-22 0 15,0 0-15,21-21 0,-20 0 0,-1 21 16,0-21-16,0 0 0,0-1 15,0 1-15,-21-21 0,0 21 16,0 0-16,0-22 0,0 22 16,0 0-16,0 0 0,0 0 0,0-1 15,-21 22-15,0 0 0,0 0 16,0 0-16,0 22 0,-22-22 0,22 21 16,0 0-16,-43 42 15,43-41-15,0-1 0,0 21 16,0-21-16,21 0 0,0 1 0,0 20 15,0-21-15,0 0 0,0 0 16,21 1-16,21-22 16,-21 0-16,1 0 0,-1 0 15,21 0-15,-21 0 16,0 0-16,1-22 0,-1 22 0,0-21 16,0 0-16,-21 0 0,21 0 0,0-22 15,1 1-15,-22 21 0,0-21 16,21-1-16,-21-20 0,21 20 0,-21-20 15,0 21-15,0-22 0,21 22 16,-21-1-16,21 1 0,-21 0 0,0 21 16,0-1-16,0 1 0,0 0 15,0 42 1,0 0-16,0 22 0,0-22 16,0 21-16,-21 1 15,21 20-15,-21-21 0,21 1 0,0-1 16,0 0-16,0 1 0,-21-1 15,21 0-15,0 1 0,0-22 0,0 0 16,0 21-16,0-20 0,0-1 16,0 0-16,21 0 0,0-21 15,0 0-15,0 21 0,1-21 0,-1 0 16,21 0-16,-21 0 0,22 0 16,-1 0-16,0-21 0,1 0 0,-1 0 15,0 21-15,1-43 0,-1 22 16,0 0-16,1 0 0,-22-21 15,0 20-15,21-62 0,-42 63 16,21-1-16,-21 1 0,0 0 16,-21 21-16,-21 0 15,21 0-15,0 21 0,-1 0 16,1 1-16,0-1 0,0 0 0,21 0 16,0 21-16,0 1 15,0-22-15,0 0 0,21 0 16,-21 0-16,21 1 0,0-1 0,1 0 15,-22 0-15,0 0 0,21 0 16,-21 1 15,-21-22-31,-1 0 16,1 0 0,0 0-16,0-22 0,0 1 15,0 0-15,-1 21 0,1-21 16,0 0-16,0 0 0,-21-1 0</inkml:trace>
  <inkml:trace contextRef="#ctx0" brushRef="#br0" timeOffset="65566.17">14033 5588 0,'0'0'0,"22"0"31,-1 0-31,21-21 0,0 21 16,22 0-16,-1 0 0,1 0 0,21 0 15,-22-21-15,1 21 0,-1 0 16,1-21-16,-1 21 0,1 0 0,-22 0 15,0 0-15,22 0 0,-43 0 16,21 0-16,-21 0 0,1 0 16,-1 0-16,-42 0 47,-1 0-32,22 21-15</inkml:trace>
  <inkml:trace contextRef="#ctx0" brushRef="#br0" timeOffset="66352.77">2434 7578 0,'0'-21'16,"-21"21"-16,21-22 15,0 1-15,-21 21 16,21 21-1,0 1-15,0 20 0,0 0 0,0 1 16,-21-1-16,21 0 0,-22 22 16,1-1-16,0 1 0,0-1 0,21 1 15,-21-1-15,0 1 0,-1-1 16,1-20-16,-21 41 16,42-41-16,0-22 0,-21 0 15,21 0-15,0 0 0,21-42 31,0 0-15,-21 0-16</inkml:trace>
  <inkml:trace contextRef="#ctx0" brushRef="#br0" timeOffset="68073.78">2159 7789 0,'0'0'0,"-21"-42"0,0 0 0,21-43 16,0 43-1,0-1-15,0 1 0,0 0 0,0 21 16,21-22-16,21 1 0,0 21 16,1 0-16,-1-1 0,0 1 0,22 0 15,-1 21-15,1 0 0,21 21 16,-22 22-16,1-22 0,-1 21 0,-21 22 16,-20-22-16,20 21 0,-42-20 15,0 20-15,0-20 0,-42-1 16,20 21-16,-20-20 0,-21 20 0,-1-20 15,22-1-15,-22 0 0,1-21 0,20 22 16,1-22-16,0-21 0,-1 21 16,1-21-16,21 0 0,0 0 15,0 0-15,-1 0 0,22-21 16,0 0-16,-21 0 0,21-1 0,0-20 16,0 21-16,0 0 0,0-22 15,0 22-15,0 0 0,21 42 31,1 22-31,-1-22 0,0 21 16,0 0-16,0 1 0,0 20 16,1-20-16,-1-1 0,0 0 0,21 1 15,-21-22-15,1 21 0,-1-21 16,21 0-16,-21 1 0,22-1 16,-1-21-16,-21 0 0,64 0 15,-43 0-15,0 0 0,1 0 16,-1-21-16,0-1 0,1 1 0,-1 0 15,0-21-15,1-1 0,-1 22 16,0-21-16,-20 0 0,20-64 16,-21 63-16,-21 1 0,0 0 15,0 21-15,0-22 0,0 22 0,-21-21 16,0 42-16,0 0 16,-1 0-16,1 21 0,-21 21 15,21-21-15,0 22 16,-1-22-16,22 21 0,0 1 15,-21 41-15,21-41 0,0-1 0,0 0 16,0-21-16,0 1 16,21 20-16,22-21 0,-1 0 15,-21-21-15,22 0 0,-1 0 16,-21 0-16,64-21 0,-43 0 16,0 0-16,1 0 0,-1-1 0,0 1 15,-20 0-15,20-21 0,-21 21 16,0-22-16,0 1 0,1 0 15,-22 20-15,0-20 0,0 21 0,0-21 16,0 20-16,0 1 0,0 42 31,0 1-31,0-1 16,0 0-16,0 21 0,0-21 0,0 22 16,0-22-16,0 21 0,0-21 15,0 22-15,0-22 0,0 0 0,0 0 16,0 22-16,0-22 15,0-42 1,0-1 0,21 1-16,-21 0 15,21-21-15,-21 21 0,0-1 0,0-20 16,21 0-16,-21 21 0,21-22 16,-21 22-16,21-21 0,-21 21 0,0-1 15,22 1-15,-1 21 0,0 0 16,0 0-16,-21 21 15,21-21-15,0 22 0,-21-1 0,22 21 16,-22-21-16,21 22 0,-21-22 16,0 0-16,21 21 0,-21-21 0,21 1 15,-21 20-15,0-21 0,21 0 16,-21 0-16,21-21 0,1 0 16,-1 0-1,-21-21-15,21 0 16,0 0-16,0 0 0,-21-22 15,21 22-15,1-21 16,-22 0-16,42-22 0,-21 22 16,-21-1-16,42 1 0,-42 21 15,22 0-15,-1 0 0,0 21 16,0 21 0,-21 0-16,21 0 0,-21 0 15,0 0-15,0 43 16,0-22-16,0-21 0,0 22 0,0-22 15,0 21-15,0-21 0,43 43 16,-43-43-16,21 0 0,0 0 0,0 1 16,21-22-16,-20 0 0,20 0 15,0 0-15,1 0 0,-22 0 16,21 0-16,0 0 0,1-22 0,-1 1 16,0 21-16,-20-21 0,-1 0 15,21-21-15,-21 20 0,0 1 0,-21-21 16,22 0-16,-22-1 0,0 22 15,0 0-15,0 0 0,0 0 16,0-1-16,0 44 16,0-1-1,-22 0-15,22 0 0,0 0 0,0 0 16,-21 22-16,0 20 16,21-42-16,0 1 0,0-1 0,0 0 15,0 0-15,0 0 0,0 0 16,0 1-16,21-22 0,0 0 15,1 0-15,-1 0 0,0 0 16,0 0-16,0 0 0,0 0 0,1-22 16,20 1-16,-21 21 0,0-21 15,0 0-15,1 0 0,-1-22 0,0 22 16,-21 0-16,0-21 0,0 21 0,0-22 16,0 22-16,0-21 0,-21-1 15,0 22-15,-1 0 0,1-21 0,0 21 16,-21-1-16,21 22 0,-1 0 15,1 0-15,-21 0 0,21 0 16,-22 22-16,22-1 0,0 0 16,0 0-16,21 21 0,0-20 15,0 20-15,0 21 0,0-41 16,0-1-16,0 0 0,21 0 0,0 0 16,0 0-16,1-21 0,20 0 15,-21 0-15,0 0 0,22 0 16,-22-21-16,21 0 0</inkml:trace>
  <inkml:trace contextRef="#ctx0" brushRef="#br0" timeOffset="68325.24">5863 7535 0,'0'0'0,"0"-21"0,0 0 16,0 0-16,0 0 0,-21 21 15,21 21 1,-21 0-16,21 21 0,0 1 0,0-1 15,-21-21-15,21 43 0,-22-22 0,22 0 16,0 1-16,0-1 0,0 0 16,-21 1-16,21-1 0,0 0 0,0-20 15,0 20-15,0-21 0,0 0 16,0 0-16,0 1 0,21-22 16,1 0-16,-1 0 0,0 0 15,0 0-15,0-22 16,0 1-16,22 0 0</inkml:trace>
  <inkml:trace contextRef="#ctx0" brushRef="#br0" timeOffset="68709.2">6075 7916 0,'0'0'16,"-21"64"0,21-43-16,21-21 15,0 0 1,0 0-16,0 0 0,0 0 0,1 0 15,-1 0-15,0-21 0,0 0 16,0 21-16,0-21 0,-21-1 16,64-20-16,-64 21 15,21 0-15,-21 0 0,0-1 16,0 1-16,-21 21 16,0 0-16,0 0 0,-1 0 15,1 21-15,-21-21 16,21 22-16,0-1 0,-1 21 0,-20 22 15,21-43-15,21 85 16,0-85-16,0 0 0,0 0 16,0 0-16,0 0 0,42-21 15,-21 0-15,1 0 0,-1 0 16,0 0-16,0 0 0,21 0 16,1-21-16,-1 0 0,-21 0 15,0 0-15,22 0 0,-22-22 0,0 22 16,0 0-16,0-21 0</inkml:trace>
  <inkml:trace contextRef="#ctx0" brushRef="#br0" timeOffset="68902.07">5673 7620 0,'-22'21'0,"44"-42"0,-65 63 0,22-42 16,21 22-16,21-22 15,0 21-15,22-21 0,-22 0 16,21 0-16,1 0 0,-1 0 0,0 0 16,22 0-16,-22 0 0,0-21 0,1 21 15,-1-22-15,0 1 0,-20 21 16,20-21-16</inkml:trace>
  <inkml:trace contextRef="#ctx0" brushRef="#br0" timeOffset="69753.57">6858 7535 0,'0'0'0,"0"-21"0,21-21 0,0-22 15,22 64 16,-43 22-31,0-1 0,0 21 0,0 0 16,0-20-16,0 20 0,0 0 16,0 1-16,0 20 0,0-21 0,0 1 15,-22-1-15,1 0 0,21 1 0,-21-1 16,21-21-16,-21 22 0,21-22 16,-21 0-16,21 21 15,21-63 16,0 0-31,0 0 0,0 0 0,1-1 16,20-20-16,-21 21 0,0-21 16,22-1-16,-22 1 0,0 21 0,42-64 15,-41 64-15,-1 0 0,-21 0 16,0-1-16,21 22 0,0 0 16,-21 22-16,0-1 15,0 0-15,0 0 0,0 0 16,0 22-16,21-22 0,-21 21 0,0 0 15,21 1-15,-21-1 0,22-21 16,-22 22-16,0-22 0,21 0 16,0 0-16,0 0 0,0 0 0,0-21 15,1 0-15,-1 0 0,21 0 0,0 0 16,-20-21-16,20 0 0,0 0 16,1-21-16,-1 20 0,0-20 0,1 21 15,-1-21-15,0-1 0,1 1 16,-22 0-16,0-1 0,0-20 15,-21 20-15,21-20 0,-21 21 0,0-22 16,0 22-16,-21-1 0,0 1 0,-21 0 16,20 21-16,1-1 0,-21 1 0,0 21 15,20 0-15,-20 21 0,0 1 16,-1-1-16,22 0 0,-21 21 16,-22 22-16,43-22 0,0 0 15,21-20-15,0 20 0,0-21 16,0 43-16,0-43 0,21 0 15,43 21-15,-43-21 0,21-21 16,1 0-16,-1 0 0,0 0 16,1 0-16,-1 0 0,0 0 0</inkml:trace>
  <inkml:trace contextRef="#ctx0" brushRef="#br0" timeOffset="70130.75">8149 7832 0,'0'21'15,"21"0"1,0-21-16,1 0 16,-1 0-16,0-21 15,0 21-15,0-21 0,0 21 16,22-21-16,-22-1 0,0 22 0,0-21 16,0 0-16,-21 0 0,22 0 15,-22 0-15,0-1 0,0-20 0,0 21 16,0 0-16,-22 0 15,1 21-15,0 0 16,0 21-16,-21 0 0,20 0 0,1 0 16,0 0-16,0 1 0,0-1 15,0 21-15,-1 22 0,22-43 16,0 0-16,0 42 0,0-41 16,0-1-16,22 0 0,-1 0 15,0 0-15,0-21 0,21 0 16,1 0-16,-1 0 0,0 0 0,1 0 15,-1 0-15,22 0 0,41-42 16,-62 21-16,-1 0 0,64-43 16,-64 22-16,-21 21 15</inkml:trace>
  <inkml:trace contextRef="#ctx0" brushRef="#br0" timeOffset="70572.77">9017 7345 0,'0'0'0,"-21"-42"15,0-1-15,21 1 0,-22 21 0,1 21 16,0 0-16,0 0 15,21 42-15,-21-21 0,21 22 0,0 20 16,0-21-16,0 1 0,0 20 0,0-20 16,0 20-16,0-21 0,0 1 15,0-1-15,0-21 0,0 22 16,0-22-16,0 21 0,0-21 0,0 0 16,0 1-16,0-1 0,0-42 46,0-1-46,0 1 16,0 0-16,0 0 0,0-21 0,0 20 16,0 1-16,0-21 0,21 21 15,0 0-15,0-22 0,22 22 0,-1 0 16,-21 0-16,21 0 0,1 21 0,20 0 16,-20 0-16,-1 0 0,43 21 15,-43 0-15,-21 0 0,43 21 16,-43 1-16,0-22 15,-21 0-15,0 0 0,0 0 16,0 1-16,-21 20 0,-22-42 16,22 21-16,-21 0 0,-22-21 15,22 0-15,-21 21 0,20-21 0,-20 0 16,-1 0-16,1 0 0,20 0 0,-20 0 16,42 0-16,-22 0 0,22-21 15,0 0-15,21 0 0,0 0 16,21-22-16</inkml:trace>
  <inkml:trace contextRef="#ctx0" brushRef="#br0" timeOffset="71118.1">9800 7239 0,'0'0'0,"0"-21"0,0 0 0,0 0 15,0-1-15,0 1 0,0 0 16,0 42 15,0 0-31,0 1 0,0 20 0,0 0 16,0 1-16,0 20 0,0-21 15,21 22-15,-21-22 0,0 22 0,0-22 16,0 0-16,0 43 0,0-43 16,-21 1-16,0-22 0,21 0 15,0 21-15,0-20 0,0-1 16,21-42-1,0-1 1,-21 1-16,21 0 0,1 0 0,-22 0 16</inkml:trace>
  <inkml:trace contextRef="#ctx0" brushRef="#br0" timeOffset="71477.45">9737 7303 0,'0'0'0,"-22"-43"0,1-63 16,21 85-16,0 0 15,0 0-15,0 0 16,21 21-16,1 0 0,20 0 0,0 0 16,1 0-16,20 0 0,-21 0 0,22 21 15,21 0-15,-22 21 0,1 1 16,-1-1-16,43 64 0,-64-43 16,1 1-16,-22-22 15,0 22-15,-21-22 0,0 43 16,-21-43-16,-22 0 0,-41 22 15,20-22-15,1-21 0,-1 22 16,22-22-16,-22 0 0,1-21 0,21 21 16,-22-21-16,22 0 0,21 0 0,-22 0 15,22 0-15,0 0 0,0 0 16,0 0-16,21-21 0,0 0 16,0 0-16,21 0 15,0-1-15,0 22 0,0-21 0,22 0 16,-22 0-16,21 21 0,0-21 15,1 0-15,-1-1 0,0 22 16,1-21-16</inkml:trace>
  <inkml:trace contextRef="#ctx0" brushRef="#br0" timeOffset="72046.77">10689 7705 0,'-21'0'16,"0"0"-16,0 0 0,21-21 15,-22 21-15,1-22 16,21 1-16,0 0 0,0 0 16,0 0-16,0 0 15,0-1-15,21 22 0,1 0 16,-1-21-16,0 21 0,0 0 0,21 0 16,1 0-16,-1 0 0,0 21 15,1 1-15,-1-1 0,0 0 0,-20 0 16,41 21-16,-42-20 0,0-1 15,-21 0-15,0 0 0,0 0 16,0 0-16,-21 1 0,0-1 0,0-21 16,-21 21-16,20-21 0,1 0 15,0 0 1,0 0-16,21-21 0,0 0 16,0-1-16,0 1 15,21 0-15,0 0 16,0 0-16,1-22 0,-1 22 0,0 0 15,21-21-15,-21 21 0,22-22 16,-1 22-16,0 0 0,22-21 16,-22 42-16,1 0 0,-1 0 15,-21 0-15,0 0 0,0 21 16,1 0-16,-22 0 0,0 43 16,0-43-16,0 21 0,0-21 15,0 0-15,-22 1 0,22-1 16,-21 0-16,21 0 0,0 0 15,0 0-15,0 1 0,-21-22 0,21 21 16,0-42 15,0-1-15,21 1-16,-21 0 16,0-21-16,0 21 0</inkml:trace>
  <inkml:trace contextRef="#ctx0" brushRef="#br0" timeOffset="72373.52">11493 7112 0,'0'0'0,"-42"0"15,21 0-15,0 0 0,21 21 16,-21-21-16,-1 21 0,22 1 0,0-1 16,0 0-1,22-21-15,-1 0 16,0 0-16,0 0 0,0 0 15,0 0-15,1 0 0,-1 0 0,-21-21 16,21 0-16,0 21 0,-21-22 0,0 1 16,0 0-16,0 0 0,0 0 15,-21 0-15,0 21 16,0 0-16,-1 0 16,1 0-16,0 0 0,0 21 15,0 0-15,0 0 0,21 21 16,0-20-16,0 20 0,0-21 15,0 0-15,21 22 0,0-22 0,0 0 16,0 0-16,22-21 0,-22 21 16,0 0-16,21-21 0</inkml:trace>
  <inkml:trace contextRef="#ctx0" brushRef="#br0" timeOffset="72646.31">11938 7387 0,'0'21'16,"0"1"-16,0-1 15,0 0-15,0 0 0,0 0 0,0 22 16,0-22-16,0 0 0,0 0 16,0 0-16,0 0 0,0 1 0,0-1 15,0 0-15,0 0 16,0 0-16,21-21 15,0 0 1,0-21 0,1 0-16,-1 0 15,0 0-15,0-22 0,0 22 16</inkml:trace>
  <inkml:trace contextRef="#ctx0" brushRef="#br0" timeOffset="72869.14">12319 7239 0,'0'0'0,"0"21"32,-21 0-32,0 1 0,-1-1 0,1 21 0,0-21 15,0 22-15,0-1 0,0-21 16,21 21-16,-22-20 0,1 20 0,0-21 16,0 0-16,21 0 0,0 1 15,-21-1-15,21 21 16,21-42-1,21 0 1,-21-21-16,1 21 0,20-21 0,-21 0 16,21-1-16</inkml:trace>
  <inkml:trace contextRef="#ctx0" brushRef="#br0" timeOffset="73257.85">12594 7493 0,'-21'0'16,"42"0"-16,-42 21 0,42-21 47,0 0-47,0-21 16,1 21-16,-1-21 0,-21 0 15,21 0-15,0-1 0,0 1 0,-21 0 16,0 0-16,0 0 0,0 0 15,0-1-15,-21 22 0,0 0 16,0 0-16,-22 22 16,22-1-16,0 0 0,0 0 15,0 21-15,0-20 0,-1 20 0,1-21 16,21 21-16,-21-20 0,21 20 16,0-21-16,0 0 0,0 0 0,42 43 15,-20-64-15,20 21 16,-21-21-16,0 0 15,22 0-15,-22 0 0,21 0 0,-21 0 16,43 0-16,-22 0 16,-21-21-16,0 0 0,1 0 0,-1-1 15</inkml:trace>
  <inkml:trace contextRef="#ctx0" brushRef="#br0" timeOffset="73617.8">12975 7451 0,'0'-21'0,"0"42"0,0-64 15,0 22-15,0 0 16,0 0-16,0 0 0,0 0 15,21-1-15,0 22 16,1 0-16,-1 0 0,0 0 16,0 0-16,0 0 0,22 0 0,-22 22 15,0-22-15,0 42 0,0-21 16,0 0-16,1 22 0,-1-22 0,0 21 16,0-21-16,0 22 0,0-22 0,-21 0 15,0 0-15,0 21 0,0-20 16,0-1-16,0 0 0,-21-21 15,0 0 1,0 0 0,0 0-16,21-21 15,0 0-15,0-1 0,0 1 16,0 0-16,21-21 0,0 21 0,0-22 16,22 1-16,-1-43 0,-21 43 15,21 0-15,-20 20 0,-1-20 16,0 21-16,21 0 0,-21 0 15,1 21-15,-1 0 0,0 0 0,0 0 16,0 0-16,0 0 0,1 0 0,-1 21 16</inkml:trace>
  <inkml:trace contextRef="#ctx0" brushRef="#br0" timeOffset="73901.83">14182 7620 0,'0'0'0,"0"21"0,0-42 110,-22 21-95,22-21-15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2:09:24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487 339 0,'0'-21'16,"-21"21"31,21 21-47,0 0 15,0 0-15,0 0 16,0 0-16,0 1 16,0-1-16,0 0 0,21 0 15,0 0-15,0-21 0,0 0 16,0 0-16,22 0 0,-22 0 15,21 0-15,-21 0 0,22 0 0,-1-21 16,0 21-16,-20-21 0,20 0 16,-21 0-16,21-1 0,-20 1 15,-1-21-15,-21 21 0,21 0 16,-21-22-16,0 22 0,0-21 16,0 21-16,0-1 0,0-20 0,0 21 15,0 0-15,0 0 16,-21-1-16,21 44 15,-21-1 1,21 0-16,0 0 0,0 0 16,0 22-16,0-1 0,0 0 0,0 1 15,0-1-15,0 0 16,0 1-16,0-1 0,0 0 0,0 1 0,0-1 16,0 0-16,21 1 15,-21 20-15,0-21 0,0 1 16,0-1-16,0 43 0,0-43 15,0 0-15,0-20 0,0-1 16,0 0-16,0 0 0,0 0 16,0 0-16,-21-21 0,-1 0 0,1 0 15,0 0-15,0-21 0,0 0 16,0 0-16,-1 0 0,1 0 16,0-22-16,-21 1 0,21 0 15,-1-1-15,-20 22 0,21-21 16,0 21-16,21-1 0,-21 1 0,21 0 15,-22 21-15,22 21 32,0 0-17,0 1-15,0-1 0,22 0 0,-1 0 16,0 21-16,-21-20 0,21 20 16,0-21-16,0 0 0,1 0 15,20 1-15,-21-1 0,21 0 0,-20-21 16,20 0-16,-21 0 0,21 0 15,1 0-15,-22 0 0,21 0 16,1-21-16,-22 0 0,21-1 0,-21 1 16,22 0-16,-22-21 15,0 21-15,0-22 0,-21 22 0,0-21 16,0 21-16,0-22 0,0 22 16,0 0-16,0 0 0,0 0 15,0-1-15,0 44 31,0-1-15,0 0-16,0 0 0,0 0 0,0 22 16,0-22-16,-21 21 0,21-21 15,0 0-15,0 22 0,0-22 16,0 0-16,0 0 0,0 0 0,0 1 16,0-1-1,0-42 16,0-1-31,0 1 0,0 0 16,0 0-16,0 0 0,0-22 0,0 1 16,21 21-16,-21-21 0,21 20 15,0 1-15,1 0 0,-1 0 16,0 0-16,0 0 0,0-1 0,0 22 16,1 0-16,20 0 0,-21 0 15,0 0-15,0 0 0,1 22 0,-1-1 16,0 21-16,-21-21 15,0 0-15,21 22 16,-21-22-16,0 21 0,0-21 0,0 22 16,0-22-16,0 0 0,0 0 15,0 22-15,0-65 47,0-20-47,0 21 0,0-21 16,0 20-16,21-20 0,0 0 15,-21-1-15,22 22 0,-1-21 0,0 21 16,21-22-16,-21 22 0,22 0 16,-22 21-16,21 0 0,-21 0 15,1 0-15,-1 0 0,0 21 16,0-21-16,0 43 0,-21-22 16,0 0-16,0 21 0,0-21 0,0 22 15,0-1-15,0 0 0,0 22 16,-21-43-16,21 0 15,0 22-15,0-22 0,-21 0 16,21 0-16,0-42 47,21 0-47</inkml:trace>
  <inkml:trace contextRef="#ctx0" brushRef="#br0" timeOffset="347.79">2561 529 0,'0'0'0,"-21"0"0,-21 0 16,20 0 0,22 21-16,-21 1 0,21-1 15,-21 0-15,21 21 0,0 1 16,0 20-16,0-21 0,0 22 15,0-1-15,-21 1 0,21-1 0,0 1 16,-21-1-16,21 1 16,-21 84-16,-1-63 0,22-1 15,-42 86-15,21-86 16,21 1-16,-21-21 0,0 20 0,-1-20 16,1-1-16,21 1 0,0-22 15,-21 22-15,21-43 0,0 21 0,0-21 16,0 0-16,0 1 0,0-44 15,0 1-15,21 0 16,-21-21-16,21-1 0,1 1 16,-1 0-16</inkml:trace>
  <inkml:trace contextRef="#ctx0" brushRef="#br0" timeOffset="699.59">2307 762 0,'0'0'16,"-21"-21"-16,0 0 0,21 0 0,0-1 16,-21 1-16,21 0 0,0 0 0,0 0 15,0 0-15,0-1 0,21 1 16,0 0-16,0 21 0,0-21 16,22 21-16,-22 0 0,21 0 15,0 0-15,1 0 0,-22 21 0,21 0 16,43 0-16,-64 22 15,0-22-15,0 0 0,-21 21 16,0-20-16,0-1 0,0 21 16,0-21-16,-21 22 0,0-22 15,0 0-15,-21 0 0,-22 21 16,43-20-16,-21-1 0,-1-21 0,22 21 16,0-21-16,0 0 0,0 0 15,63 0 1,-21-21-1,0 0-15,22-1 0,-1 1 16</inkml:trace>
  <inkml:trace contextRef="#ctx0" brushRef="#br0" timeOffset="1132.33">3090 572 0,'0'0'0,"0"-22"31,-21 22-31,0 0 16,0 22 0,0-1-16,-1 21 15,1-21-15,21 22 0,-21-22 16,0 21-16,21 0 0,-21 43 16,21-43-16,0 1 0,0 20 15,0-42-15,21 1 0,0-1 16,0 0-16,0-21 0,43 0 15,-22 0-15,-21-21 0,22 0 16,-1-1-16,-21 1 0,22 0 16,-1 0-16,-21-21 0,0-1 15,22-20-15,-43 20 0,0 1 16,0 0-16,0-1 0,-22 22 16,1-21-16,0 21 0,0 0 15,-21-1-15,20 1 0,-20 21 16,21 0-16,-43 0 0,43 0 15,-21 21-15,21 1 0,21-1 16,-21 0-16,21 0 0,0 0 16,0 22-16,0-22 0,0 21 15,21-21-15,0 0 0,0 1 16,0-22-16,22 0 0</inkml:trace>
  <inkml:trace contextRef="#ctx0" brushRef="#br0" timeOffset="1532.32">3598 656 0,'0'0'0,"-21"-21"0,0 21 16,21-21-16,-21 21 0,21-21 0,0 0 16,0-1-1,21 22-15,0 0 16,21 0-16,-20 0 0,-1 0 15,21 0-15,-21 22 0,22-22 0,-22 21 16,21 21-16,-21-21 0,0 0 16,1 22-16,-22-22 0,0 21 15,0-21-15,0 22 0,0 20 16,-22-20-16,22-22 0,-21 0 16,0 0-16,0 0 15,0-21-15,0 0 16,21-21-16,0 0 15,0 0-15,0 0 0,0-22 0,0 22 16,0-21-16,0 21 0,0-22 16,21 22-16,0-21 0,-21-1 0,21 22 15,0-21-15,0 21 16,1 0-16,-1-1 0,0-20 0,0 21 0,0 0 16,22 0-16,-22-1 15,21 1-15</inkml:trace>
  <inkml:trace contextRef="#ctx0" brushRef="#br0" timeOffset="1740.19">4381 254 0,'0'0'0,"0"21"16,0 0-16,0 1 15,0-1-15,0 21 0,0 0 0,0 1 16,-21-1-16,21 0 0,-21 1 16,21-1-16,0 0 0,0 1 0,-21-1 15,0 0-15,21 1 0,-21-22 16,21 21-16,0-21 0,0 22 0,0-22 15,0 0 1,0 0-16,21-21 16,0-21-1,-21 0-15,21 0 0</inkml:trace>
  <inkml:trace contextRef="#ctx0" brushRef="#br0" timeOffset="1912.11">4149 593 0,'0'21'31,"21"-21"-31,0 0 0,21 0 16,-21 0-16,1 0 0,20 0 16,-21 0-16,21-21 0,1 0 0,-1 21 15,0-22-15</inkml:trace>
  <inkml:trace contextRef="#ctx0" brushRef="#br0" timeOffset="2726.1">4889 741 0,'0'0'0,"22"0"0,62-64 31,-63 64-31,1-21 0,-22 0 0,21 0 16,-21 0-16,0 0 15,0-1-15,0 1 0,0 0 0,-21 0 16,-1 21-16,1-21 0,0 0 16,0 21-16,-21 0 15,-1 0-15,22 0 0,-21 21 16,21 0-16,-22 0 0,-41 21 16,62 1-16,-20-1 0,21-21 15,-21 22-15,20-1 0,1 43 16,21-64-16,0 0 15,0 0-15,0 0 0,0 0 0,43-21 16,-22 0-16,21 0 16,-21 0-16,22 0 0,-22-21 0,21 0 15,0 0-15,-20 0 0,20 0 16,0-1-16,-21 1 0,22-21 0,-22 21 16,0 0-16,0-22 15,0 22-15,1-21 0,-22 21 16,0-1-16,0 1 15,0 42 1,0 1 0,0-1-16,0 0 0,0 0 0,0 0 15,0 22-15,0-22 0,0 0 16,0 21-16,0-21 0,0 1 0,0 20 16,0-21-16,0 0 15,0 0-15,21-21 0,0 0 16,0 0-16,0 0 0,0 0 15,1 0-15,-1-21 0,21 0 0,-21-21 16,0 21-16,22-1 16,-22-20-16,21 21 0</inkml:trace>
  <inkml:trace contextRef="#ctx0" brushRef="#br0" timeOffset="3163.21">5482 445 0,'0'0'15,"0"21"1,0 0-1,0 0-15,0 0 0,0 0 16,-21 1-16,21 20 0,0-21 16,0 0-16,0 0 0,0 1 15,-21-1-15,21 0 0,0 0 16,0 0-16,0 0 0,0 1 16,0-44 15,0 1-16,0 0-15,0 0 0,0 0 16,0 0-16,0-1 0,0-20 16,21 21-16,0 0 0,0-22 0,22 22 15,-22 0-15,21-21 16,0 21-16,64-1 0,-42 22 0,-22 0 16,0 0-16,1 0 15,-1 22-15,-21-22 0,0 21 0,1 0 16,-1 0-16,-21 21 0,0-20 15,0-1-15,0 42 0,-21-42 16,21 22-16,-22-22 16,1 0-16,21 0 0,-21 0 0,21 1 15,-21-22-15,21 21 0,-21-21 0,21-21 32,0-1-32,21 1 15,0-21-15,0 21 0</inkml:trace>
  <inkml:trace contextRef="#ctx0" brushRef="#br0" timeOffset="3424.75">6413 106 0,'22'0'16,"-22"21"-1,0 0-15,0 0 0,-22 22 16,1-1-16,21-21 0,0 22 0,-21-1 15,21 0-15,-21 1 0,21-1 16,0 0-16,-21 43 0,0-64 16,21 43-1,0-43-15,0 0 0,0 21 16,21-42 0,0 0-16,0 0 0,0 0 0,0-21 15,1 21-15,20-42 16</inkml:trace>
  <inkml:trace contextRef="#ctx0" brushRef="#br0" timeOffset="3607.28">6265 381 0,'0'0'0,"21"0"31,22 0-31,-22 0 15,0 0-15,21 0 0,1 0 0,-22 0 16,21-21-16,1 21 0,-22-21 16,21 21-16,-21-21 0,22-1 0,-22 22 15</inkml:trace>
  <inkml:trace contextRef="#ctx0" brushRef="#br0" timeOffset="4103.89">8297 64 0,'0'0'15,"0"-43"-15,0 22 0,0 42 32,0 0-32,-21 22 0,21-1 15,-21 22-15,0-22 0,21 0 16,-21 22-16,-1-22 0,1 22 16,0-22-16,0 0 0,0 1 0,21-1 15,-21 0-15,-1-21 0,1 22 16,21-22-16,-21 0 0,21 0 0,0-42 47,0 0-47,21 0 0</inkml:trace>
  <inkml:trace contextRef="#ctx0" brushRef="#br0" timeOffset="4343.71">8107 148 0,'0'0'0,"0"-21"0,0 0 0,0 0 0,21 21 15,0 0 1,0 42-16,0-21 0,1 22 16,-1-1-16,0 0 0,0 1 15,0-1-15,0 0 0,22 1 0,-22-1 16,0-21-16,-21 21 0,21-20 16,0 41-16,-21-42 0,0 0 15,0 1-15,22-22 0,-22 21 16,21-21-16,0 0 15,0-21-15,0-1 16,0 1-16,1 0 0,-1 0 16,0-21-16</inkml:trace>
  <inkml:trace contextRef="#ctx0" brushRef="#br0" timeOffset="4568.18">8911 106 0,'0'-21'15,"0"42"-15,0-63 0,0 63 16,-21 0-1,-21 0-15,20 0 0,1 22 0,-21-1 16,0 0-16,-1 1 0,1-1 16,0 0-16,20 1 0,-20-1 0,21-21 15,-21 21-15,20-20 0,22-1 16,-21 0-16,42-21 31,1-21-31,-1 0 16,21-1-16,0 1 0,1-21 15,-1 21-15,0-22 0</inkml:trace>
  <inkml:trace contextRef="#ctx0" brushRef="#br0" timeOffset="4780.01">8975 64 0,'0'0'0,"0"21"0,0 21 0,0 0 15,0 1-15,-22-1 0,22 0 0,-21 22 16,0-22-16,21 1 0,0-1 15,0 21-15,-21-20 0,21-1 16,-21 0-16,21-20 0,-21 20 0,21 0 16,0-21-16,0 1 0,0-1 15,0 0-15,21-21 16,0 0 0,0-21-16,0-22 0,0 22 0,1 0 15</inkml:trace>
  <inkml:trace contextRef="#ctx0" brushRef="#br0" timeOffset="5160.14">9186 572 0,'0'0'0,"0"21"16,21-21-16,22 0 15,-22 0-15,0-21 16,21 21-16,-20-22 0,-1 1 0,42 0 16,-42 0-16,-21 0 0,22 0 15,-22-1-15,0 1 0,0 0 16,0 0-16,-22 21 16,1 0-16,0 0 15,0 0-15,0 21 0,-22 0 0,22 22 16,0-22-16,0 0 0,0 21 15,0-21-15,-1 22 0,22-22 0,-21 21 16,21-21-16,0 1 16,0-1-16,0 0 0,0 0 0,43 0 15,-22-21-15,0 0 0,21 0 16,-21 0-16,22 0 0,-1 0 0,0-21 16,1 21-16,-1-21 0,0-21 15,22 20-15</inkml:trace>
  <inkml:trace contextRef="#ctx0" brushRef="#br0" timeOffset="5399.94">10160 0 0,'-21'0'16,"0"0"0,-1 0-16,22 21 0,-21 22 15,0-1-15,21 0 0,-21 22 0,0-22 16,0 22-16,21-22 0,-22 21 15,1-20-15,0-1 0,0 0 0,21 1 16,-64 41 0,64-41-16,0-22 0,0 0 15,0 0-15,22-21 16,-1-21 0,0 0-16,21 0 0,-21 0 0</inkml:trace>
  <inkml:trace contextRef="#ctx0" brushRef="#br0" timeOffset="5856.21">10393 0 0,'21'0'15,"-21"21"17,0 22-17,-21 20-15,21 1 0,-21-22 16,21 21-16,0-20 0,0 20 0,-22-20 15,1 41-15,21-63 16,-21 22-16,21-22 0,-21 0 0,21 0 16,0 0-16,0 1 15,0-44 1,21 1 0,-21 0-16,21 0 15,0-21-15,-21 20 0,22-20 0,-1 0 16,0-1-16,0 1 0,0 21 15,0-21-15,1 20 0,-1 1 0,0 0 16,0 21-16,0 0 16,43 0-16,-43 21 0,0 0 15,0 22-15,0-22 0,-21 21 16,22-21-16,-22 22 0,0-1 0,0-21 16,0 22-16,0-1 0,0-21 0,-22 0 15,1 22-15,0-22 0,21 0 16,-21-21-16,0 21 0,0 0 0,21-42 31,0 0-31,0 0 16,0-22-16</inkml:trace>
  <inkml:trace contextRef="#ctx0" brushRef="#br0" timeOffset="6046.14">10033 296 0,'-64'0'16,"128"0"-16,-106 0 31,63 0-31,21 22 16,-21-22-16,22 0 0,-1 0 0,0 0 16,22 0-16,-22 0 15,0 0-15,1 0 0,-1 0 0,22 0 16</inkml:trace>
  <inkml:trace contextRef="#ctx0" brushRef="#br0" timeOffset="6464.24">11218 360 0,'-21'0'31,"0"21"-15,0-21-16,0 21 15,-1 0-15,1 1 0,0-1 0,0 0 16,-21 42-16,20-41 16,1 20-16,21-21 0,0 0 0,-21 0 15,21 1-15,0-1 0,0 0 0,0 0 16,21-21-16,0 0 16,1 21-16,-1-21 0,21 0 15,-21 0-15,22 0 0,-1 0 0,0-21 16,1 21-16,-1-21 0,-21 0 0,21 0 15,-20-1-15,20 1 0,-21 0 16,-21 0-16,0-21 0,0 20 0,0-20 16,0 21-16,0-21 0,-21 20 15,0 1-15,-43-21 16,43 21-16,-21 21 0,-1 0 16,1 0-16,0 0 0,-64 42 15,64-42-15,20 21 16,1 0-16,21 22 0,0-22 0,0 21 15,0-21-15,21 1 16,1-1-16,-1-21 0,21 21 0</inkml:trace>
  <inkml:trace contextRef="#ctx0" brushRef="#br0" timeOffset="6980.2">11980 466 0,'0'0'0,"0"-21"15,0-1-15,0 1 16,-21 0-16,0 21 0,0 0 16,0 0-16,-22 0 0,22 0 15,0 0-15,0 0 0,-22 0 0,22 21 16,0 0-16,0 1 0,0-1 16,0 0-16,-1 21 0,1 1 0,0-22 15,21 21-15,0-21 0,0 22 16,0-22-16,0 21 0,0-21 0,0 0 15,0 1-15,0-1 0,0 0 16,0 0-16,21-21 0,0 0 16,1 0-16,-1 0 0,0 0 15,0 0-15,21-21 0,-20 0 0,-1 0 16,0-1-16,21-20 0,-21 21 16,1-21-16,-1 20 0,0-20 0,0 0 15,0-22-15,0 22 0,-21-22 0,0 22 16,0-21-16,22-1 0,-22 22 15,0-22-15,0 1 0,0 20 0,0 1 16,0 84 31,0 1-47,-22 20 0,22-20 0,-21 20 16,21-21-16,0 22 0,0-22 0,-21 22 15,21-22-15,-21 0 0,21 43 16,0-64-16,0 22 0,0-22 15,0 0-15,0 21 16,21-42-16,0 0 0,0 0 16,1 0-16,-1 0 0</inkml:trace>
  <inkml:trace contextRef="#ctx0" brushRef="#br0" timeOffset="7312.03">12573 466 0,'21'-21'0,"-42"42"0,42-64 0,0 22 15,-21 0-15,-21 0 16,0 21 0,-21 0-16,20 0 0,1 0 0,-21 21 15,21 0-15,0 0 0,-1-21 16,1 22-16,0-1 0,21 0 0,-21 0 16,21 0-16,0 0 0,0 1 0,21-1 15,21 0-15,-20-21 16,-1 21-16,0 0 0,21-21 0,-21 21 15,1-21-15,-1 22 0,0-22 16,0 21-16,0 0 16,-21 0-16,0 0 15,-21 0-15,-21-21 0,21 0 16,-22 22-16,1-22 0,0 0 16,-43 0-16,43 0 0,-1 0 15,1 0-15,21 0 0,-22 0 0,22 0 16,0-22-16,21 1 15</inkml:trace>
  <inkml:trace contextRef="#ctx0" brushRef="#br0" timeOffset="8338.04">14182 487 0,'0'0'0,"0"-21"0,0 0 16,0-22-16,0 22 15,0 0-15,0 0 0,0 0 16,0-1-16,0 44 31,-22-1-31,1 0 0,0 0 16,0 21-16,0-20 0,0 20 0,-22-21 15,22 21-15,0-20 16,0 20-16,0-21 0,21 0 0,0 22 16,0-22-16,0 0 0,0 0 0,0 0 15,21-21-15,0 0 16,0 0-16,0 0 0,22 0 0,-1-21 16,0 0-16,22 21 0,-22-21 15,22 0-15,-22-1 0,0 1 0,-21-21 16,1 21-16,-1 0 0,-21-22 15,0 22-15,0-21 0,0 21 0,-21-22 16,-1 22-16,-20 0 0,0 0 16,21 0-16,-22 21 0,1 0 0,0-22 15,-1 22-15,22 0 16,0 0-16,0 0 0,0 0 16,21 22-1,21-22-15,21 0 0,0 0 0,1 0 16,-1 0-16,22 0 0,-1 0 15,1 0-15,-1-22 0,1 1 0,84 0 16,-85 0-16,1 0 16,-22 0-16,22-1 0,-22 1 0,-21 0 15,0 0-15,0 21 0,-21-21 16,0 0-16,0-1 0,-21 1 16,0 21-16,0 0 0,0 0 15,0 0-15,-1 0 0,1 0 16,0 21-16,0 1 0,21-1 15,-21 21-15,21 0 0,0 22 16,-21-22-16,21 22 0,-22-22 16,22 22-16,0-1 0,0-21 0,0 22 15,-21 21-15,21-22 0,0 1 0,0 20 16,0-20-16,0 20 0,0-20 16,0 21-16,21-22 0,1 1 0,-22 20 15,21-20-15,0 20 0,0-20 16,-21-1-16,0 1 0,21-1 0,-21 1 15,0-22-15,0 22 0,0-22 16,0-21-16,-21 22 0,0-1 16,-21 0-16,-1-21 0,22-21 15,-21 22-15,21-22 0,-22 0 0,1 0 16,0 0-16,20 0 0,-20-22 16,0 1-16,-1 0 0,22 0 0,0 0 15,0 0-15,0-22 0,21 22 0,-21-21 16,21-22-16,0 22 15,0 0-15,21-1 0,0-20 16,0 20-16,21 1 0,1 0 0</inkml:trace>
  <inkml:trace contextRef="#ctx0" brushRef="#br0" timeOffset="9080.19">17187 402 0,'0'-42'31,"0"21"-31,0 0 0,0-1 15,21 1-15,22 0 16,-22 0-16,-21 0 0,21 0 16,0-1-16,-21 1 15,-21 21 1,0 0-16,-21 0 16,20 0-16,-20 0 0,0 21 0,-1 1 15,1-1-15,21 0 0,-21-21 16,20 21-16,1 0 0,0 0 0,0 1 15,21-1-15,0 0 0,0 0 16,0 0-16,0 0 0,21 22 16,0-22-16,22 0 0,-22 0 15,21 0-15,0 1 16,1 20-16,-1-21 0,22 43 16,-22-22-16,-21-21 0,-21 21 15,0-20-15,0-1 0,0 21 0,-42-21 16,21 0-16,-22-21 0,1 22 0,-22-1 15,22-21-15,0 0 0,-22 0 16,22 0-16,0 0 0,-1-21 16,1-1-16,0 1 0,20 0 0,1 0 15,0 0-15,0-22 0,21 22 16,0-21-16,0 21 0,0-22 0,0 1 16,0 21-16,21-21 0,0 20 15,0-20-15,1 21 0,20 0 16,0 0-16,1-1 0,-1 1 0,0 21 15,1-21-15,20 21 0,-21 0 16,22 0-16</inkml:trace>
  <inkml:trace contextRef="#ctx0" brushRef="#br0" timeOffset="9445.69">17568 741 0,'0'0'0,"21"0"15,1 0-15,-1 0 16,0 0-16,0-21 0,0 21 16,0-21-16,22-1 0,-22 1 0,0 0 15,0 0-15,0-21 0,1 20 16,-1 1-16,-21-21 0,0 21 0,0 0 16,0-1-16,0 1 0,-21 21 15,-1 0-15,1 0 0,-21 0 16,21 21-16,-22 1 0,22-1 15,-21 0-15,0 0 0,-1 21 0,22-20 16,-21 20-16,21 0 0,-1-21 16,1 22-16,21-1 0,0-21 15,0 22-15,0-22 0,0 0 0,0 21 16,21-42-16,-21 21 0,22 1 16,20-22-16,-21 0 0,21 0 15,-20 0-15,20 0 0,0 0 0,1-22 16,-1 1-16,21 0 0,-20 0 15,-1-21-15,0 20 0</inkml:trace>
  <inkml:trace contextRef="#ctx0" brushRef="#br0" timeOffset="9691.29">18309 64 0,'0'0'0,"0"-22"0,0-20 0,0 63 31,-21 22-31,21-1 15,-21 0-15,0 1 0,21-1 0,-22 21 16,1 1-16,0-22 0,21 22 16,-21-22-16,21 0 0,-42 43 15,42-43-15,0 1 0,0-1 16,0-21-16,-22 22 0,22-22 0,0 0 16,0 0-16,0 0 0,0 0 15,22-21 1,-1-21-16,0 0 0,0 0 15,0 0-15</inkml:trace>
  <inkml:trace contextRef="#ctx0" brushRef="#br0" timeOffset="10047.04">18351 656 0,'22'0'31,"-1"0"-16,0 0-15,21 0 0,-21 0 16,1 0-16,20-21 0,-21 21 16,21-21-16,-20 0 0,-1 0 0,21 21 15,-42-22-15,21 1 0,-21 0 16,0 0-16,0 0 16,-21 21-16,0 0 0,0 0 15,-22 0-15,22 21 0,-21 0 16,0 0-16,20 0 0,-20 1 0,0 20 15,21-21-15,-22 0 0,22 0 16,0 22-16,21-22 0,0 0 0,0 21 16,0-20-16,0-1 15,0 0-15,21-21 0,0 0 0,0 21 16,22-21-16,-1 0 0,0 0 16,1 0-16,20-21 0,-20 0 0,-1 0 15,21-1-15,-20 1 16</inkml:trace>
  <inkml:trace contextRef="#ctx0" brushRef="#br0" timeOffset="10488.17">19050 508 0,'0'0'0,"0"21"31,0 0-31,0 1 16,-21-22-16,0 21 0,21 21 0,-22-21 15,22 0-15,0 1 0,0-1 16,-21 21-16,21-21 0,-21 0 15,21 1-15,0-1 0,0 0 0,0 0 16,0 0-16,-21-21 16,21-21 15,0 0-15,0 0-16,0 0 0,0-22 0,0 22 15,0-21-15,21 21 0,-21-22 16,21 22-16,0-21 0,22 21 0,-22-1 15,21 1-15,-21 0 0,22 21 0,-1 0 16,-21 0-16,22 0 0,-1 0 16,0 0-16,1 21 0,-22 0 0,21 1 15,-21-1-15,-21 0 0,0 21 16,0-21-16,0 22 0,0-22 16,0 21-16,-21-21 0,0 22 15,0-22-15,0 0 0,-1 0 0,1 0 16,0 1-16,0-22 0,21 21 15,0-42 17,0-1-32,21 1 0,0 0 0,0 0 15,1-21-15</inkml:trace>
  <inkml:trace contextRef="#ctx0" brushRef="#br0" timeOffset="10707.64">19939 508 0,'0'42'16,"0"-20"-16,-21-1 0,0 0 15,21 0-15,-22 0 0,22 0 16,-21 1-16,0-1 0,21 21 0,0-21 16,0 0-16,-21 1 0,21-1 15,0 0-15,0 0 0,0-42 31,21 0-31,0 0 16</inkml:trace>
  <inkml:trace contextRef="#ctx0" brushRef="#br0" timeOffset="11027.77">19854 212 0,'0'0'0,"-21"0"31,21 21-31,0 0 0,0 0 16,21-21-1,0 0-15,1 0 0,-1 0 16,0 0-16,0 0 0,0 0 16,-21-21-16,21 0 15,-21 0-15,0 0 16,0-1-16,-21 1 15,0 21-15,0 0 0,0 0 16,0 0-16,-1 0 0,1 21 16,0 1-16,21-1 0,0 0 15,-21 0-15,21 21 0,0-20 0,0-1 16,0 21-16,0-21 0,0 0 16,21 1-16,0-22 0,0 21 15</inkml:trace>
  <inkml:trace contextRef="#ctx0" brushRef="#br0" timeOffset="11411.67">20278 445 0,'-22'0'16,"1"21"-1,0 0-15,21 0 0,-21 0 0,0 0 16,0 1-16,21 20 15,0-21-15,-22 0 0,22 22 0,-21-22 16,21 0-16,0 0 0,0 0 16,0 22-16,0-22 0,0 0 15,21 0-15,1-21 0,-1 0 16,0 0-16,21 0 0,-21 0 0,22 0 16,-22-21-16,21 21 0,1-21 15,-22-22-15,21 22 0,-21 0 0,0-21 16,22 21-16,-22-22 0,-21 22 15,21-21-15,-21-1 0,21 1 0,-21 21 16,0 0-16,0-22 0,0 22 16,0 0-1,-21 21 1,21 21-16,0 0 0,0 1 16,0-1-16,0 0 15,0 0-15</inkml:trace>
  <inkml:trace contextRef="#ctx0" brushRef="#br0" timeOffset="12104.72">20934 508 0,'0'0'0,"0"21"32,0 0-17,0 1-15,-21-1 0,21 0 16,-22 0-16,22 0 0,0 0 0,0 1 15,-21 20-15,21-21 0,-21 0 16,21 0-16,0 1 0,-21-1 0,21 0 16,0 21-1,0-21-15,0-42 32,0 0-32,0 0 15,0 0-15,0 0 0,0-1 16,0-20-16,0 21 0,21-21 15,0-1-15,0 22 0,22-21 16,-22-1-16,0 1 0,21 21 0,-20-21 16,-1 20-16,21 1 0,-21 0 15,22 21-15,-1 0 0,0 0 0,-21 0 16,22 0-16,-1 0 0,-21 21 16,0 22-16,22-22 0,-22 0 0,0 21 15,-21-21-15,0 22 0,0-22 16,0 21-16,0-21 0,0 1 0,0-1 15,0 21-15,0-21 0,0 0 16,-21-21-16,21 22 0,-21-1 0,0-21 16,-1 0-1,1 0 1,21-21 0,-21-1-16,21 1 0,0 0 0,0 0 15,0 0-15,0-22 0,21 22 16,22-21-16,-22 0 0,21 20 0,0-20 15,1 0-15,-1-1 0,85-20 16,-85 42-16,85 0 16,-84 21-16,-1 0 0,43 42 15,-64 0-15,0-21 0,0 22 16,-21-1-16,0-21 0,0 22 16,0-1-16,0 0 0,-21-21 0,0 22 15,21-22-15,-21 21 16,0-21-16,-1 1 0,1-1 0,0 0 15,0 0-15,0 0 0,-22-21 16,22 21-16,-42-21 16,42 0-16,-22 0 0,22 0 0</inkml:trace>
  <inkml:trace contextRef="#ctx0" brushRef="#br0" timeOffset="13953.18">1122 1609 0,'0'0'0,"-21"-21"0,-1 21 0,1 0 15,0 0-15,21-22 0,-21 22 16,42 0 46,0 0-62,0 0 0,22 0 16,-22 0-16,21 0 0,1 0 16,20 0-16,1 0 0,63 0 15,-64 0-15,1 0 0,-1 0 16,22 0-16,-22 0 0,64 0 16,-63 0-16,-1 0 0,22-21 15,-22 21-15,22 0 16,0 0-16,-1 0 0,1 0 0,0 0 15,21 0-15,-22 0 0,1 0 16,0-21-16,20 21 0,-20 0 0,21 0 16,0 0-16,0 0 0,-1-21 15,22 21-15,191 0 16,-212 0-16,21-21 0,-21 21 16,21 0-16,211-21 15,-211 21-15,-21 0 0,0 0 16,0-22-16,0 22 0,126 0 15,-126-21-15,21 21 0,-21 0 16,0 0-16,0 0 0,0 0 16,-1-21-16,1 21 0,21 0 0,-21 0 15,0 0-15,0 0 0,0 0 16,105 0-16,-105 0 0,21-21 16,-21 21-16,0 0 0,21 0 15,-21 0-15,-1 0 0,1 0 0,-21 0 16,21 0-16,0 0 0,-22 0 15,22-21-15,0 21 0,0 0 0,-22 0 16,22 0-16,-21 0 0,0 0 16,-1-21-16,1 21 0,0 0 15,-22 0-15,22 0 0,-1 0 16,1 0-16,0-22 0,84 22 16,-84 0-16,-1 0 0,-20 0 15,21 0-15,-22-21 0,22 21 0,-1 0 16,1 0-16,0 0 0,21 0 0,-22 0 15,22-21-15,-21 21 0,-1 0 16,22 0-16,-21 0 0,0 0 0,-1 0 16,1 0-16,21 0 0,-22 0 15,22 0-15,-21-21 0,21 21 0,0 0 16,-22 0-16,1 0 0,21 0 16,-22 0-16,22 0 0,0 0 0,106 0 15,-85-21 1,-21 21-16,-1 0 0,22 0 0,-21 0 15,127 0-15,-106 0 16,0 0-16,0 0 0,0-21 0,0 21 16,0 0-16,0 0 0,21 0 15,-21 0-15,21 0 0,1 0 0,-22-22 16,0 22-16,0 0 0,0 0 16,0 0-16,21 0 0,127-21 15,-127 21-15,-21 0 0,21 0 16,0 0-16,1 0 0,-1 0 0,0 0 15,0 0-15,0-21 16,-21 21-16,21 0 0,1 0 0,-1 0 16,0 0-16,-21 0 0,21 0 15,-21 0-15,0 0 0,21 0 0,0 0 16,1 0-16,-22 0 0,21 0 16,127 0-16,-148 0 0,21 0 15,0 0-15,-21 0 0,21 0 16,-21 0-16,0 0 0,0 0 0,0 0 15,0 0-15,22 0 0,-22 0 16,0 0-16,-22 0 0,1 0 0,0 0 16,0 0-16,0 0 0,-22 0 15,1 0-15,0 0 0,-1-21 0,-20 21 16,-1 0-16,-20 0 16,-1 0-16,-21 0 0,22 0 0,-22 0 15,-42-21 16,-22 21-31,1 0 0,0 0 16</inkml:trace>
  <inkml:trace contextRef="#ctx0" brushRef="#br0" timeOffset="15168.03">1355 2540 0,'0'0'0,"21"0"16,0 0-16,0-21 15,0 21-15,0-21 0,1 0 16,-1-1-16,0 1 0,0 0 16,0 0-16,0 0 0,1 0 0,-22-1 15,0 1-15,0 0 16,0 0-16,0 0 15,-22 21-15,-20 0 0,21 0 0,0 0 16,-22 0-16,1 0 0,21 0 16,-21 0-16,20 21 0,-20 0 15,21-21-15,-21 21 0,20-21 16,1 21-16,0 1 0,21-1 16,0 0-16,0 0 0,0 0 15,21 0-15,0 22 0,1-22 16,20 0-16,0 0 0,1 22 15,-1-22-15,0 0 0,1 0 0,-1 21 16,-21-20-16,21-1 0,-20 0 16,-1 0-16,-21 21 0,0-20 0,0-1 15,0 0-15,-21 0 0,-22 0 16,22 0-16,-21 1 0,21-1 16,-22-21-16,1 0 0,21 0 0,-22 0 15,1 0-15,21 0 16,-21 0-16,20-21 0,1-1 0,0 1 15,-21 0-15,21-21 0,-1 21 16,1-22-16,21 22 0,0-21 16,-21-1-16,21-20 15,0 21-15,0 20 0,0 1 0,0 0 16,21 0-16,0 21 16,1 0-16,20 0 0,-21 0 0,21 0 15,1 0-15,20 0 16</inkml:trace>
  <inkml:trace contextRef="#ctx0" brushRef="#br0" timeOffset="15511.2">2032 2709 0,'0'0'0,"42"0"31,-21 0-31,22-42 0,-43 21 16,21-21-16,21-1 0,-21 22 15,-21-21-15,0 21 0,0-1 16,0 1-16,0 0 0,0 0 0,0 0 16,-21 0-16,0 21 15,0 0-15,0 0 16,0 21-16,-22 0 0,1 21 16,21 1-16,0-1 0,-1 0 15,1 1-15,0-1 0,21 43 16,0-64-16,0 21 0,0-21 15,0 22-15,0-22 0,21 0 16,0 0-16,1-21 0,20 0 16,-21 0-16,21 0 0,1 0 0,20 0 15,-20-21-15,20 0 0,-21 0 16,22-1-16,-1 1 0,1 0 0</inkml:trace>
  <inkml:trace contextRef="#ctx0" brushRef="#br0" timeOffset="16279.2">2879 2434 0,'0'0'0,"0"-21"0,0 0 16,0 0-16,0 0 0,-22 21 16,1 0-16,0 0 15,0 0-15,0 0 16,0 21-16,-1 0 0,-41 42 16,42-41-16,0 20 0,-1 0 15,1 1-15,0-1 0,21 0 16,-21 1-16,21-1 0,0-21 0,0 21 15,0-20-15,0-1 0,0 0 16,21-21-16,0 0 0,22 0 16,-22 0-16,0 0 0,21-21 15,-21 0-15,22-1 0,-22 1 16,21 0-16,-21 0 0,1-21 0,-1 20 16,0-20-16,0 0 0,-21 21 15,0-22-15,0 22 0,0-21 0,0 21 16,0-1-16,0 1 0,0 42 31,0 1-31,-21 20 16,21-21-16,0 21 0,0-20 15,0 20-15,0 0 0,0-21 16,0 22-16,0-22 0,0 0 16,0 0-16,0 0 0,21 22 15,0-22-15,0-21 0,1 0 16,-1 0-16,0 0 0,0 0 15,0 0-15,0-21 0,-21 0 0,22-1 16,-1 1-16,-21 0 0,0 0 16,0 0-16,0-22 0,0 22 0,0-21 15,0 21-15,0-22 0,0 22 16,0-21-16,0 21 0,0 0 16,0-1-16,21 1 0,0 0 15,0 0-15,-21 0 0,21 21 0,1 0 16,-1 0-16,0 0 0,0 0 15,0 0-15,22 0 0,-22 21 0,21 0 16,-21 0-16,22 22 0,-22-22 16,0 21-16,21-21 0,-21 22 15,1-22-15,-22 0 0,0 21 0,0-21 16,0 1-16,0-1 0,0 0 16,0 0-16,0 0 0,-22-21 15,1 0-15,0-21 16,21 0-1,0 0-15,0 0 0,0-1 16,0 1-16,0-21 0,0 21 16,0 0-16,0-1 0,0-20 0,21 21 15,0 0-15,1 0 0,20-1 16,-21 1-16,0 0 0,22 0 0,-22 0 16,0 0-16,0 21 0,21-22 0</inkml:trace>
  <inkml:trace contextRef="#ctx0" brushRef="#br0" timeOffset="16531.97">4127 2286 0,'-21'21'31,"0"-21"-15,21 21-16,-21 1 0,21 20 15,-21-21-15,0 21 0,21-20 0,-22 20 16,22-21-16,-21 21 0,21-20 15,-21 20-15,21-21 0,0 64 16,0-64-16,0 0 16,0 0-16,21-21 0,22 0 15,-1 0-15,-21 0 0,21-21 16,-20 0-16,20 0 0,21-22 16,-20 1-16,-1 21 0,-21-21 15</inkml:trace>
  <inkml:trace contextRef="#ctx0" brushRef="#br0" timeOffset="16977.41">4551 2011 0,'0'0'0,"-21"-42"0,21 20 0,0 1 15,-22 0-15,22 42 32,0 0-32,0 22 0,0-1 15,0 0-15,0 1 0,0-1 0,0 0 16,0 1-16,0-1 0,0 22 0,-21-22 15,21 0-15,-21 1 0,21-1 16,0 0-16,0-21 0,-21 43 16,0-43-16,21 0 0,-21 0 15,21 1-15,-22-22 32,22-22-32,0 1 0,0 0 15,0 0-15,0-21 0,0-1 0,22 1 16,-22 0-16,21-1 0,21 1 0,-21 0 15,22-1-15,-22 22 0,42-21 16,-20 21-16,-1-1 0,21 1 0,-20 0 16,-1 21-16,22 0 0,-22 0 15,0 21-15,-21-21 0,22 21 0,-22 1 16,0 20-16,0-21 16,-21 21-16,0-20 0,0 20 0,0-21 15,-21 21-15,0 1 0,0-22 16,0 0-16,-22 21 0,22-20 0,0-1 15,0 0-15,-22 0 0,22-21 0,0 0 16</inkml:trace>
  <inkml:trace contextRef="#ctx0" brushRef="#br0" timeOffset="17521.58">6371 2074 0,'0'-21'15,"0"42"-15,0-63 0,21 21 0,-21-21 16,0 20-16,0 1 0,0 0 15,0 0-15,0 0 0,0 0 0,-21-1 16,0 1-16,0 21 16,0 0-16,-1 0 0,1 0 0,0 0 15,0 21-15,0 1 16,-22 20-16,22-21 0,0 21 0,-21 1 16,21 20-16,-1-20 0,-20 20 15,21 1-15,21-22 0,-21 21 0,21 1 16,0-1-16,0-20 0,0-1 15,0 22-15,21-43 0,0 21 0,0-21 16,0 0-16,22 1 0,-1-22 16,0 0-16,1 0 0,-1 0 0,22 0 15,-22-22-15,21 1 0,-20 0 16,-1-21-16,22 21 0,-22-22 0,0 1 16</inkml:trace>
  <inkml:trace contextRef="#ctx0" brushRef="#br0" timeOffset="18188.18">6837 2159 0,'0'0'0,"21"-42"16,-21 63 0,-21 0-16,0 0 15,-1 0-15,1 22 0,0-1 16,0 0-16,0 1 0,0-1 0,-1 0 16,22 1-16,0-1 0,-21 43 15,21-64-15,0 0 0,0 0 16,0 0-16,21 1 0,1-22 0,-1 0 15,0 0-15,0 0 0,21 0 16,-20-22-16,20 1 0,-21 0 16,0 0-16,0 0 0,1 0 0,-1-1 15,-21-20-15,0 21 0,0-21 16,0-1-16,0 22 0,-21-21 0,-1 21 16,22-1-16,0 1 0,-21 0 15,21 0-15,0 0 0,0 0 0,0-1 16,21 1-16,1 21 0,-1-21 15,0 21-15,21 0 0,-21 0 16,22 0-16,-22 0 0,0 0 0,21 0 16,-20 21-16,20 0 15,-21 1-15,0-1 0,-21 21 0,0-21 16,21 22-16,-21-22 0,0 21 16,0-21-16,0 22 0,-21 20 15,21-42-15,-21 0 0,21 1 16,-21-1-16,21-42 31,0-1-15,0-20-16,0 21 0,0 0 0,0-22 15,0 1-15,0 0 0,21 21 16,0-22-16,0 1 0,1 21 0,20-22 16,-21 22-16,21 0 0,-20 0 15,20 21-15,0 0 0,1 0 16,-1 0-16,-21 21 0,21 0 0,-20 0 15,-1 1-15,0-1 0,-21 0 16,0 21-16,0-21 0,0 22 16,0-22-16,0 21 0,-21-21 0,0 22 15,-1-22-15,22 0 0,-21 0 0,21 0 16,-21 1-16,21-44 31,21 1-31,0 0 16,1 0-16,-1-21 0,21-1 15</inkml:trace>
  <inkml:trace contextRef="#ctx0" brushRef="#br0" timeOffset="18412.16">8191 1842 0,'0'0'0,"0"21"15,0 21-15,0-21 0,0 22 16,-21-1-16,0 0 0,0 1 0,21 20 15,-21-21-15,0 1 0,21-1 0,-22 0 16,1 1-16,21-1 0,0 0 16,0-20-16,-21 20 0,21-21 0,0 0 15,0 0-15,21-21 16,0 0 0,1-21-16,-1 0 0,0 0 0,0 0 15,0-22-15</inkml:trace>
  <inkml:trace contextRef="#ctx0" brushRef="#br0" timeOffset="18588.93">7959 2201 0,'0'0'0,"-22"0"0,1 0 0,42 0 31,1 0-31,-1 0 16,0 0-16,21 0 0,-21 0 0,22 0 15,-22 0-15,21 0 0,-21 0 0,22-21 16,-22 21-16,21 0 0</inkml:trace>
  <inkml:trace contextRef="#ctx0" brushRef="#br0" timeOffset="18956.73">8424 2265 0,'-21'0'0,"21"21"15,42-21 17,-20 0-17,-1-21-15,21 21 0,-21-21 16,0 0-16,1 21 0,-1-22 16,0 1-16,-21 0 0,21 0 15,-21 0-15,0 0 16,-21 21-16,0 0 0,0 0 15,-1 0-15,1 0 0,0 21 0,-21-21 16,21 21-16,-1 0 0,1 0 16,0 0-16,21 22 0,0-22 15,-21 0-15,21 21 0,0-20 16,0 20-16,0-21 0,0 0 0,0 0 16,21 1-16,0-1 0,0 0 15,22-21-15,-22 0 0,21 0 0,1 0 16,-1 0-16,0 0 0,1 0 15,-1 0-15,0-21 0,1 0 0,41-22 16</inkml:trace>
  <inkml:trace contextRef="#ctx0" brushRef="#br0" timeOffset="19163.87">9123 2159 0,'0'0'0,"0"-21"0,0 0 0,0 0 16,0 42 15,0 0-31,0 0 0,0 0 15,0 0-15,0 1 0,0 20 0,0-21 16,0 0-16,0 22 0,0-22 0,0 0 16,0 0-16,0 0 0,0 0 15,0 1-15,21-22 16,0 0 0,0 0-16,0 0 0,1-22 0,-1 1 15,-21 0-15,21 0 0</inkml:trace>
  <inkml:trace contextRef="#ctx0" brushRef="#br0" timeOffset="19363.12">9356 2159 0,'0'0'0,"0"-21"16,-85 0-1,64 21 1,-22 0-16,22 21 0,0-21 0,-21 21 16,21 0-16,-22 22 0,22-22 0,-21 0 15,21 21-15,-22-21 0,22 22 16,0-22-16,0 21 0,21-21 0,0 22 15,0-22-15,0 0 16,21-21-16,0 0 0,0 0 16,22 0-16,-1-21 0,0 0 0,1 0 15</inkml:trace>
  <inkml:trace contextRef="#ctx0" brushRef="#br0" timeOffset="19627.21">9631 1842 0,'0'0'0,"21"-43"0,-21 22 16,0 0-16,0 0 0,-21 21 31,0 21-31,21 0 0,-22 21 16,22 1-16,-21-1 0,0 0 0,21 1 16,-21-1-16,21 0 0,-21 1 15,21-1-15,-21 0 0,-1 1 16,22-1-16,0 0 0,0 1 0,0-1 15,0-21-15,0 0 0,0 1 16,0-1-16,0 0 0,22-21 16,-1 0-16,0 0 0,0 0 15,0 0-15,22-21 0,-22 0 0,0-1 16,21 1-16</inkml:trace>
  <inkml:trace contextRef="#ctx0" brushRef="#br0" timeOffset="19807.78">9419 2011 0,'0'0'0,"21"0"32,0 0-32,1 0 0,-1 0 0,21 0 15,-21 0-15,22 0 0,-1 0 16,21 0-16,-20 0 0</inkml:trace>
  <inkml:trace contextRef="#ctx0" brushRef="#br0" timeOffset="20079.07">10583 1482 0,'0'0'0,"0"21"47,0 0-47,0 21 15,0-20-15,0 20 0,0-21 0,0 21 16,0-20-16,0 20 0,0-21 0,-21 21 16,21-20-16,-21-1 15,21 0-15,0 0 0,0 0 0,0 0 16,21-21 15</inkml:trace>
  <inkml:trace contextRef="#ctx0" brushRef="#br0" timeOffset="20286.97">10350 1969 0,'0'0'0,"0"21"15,0 0 1,22-21-16,-1 0 16,0 0-16,0 0 0,0 0 15,0 0-15,22 0 0,-22 0 0,21 0 16,1 0-16,-22 0 16,0-21-16,0 21 0,0-21 0,0-1 15,1 22-15</inkml:trace>
  <inkml:trace contextRef="#ctx0" brushRef="#br0" timeOffset="20484.15">10477 1651 0,'0'0'16,"-21"0"-1,42 0 1,1 0-16,-1 0 15,0 0-15,0 0 0,0-21 16,0 21-16,1 0 0,-1 0 0,0-21 16,0 21-16,0 0 0,0 0 15</inkml:trace>
  <inkml:trace contextRef="#ctx0" brushRef="#br0" timeOffset="20996.1">10922 1312 0,'0'0'16,"-21"0"-16,0 0 0,-22-21 0,22 21 15,0 0-15,0 0 0,0 0 16,-1 0-16,-41 0 16,42 0-16,-22 0 0,22 0 15,-21 21-15,0-21 0,-1 22 0,1-1 16,0 0-16,-1 21 0,1-21 0,0 22 15,-1-1-15,1 0 0,-22 43 16,43-43-16,0 22 16,21-22-16,0 1 0,0-1 0,0 0 15,0 1-15,21-1 0,0 0 0,1-21 16,20 22-16,0-22 0,1 0 16,41 0-16,-41 0 0,-1-21 15,0 0-15,1 0 0,-1 0 16,43 0-16,-43 0 0,0-21 15,22 0-15,-22 0 0,0 0 16,1-43 0,-1 43-16,-21-21 0,0-1 0,1 1 15,-1 0-15,0-22 0,-21 1 16,0 20-16,0-20 0,0-43 16,0 64-16,-42-1 0,20 1 15,1 21-15,-85-64 16,85 85-16,-21-21 0,21 21 15,-22 0-15,22 0 0,-63 0 16,62 0-16,-20 0 16,21 0-16,0 0 0,0 21 0,-43 22 15,43-1-15,0-21 0</inkml:trace>
  <inkml:trace contextRef="#ctx0" brushRef="#br0" timeOffset="22016.07">1609 3239 0,'-43'0'15,"86"0"-15,-107 0 0,43 0 0,0 0 0,0 0 16,-1 0-16,1 0 0,0 0 15,0 0-15,0 0 16,42 21 15,0-21-15,21 0-16,-20 0 0,20 0 16,0 0-16,22 0 0,-22 0 0,22 0 15,-1 0-15,1 0 0,-1 0 16,1 0-16,20 0 0,-20 0 15,42 0-15,-22-21 0,22 21 0,0-22 16,0 22-16,0 0 0,-1-21 16,22 21-16,-21 0 0,21-21 15,21 21-15,-21-21 0,22 21 0,126-21 16,-106 21-16,-21-21 16,22 21-16,-1 0 0,0 0 0,318-22 15,-318 22 1,1-21-16,-1 21 0,-21 0 0,22 0 15,-22 0-15,21 0 0,0-21 0,1 21 16,-22 0-16,0 0 0,21 0 16,128-21-16,-149 21 15,0 0-15,0 0 0,-21 0 0,0 0 16,0-21-16,127 21 16,-148 0-16,21 0 0,85 0 15,-128 0-15,1 0 0,0 0 16,-1 0-16,-20-21 0,-1 21 0,-20 0 15,-1 0-15,0 0 0,1 0 0,-22 0 16,0 0-16,21-22 16,-63 1 31</inkml:trace>
  <inkml:trace contextRef="#ctx0" brushRef="#br0" timeOffset="23957.48">1651 7578 0,'0'-21'15,"0"-1"1,0 1-16,0 0 15,0 0-15,0 0 0,0 0 16,0-1-16,0 1 16,0 0-16,0 0 0,0 0 15,0 0 1,0 42 15,0 0-31,0 0 0,0 21 16,0 1-16,0-1 0,0 0 0,0 1 15,-21-1-15,21 0 0,-21 22 16,21-22-16,-22 22 0,22-22 0,-21 0 16,0 22-16,0-22 0,21 1 15,0-1-15,0-21 0,0 0 0,-21 0 16,21 1-16,0-44 31,0 1-15,21-21-16,0-22 0,0 22 15,0 0-15,1-1 0,-1 1 16,0 0-16,21 21 0,-21-22 16,1 22-16,-1 0 0,0 0 0,0 0 15,0 21-15,0 0 16,-21 21-16,22 0 16,-22 0-16,0 0 0,0 0 15,0 1-15,21 20 0,-21 0 16,0 1-16,21-1 0,-21 0 0,0 1 15,21-1-15,0-21 0,0 43 16,1-43-16,-1 0 16,0-21-16,21 0 0,-21 0 0,43 0 15,-22 0-15,22-21 16,-22 0-16,0-1 0,1-20 0,-1 0 16,43-22-16,-43 22 15,0 0-15,-20-22 0,-1 22 0,-21-1 16,0 1-16,0-21 0,0 20 15,0-63-15,-21 43 0,-1 21 16,1-22-16,-21 22 0,21 21 16,-22-43-16,1 43 15,21 21-15,0 0 0,0 0 16,-1 21-16,1 0 0,-21 43 16,42-43-16,-21 21 0,21-21 15,0 22-15,0-22 0,21 42 16,0-41-16,21-1 0,-20 0 15,20 0-15,-21-21 0,64 42 16,-64-42-16</inkml:trace>
  <inkml:trace contextRef="#ctx0" brushRef="#br0" timeOffset="24299.77">2815 7853 0,'0'21'16,"21"-21"-1,0 0-15,1 0 16,-22-21-16,21 21 0,0-21 16,0 0-16,0-1 0,0 1 15,-21 0-15,22 0 0,-22 0 16,0 0-16,0-1 0,0 1 16,0 0-16,0 0 0,-22 21 15,1 0-15,0 0 16,0 21-16,0 0 0,0 0 0,-1 1 15,1 20-15,0-21 16,0 21-16,0-20 0,21 20 0,0 0 16,0-21-16,0 22 0,0-1 15,0-21-15,21 0 0,0 1 16,0-22-16,0 0 0,1 0 16,41 0-16,-42 0 0,22-22 15,-22 1-15,21 0 0,-21 0 16,22 0-16</inkml:trace>
  <inkml:trace contextRef="#ctx0" brushRef="#br0" timeOffset="24790.19">3429 7281 0,'0'0'0,"0"-42"0,-21 21 0,21 0 16,0 0-16,-21 21 15,-1 0-15,22 21 0,0 0 16,0 0-16,-21 21 0,21 1 15,0-1-15,0 0 0,0 22 0,0-22 16,0 1-16,0-1 0,0 0 0,0 1 16,0-1-16,0 0 0,0-21 15,0 22-15,0-22 0,0 0 0,0 0 16,0 0-16,0 1 0,-21-22 47,21-22-47,0 1 0,0 0 0,0 0 15,0 0-15,0 0 0,0-22 16,21 22-16,0 0 0,-21-21 0,22 20 16,20 1-16,-21 0 0,21 0 0,-20 0 15,20 0-15,0 21 0,-21 0 16,22 0-16,-1 0 0,-21 0 0,22 21 16,-22-21-16,0 21 15,0 0-15,0 0 0,-21 0 0,0 22 16,0-22-16,0 0 0,-21 21 0,-21-20 15,21-1-15,-22 21 0,1-21 16,0 0-16,-22 22 0,22-22 0,-1 0 16,22-21-16,-21 21 0,21-21 15,0 0-15,-1 0 0,1 0 0,21-21 16,0 0-16,0 0 16,0 0-16,0-1 0,21 1 0,1 0 15,20 0-15,-21-21 0</inkml:trace>
  <inkml:trace contextRef="#ctx0" brushRef="#br0" timeOffset="25076.62">4254 7218 0,'0'0'16,"-21"0"-16,0 0 0,0 42 15,21 1-15,0-22 0,-21 21 16,21 0-16,-21 1 0,-1 84 16,22-85-16,0-21 15,0 22-15,0-1 0,0-21 0,0 43 16,-21-43-16,21 0 0,0 0 16,0 0-16,0 0 15,21-21 1,1-21-1,-1 0-15,-21 0 0,0 0 16</inkml:trace>
  <inkml:trace contextRef="#ctx0" brushRef="#br0" timeOffset="25437.12">4000 7239 0,'0'0'0,"-21"-21"0,21-21 15,-21 20-15,21 1 0,0 0 16,0 0-16,0 0 0,21 21 15,22 0-15,-22 0 16,21-21-16,-21 21 0,22 0 0,62 0 16,-41 0-16,-22 21 15,22 0-15,-1 0 0,1 0 0,-22 22 16,0 20-16,1-21 0,-1 1 16,-21 20-16,0-20 0,-21 20 0,0-21 15,0 1-15,-21 20 0,0-20 0,0-22 16,-21 21-16,-1 0 0,1-20 15,0 20-15,-1-21 0,-20 0 16,20 0-16,-20 1 0,21-1 0,-1-21 16,-41 21-16,41-21 15,22 0-15,0 0 0,-21 0 16,20 0-16,22-21 0,0-43 31,22 43-31,-1 21 0,0-21 16,0 0-16,21 0 0,-20-1 0</inkml:trace>
  <inkml:trace contextRef="#ctx0" brushRef="#br0" timeOffset="25875.7">4741 7726 0,'0'0'0,"-21"0"15,21-21-15,-21 21 0,21-21 0,0-1 16,0 1-16,0 0 0,0 0 0,0 0 16,0 0-16,0-1 0,21 1 15,0 0-15,43-21 0,-43 42 16,21-21-16,-21 21 0,22 0 16,-22 0-16,21 0 0,-21 0 0,22 21 15,-22 0-15,0 0 0,21 0 16,-20 0-16,-1 1 0,-21 41 15,0-42-15,0 0 0,0 1 16,0-1-16,0 21 0,-21-21 16,-1 0-16,1 1 0,0-22 15,0 21-15,0-21 0,21-21 32,0-1-17,0 1-15,0 0 0,0 0 16,21 0-16,0 0 0,0-1 0,-21 1 15,21 0-15,1 0 0,-1 0 0,-21 0 16,21-1-16,0 1 0,0 21 16,0-21-16,22 0 0,-22 0 15,0 0-15,0 21 0,0 0 16</inkml:trace>
  <inkml:trace contextRef="#ctx0" brushRef="#br0" timeOffset="26031.18">5503 7408 0,'0'22'0,"-63"-44"0,126 65 15,-63-86-15,0 107 0,0-43 0,0 0 16,0 0-16,0 1 0,0 20 0,0-21 15,0 0-15,0 22 0,0-22 0,-21 0 16,21 0-16,0 0 0,0 0 16,0 1-16,21-22 15,0 0 1,1-22-16,-1 1 16,0 0-16,-21 0 0,21 0 0,0 0 15</inkml:trace>
  <inkml:trace contextRef="#ctx0" brushRef="#br0" timeOffset="26316.13">5567 7091 0,'0'0'0,"-21"-21"0,-85 0 31,85 21-31,21 21 0,-22 0 16,22 0-16,0 0 0,0 0 15,0 1-15,22-22 16,-1 0-16,0 0 0,0 0 15,0 0-15,0 0 0,1 0 0,-1 0 16,0 0-16,0-22 0,0 1 16,-21 0-16,0 0 15,-21 0 1,0 21-16,0 0 0,0 0 0,-22 0 16,22 0-16,0 0 0,0 0 15,21 21-15,-21 0 0,21 0 16,0 0-16,0 1 0,0-1 15,21 0-15</inkml:trace>
  <inkml:trace contextRef="#ctx0" brushRef="#br0" timeOffset="26623.92">5821 7345 0,'0'0'16,"0"-21"-16,0 0 16,0 42-1,0 0-15,21 0 0,0 21 16,0-20-16,-21 20 0,21-21 16,1 21-16,-22-20 0,0 20 15,21-21-15,-21 21 0,21-20 0,-21-1 16,0 21-16,0-21 15,0 0-15,0 1 0,21-22 32,0 0-32,0-22 0,1 1 15,-22 0-15,21 0 0,0 0 16,0 0-16</inkml:trace>
  <inkml:trace contextRef="#ctx0" brushRef="#br0" timeOffset="26824">6329 7281 0,'0'-21'15,"0"42"-15,-21-42 16,-1 21-16,1 21 16,0 1-16,-21-1 0,21 0 0,-1 0 15,1 21-15,-21-20 0,21 20 0,0 0 16,-1 1-16,1-22 0,0 21 16,0-21-16,0 22 0,21-22 0,0 0 15,0 0-15,0 0 0,0 0 0,21-21 16,0 0-16,21 0 0,-20 0 15,20 0-15,0-21 0,1 21 0</inkml:trace>
  <inkml:trace contextRef="#ctx0" brushRef="#br0" timeOffset="27221.12">6604 7430 0,'0'0'16,"-21"0"-16,0 0 0,-1 0 15,1 0-15,21 21 0,0 0 16,21-21 15,1 0-31,-1 0 0,21 0 0,-21-21 16,0 0-16,22 21 0,-1-43 16,-21 22-16,22 0 15,-22-21-15,-21 20 0,0 1 16,0 0-16,0 0 0,0 0 15,-21 21-15,-1 0 0,1 0 16,-21 0-16,21 21 0,-22 0 16,-20 64-16,42-43 15,0-21-15,-1 64 0,22-43 16,0-21-16,-21 22 0,21-22 16,0 21-16,0-21 0,0 1 0,0-1 15,21 0-15,1 0 16,-1-21-16,0 0 0,0 0 0,21 0 15,-20 0-15,20 0 0,0 0 16,-21 0-16,22-21 0,-22 0 0,21 0 16</inkml:trace>
  <inkml:trace contextRef="#ctx0" brushRef="#br0" timeOffset="27570.01">7048 7493 0,'0'0'0,"0"-21"0,0-127 15,0 127 1,0-1-16,0 1 15,22 0-15,-1 21 0,0-21 0,-21 0 16,21 21-16,0 0 0,0-21 16,1 21-16,-1 0 0,0 0 15,0 0-15,0 21 0,0 0 0,1 0 16,-22 21-16,0 1 0,21-22 16,-21 21-16,21 1 0,-21-1 0,0-21 15,0 21-15,0 1 0,0-22 16,0 21-16,0-21 0,0 1 0,0-1 15,-21 0-15,21 0 0,-21-21 16,-1 0 0,22-21-1,0 0-15,0 0 16,0-1-16,0 1 0,22 0 0,-22-21 16,21 21-16,0-22 0,-21 22 0,21-21 15,-21-1-15,21 22 16,0-21-16,1-22 0,-1 43 15,0 0-15,0 0 0</inkml:trace>
  <inkml:trace contextRef="#ctx0" brushRef="#br0" timeOffset="28028.07">8488 6625 0,'0'43'31,"0"-22"-31,0 0 0,0 0 16,0 21-16,-21-20 0,21-1 0,-22 0 15,1 21-15,21-21 0,0 1 16,-21-1-16,21 0 0,-21 0 0,21 0 16,0 0-16,0 1 0,21-22 47,0 0-47</inkml:trace>
  <inkml:trace contextRef="#ctx0" brushRef="#br0" timeOffset="28280.27">8276 7027 0,'-21'43'31,"42"-43"-16,0 0-15,0 0 0,1 0 16,-1 0-16,21 0 0,-21 0 16,0 0-16,1 0 0,41 0 15,-42 0-15,22 0 0,-22-21 16,0 21-16,0-22 0,-21 1 16,0 0-16,0 0 15</inkml:trace>
  <inkml:trace contextRef="#ctx0" brushRef="#br0" timeOffset="28492.38">8361 6689 0,'0'0'0,"21"0"31,0 0-31,21-21 15,-20 21-15,-1 0 0,21 0 16,0 0-16,-20 0 0,20 0 0,0-22 16,-21 22-16,22 0 0,-22-21 15,0 21-15,0-21 0</inkml:trace>
  <inkml:trace contextRef="#ctx0" brushRef="#br0" timeOffset="29010.39">8657 6223 0,'0'0'16,"-21"0"-16,0 0 0,0 0 0,-22 0 16,22 0-16,-42 0 15,41 0-15,-20 0 0,0 21 16,-1-21-16,22 21 0,-21 1 0,0 20 15,-1-21-15,1 21 0,-22 43 16,43-43-16,-21 1 0,0 63 16,20-64-16,22 0 0,0 1 15,0-1-15,0 0 0,0 1 16,22 20-16,-1-21 0,0-20 16,21-1-16,1 21 0,-1-21 0,0 0 15,1 1-15,-1-22 0,106 42 16,-84-42-16,-1 0 15,-21 0-15,22 0 0,-1-21 16,-20 0-16,20-1 0,1 1 0,-22 0 16,22 0-16,-22-21 0,0 20 15,1-20-15,-1 0 0,-21-1 16,0 1-16,-21-64 0,0 64 16,0-22-16,-42 1 0,21-1 15,-22 1-15,1 21 0,-21-1 0,20-20 16,-20 42-16,-1-22 0,1 22 15,-1 0-15,22 0 0,-22 0 0,22 21 16,0 0-16,21 0 0,-22 0 0,22 0 16,0 21-16,0 0 0,0 0 15,-1 21-15,22-20 0,0 20 0,-21 21 16,21-20-16,-21-1 0</inkml:trace>
  <inkml:trace contextRef="#ctx0" brushRef="#br0" timeOffset="29939.17">1418 8446 0,'0'0'0,"-42"0"0,21 0 0,-22 0 0,22 0 0,-21 0 16,21 0-16,-1 0 15,44 0 17,-1 0-32,0 0 0,21 0 15,1 0-15,-1 0 0,21 0 16,1 0-16,-1 0 0,1 0 16,21 0-16,-22 0 0,22 0 0,-1 0 15,1 0-15,21 0 0,0 0 0,21 0 16,0 0-16,0 0 0,0 0 15,0 0-15,0 0 0,21 0 16,0 0-16,0 0 0,22 0 16,-22 0-16,21 0 0,0 0 0,1-22 15,20 22-15,-20 0 0,-1 0 0,21-21 16,-20 21-16,20-21 0,1 21 16,-22 0-16,0-21 0,1 21 0,-1 0 15,0 0-15,-20-21 0,20 21 0,-42 0 16,21-21-16,-42 21 0,21 0 15,-21-22-15,-22 22 0,1-21 0,-21 21 16,20 0-16,-41 0 0,-1 0 16,0 0-16,1-21 0,-22 21 15,0 0 1,0 0-16,-21 21 31,-21-21-31,0 0 16</inkml:trace>
  <inkml:trace contextRef="#ctx0" brushRef="#br0" timeOffset="31748.15">13610 6773 0,'-21'0'125,"0"0"-94,0 0-31,-1 0 16,1 0-16,0-21 15,0 21-15,21-21 47,21 21-31,0 0-16,22 0 0,-1 0 16,0 0-16,1-21 0,20 21 15,1 0-15,20 0 0,-20 0 16,20 0-16,-20 0 0,21 0 0,-22 0 15,1 0-15,-1 0 0,22 0 16,-64 0-16,0 0 0,0 0 16,-42 0-1,0 0-15,0 0 16</inkml:trace>
  <inkml:trace contextRef="#ctx0" brushRef="#br0" timeOffset="32144.12">14097 6710 0,'-42'21'15,"42"0"1,0 0-16,0 1 16,0-1-16,0 0 0,0 21 0,0-21 15,0 1-15,0 20 0,0 0 16,0-21-16,0 22 0,0-1 0,0 0 15,0 1-15,0 20 0,0-20 16,0-1-16,0 0 0,0 1 0,0-1 16,-22-21-16,1 21 0,0-20 0,21 20 15,-21-21-15,0 0 0,0 0 16,-1 1-16,-20-1 0,21-21 0,-21 21 16,20-21-16,-20 0 15,21 0-15,-21 0 0,20-21 16,-20 0-16,21-1 0,0 1 0,0 0 15,-1 0-15,1 0 0,0-22 16,21 1-16,-21 21 0,21-21 0,0-1 16,0 22-16,0-21 0,21 21 15,0-1-15,43-20 0,-43 21 16,0 0-16,43 21 16,-22 0-16</inkml:trace>
  <inkml:trace contextRef="#ctx0" brushRef="#br0" timeOffset="32687.69">14753 7281 0,'0'0'0,"0"-21"0,21 0 16,-21 0-16,0 0 15,0 0-15,0-1 0,0 1 16,0 0-16,0 0 0,-21 21 0,21-21 15,-21 0-15,0 21 0,0 0 16,-43-22-16,43 22 0,0 0 16,-22 22-16,22-22 0,-21 21 0,0 0 15,20 21-15,-20 1 16,21-1-16,0 0 0,-22 43 16,43-43-16,0 1 0,0-1 15,-21 0-15,21 1 0,0 20 16,0-42-16,21-21 0,1 21 15,-1-21-15,0 0 0,21 0 0,22 0 16,-43 0-16,21-21 0,-21 21 16,22-21-16,-22 0 0,0 0 15,21 0-15,-20-1 0,-1-20 0,0-21 16,-21 20-16,21 22 16,-21-21-16,0-1 0,0 22 15,0-42-15,0 42 0,0-1 16,0 44-1,0-1-15,0 0 16,0 0-16,-21 21 0,21-20 16,0 20-16,0 0 0,0-21 0,0 22 15,0-22-15,0 0 0,0 21 0,0-20 16,21-1-16,0-21 0,-21 21 16,21-21-16,1 0 0,-1 0 0,0 0 15,0 0-15,0 0 16,0 0-16,1-21 0,-1 0 15</inkml:trace>
  <inkml:trace contextRef="#ctx0" brushRef="#br0" timeOffset="32891.87">15049 7197 0,'0'0'0,"0"-85"32,22 106-17,-22 0-15,0 22 16,0-22-16,21 0 0,-21 21 0,21-20 15,-21 20-15,0-21 0,0 21 16,0-20-16,0-1 0,0 0 0,0 0 16,0 21-16,21-20 15,0-22 1,0 0-16,1 0 16,-1-22-16</inkml:trace>
  <inkml:trace contextRef="#ctx0" brushRef="#br0" timeOffset="33111.49">15536 7091 0,'0'0'0,"-21"21"31,0-21-31,0 21 0,0 0 0,-1 1 16,-20 20-16,21-21 15,-43 43-15,43-22 0,-21 0 16,0 22-16,20-43 0,1 0 15,21 21-15,0-20 0,0-1 16,0 0-16,21-21 16,1 0-16,-1 0 15,0 0-15</inkml:trace>
  <inkml:trace contextRef="#ctx0" brushRef="#br0" timeOffset="33592">16214 7176 0,'0'0'0,"0"-22"0,0 1 0,0 0 15,0 0-15,-22 0 0,1 0 16,0-1-16,0 22 0,-21 0 16,20 0-16,1 0 0,0 0 0,-21 0 15,21 0-15,-1 22 0,1-1 16,-42 42-16,42-20 0,-1-1 15,1 21-15,0-20 0,0-1 16,0 0-16,21-20 0,-21 20 0,21-21 16,0 43-16,0-43 15,0 0-15,21-21 0,0 0 16,0 0-16,0 0 0,0 0 0,22 0 16,-22 0-16,0-21 0,21 21 15,-20-21-15,20-1 0,-21 1 0,21-21 16,-20 21-16,-1-22 0,0 1 15,0 21-15,-21-21 0,0-1 0,0 1 16,21 21-16,-21-22 0,0 22 0,0 0 16,-21 21-1,0 0-15,21 21 16,0 22-16,0-22 0,-21 21 0,21-21 16,0 22-16,0-1 0,0 0 15,0-21-15,0 22 0,0-22 16,0 42-16,0-41 15,0-1-15,21-21 0,-21 21 0,21-21 16,0 0-16,0 0 0,1 0 0,20 0 16</inkml:trace>
  <inkml:trace contextRef="#ctx0" brushRef="#br0" timeOffset="34279.26">16870 7049 0,'0'0'0,"21"0"16,0 0-16,0 0 0,0 0 0,1 0 16,-1 0-16,0-22 0,21 22 15,-21-21-15,22 0 0,-1 0 16,-21 0-16,0 21 0,-21-21 0,22-1 15,-22 1-15,0 0 0,-22 21 16,1-21-16,0 0 0,-21 0 0,21 21 16,-22 0-16,1 0 0,-43 0 15,43 0-15,-64 42 16,85-42-16,0 21 16,21 0-16,0 0 0,0 1 15,0-1-15,0 21 0,0-21 0,0 0 16,21 1-16,0-1 0,21 21 15,-20-21-15,-1 22 0,21-1 0,0-21 16,-20 21-16,-1 1 0,21-1 16,-21-21-16,-21 43 0,0-22 15,0-21-15,0 43 0,-21-43 16,0 0-16,-21-21 0,-1 21 16,22 0-16,-21-21 0,-22 0 15,22 0-15,0 0 0,-1 0 0,1 0 16,0-21-16,-1 0 0,22 0 15,0 0-15,0 0 0,0-22 0,-1 22 16,22-21-16,0-1 0,0 22 16,0-21-16,0 0 0,22 20 0,-1 1 15,0 0-15,0-21 0,0 42 16,0-21-16,22-1 0,-22 22 0,21 0 16,-21 0-16,22 0 0,-22 0 0,21 0 15</inkml:trace>
  <inkml:trace contextRef="#ctx0" brushRef="#br0" timeOffset="35017.12">17568 7049 0,'0'0'0,"0"-22"0,0 1 31,-21 0-31,0 21 15,0 0-15,0 0 0,-22 0 0,22 21 16,0 0-16,0 1 0,0-1 16,-1 0-16,1 0 0,0 21 0,0 1 15,0-22-15,21 21 0,-21 43 16,21-43-16,-22-21 0,22 43 16,0-43-16,22 0 0,20 22 15,-21-43 1,43 21-16,-22-21 0,-21 0 15,64 0-15,-43 0 0,0-21 16,1-1-16,-22 1 0,21 0 16,1 0-16,20-21 0,-42-1 15,0 22-15,1-21 0,-22-1 16,21 1-16,-21-21 0,0 41 16,-21 1-16,-1 0 0,1 21 15,0 0-15,-42-21 16,41 21-16,1 0 0,0 0 0,0 21 15,0-21-15,21 21 0,0 22 16,0-22-16,0 0 0,21 21 16,0-21-16,0 1 0,22 20 15,-22-21-15,0 0 0,21 22 16,-21-22-16,1-21 0,-22 21 16,21-21-16,0 21 15,0-21-15,0 0 16,0 0-16,-21-21 0,22 21 15,-22-21-15,21 0 0,0-1 0,-21 1 16,21 0-16,0 0 0,-21-21 16,21 20-16,-21-20 0,22 21 0,-22 0 15,21-22-15,-21 22 16,0 42 0,0 1-1,0-1-15,0 21 16,-21-21-16,21 0 0,0 1 0,0-1 15,0 0-15,0 0 0,0 0 16,-22-21-16,22 21 16,0-42 15,0 0-31,0 0 16</inkml:trace>
  <inkml:trace contextRef="#ctx0" brushRef="#br0" timeOffset="35168.19">18140 6964 0,'0'0'0,"0"-21"16,0 0-16,-21 21 0,21 21 47,21-21-32,0 21-15</inkml:trace>
  <inkml:trace contextRef="#ctx0" brushRef="#br0" timeOffset="35503.86">18563 7027 0,'0'22'15,"-21"-22"-15,21 21 0,0 0 0,-21 0 16,21 21-16,-21-20 0,21 20 15,0 0-15,0 1 0,0-1 0,0 0 16,0 64-16,0-64 16,0 1-16,0 20 0,0-20 15,0-1-15,-22 64 0,1-43 16,0-20-16,0 20 0,0 1 16,0-1-16,-1-21 0,-20 22 0,21-22 15,0 1-15,0-1 0,-22 43 16,43-64-16,0 21 0,-21-21 15,21 0-15,-21 1 0,21-44 32,21 1-32,0 0 15,0-21-15,1-1 0,-1 1 16,0 0-16</inkml:trace>
  <inkml:trace contextRef="#ctx0" brushRef="#br0" timeOffset="35807.81">18542 7239 0,'0'0'0,"21"-106"31,-21 64-31,0 21 0,42 0 0,-20-1 16,-1 1-16,0 21 0,0 0 16,21-21-16,-20 21 0,-1 0 15,0 0-15,0 0 0,0 0 0,0 0 16,1 21-16,-1 0 0,-21 1 15,0 20-15,0-21 0,0 21 16,0 1-16,0-1 0,-21-21 0,-1 22 16,1-22-16,-21 21 0,21-21 0,-43 22 15,22-22-15,21-21 16,0 0-16,-1 0 0,1 0 0,21-21 31,0-1-31,0 1 0,21 0 16,1 0-16,20 0 0,-21-22 0</inkml:trace>
  <inkml:trace contextRef="#ctx0" brushRef="#br0" timeOffset="36053.19">19113 6604 0,'0'0'0,"0"-21"16,22 21-16,-22 21 15,0 21-15,0-20 16,0 20-16,0 0 0,-22 1 0,22-1 15,-21 0-15,21 1 0,0 20 16,0-21-16,-21 1 0,21 41 16,-21-41-16,21-1 0,0-21 15,0 22-15,0-22 0,0 0 0,0 0 16,21-21 0,0 0-16,0 0 15,1 0-15,-1-21 0,0 0 0,-21 0 16,21-22-16</inkml:trace>
  <inkml:trace contextRef="#ctx0" brushRef="#br0" timeOffset="36220.05">19029 6837 0,'0'0'0,"21"0"31,0 0-16,0-21-15,0 21 0,1 0 0,-1 0 16,21-21-16,-21-1 0,0 22 16,22-21-16</inkml:trace>
  <inkml:trace contextRef="#ctx0" brushRef="#br0" timeOffset="38435.69">19664 6900 0,'0'22'31,"21"-22"-31,0 0 16,0 0-16,43 0 0,-43 0 15,21 0-15,-21 0 0,22-22 16,-22 22-16,21-21 0,-21 0 0,1 21 16,20-42-16,-21 21 15,-21-1-15,0 1 0,0 0 0,0 0 16,0 0-16,-21 0 16,0-1-16,0 22 0,-22 0 0,22 0 15,-21 0-15,-1 0 16,1 22-16,0-1 0,-1 0 0,1 0 15,21 21-15,-21-20 0,20 20 0,1-21 16,0 21-16,0 1 0,21-22 16,0 0-16,0 0 0,0 0 0,21 1 15,0-1-15,0 0 0,1-21 16,20 0-16,-21 21 0,21-21 0,22 0 16,-43 0-16,21 0 0,-20 0 15,-44 0 16,1 0-31,-21 0 0,0 21 16,20-21-16,-20 21 0,0 1 0,-1-1 16,1 0-16,0 0 0,21 0 15,-1 22-15,1-22 0,0 21 16,21-21-16,0 22 0,0-22 0,0 21 16,0-21-16,0 0 0,21-21 15,0 22-15,1-1 0,-1-21 0,0 0 16,21 0-16,1 0 0,-22 0 15,21 0-15,0 0 0,-20-21 0,-1-1 16,21 1-16,-21 0 0,0 0 0,1 0 16,-1 0-16,0-22 0,0 22 15,0-21-15,0-1 0,-21 1 0,43-21 16,-22 41-16,21 1 16,-21 0-16,1 21 0,-1-21 0,21 21 15,0 0-15,-20 0 16,-1 0-16,0 21 15,-21 0-15,0 0 0,0 1 0,0-1 16,0 21-16,0-21 0,0 22 16,-21-22-16,0 21 0,-1-21 0,22 22 15,-21-22-15,-21 21 0,42-21 16,0 0-16,-21-21 16,21-21 15,21 0-31,-21 0 0,21 0 15,0 0-15,22-1 0,-22-20 0,0 21 16,21-21-16,-21 20 0,22-20 16,-22 0-16,21 21 0,-21-1 0,1-20 15,-1 21-15,0 21 0,0-42 16,-42 42 15,0 0-31,0 21 0,-1-21 16,1 21-16,0 0 0,0 21 0,0-20 15,0 20-15,-1-21 0,22 21 16,-21 1-16,21-1 0,0-21 0,0 22 16,0-1-16,0-21 15,21 0-15,1-21 0,-22 21 16,42-21-16,-21 0 0,0 0 0,22 0 16,-1 0-16,0 0 0,1 0 15,20-21-15,-21 21 0,64-42 16,-63 21-16,-22 0 0,21-22 15,-21 22-15,0-21 0,1 21 0,-1-22 16,-21 22-16,21 0 0,-21 0 16,0 0-16,0-1 0,0 1 0,-21 21 15,0 0-15,-1 0 16,1 21-16,21 1 0,-21-1 16,0 0-16,0 0 0,21 0 15,0 22-15,-21-22 0,21 0 0,-22 21 16,22-21-16,0 1 0,0-1 15,0 0-15,0 0 0,0 0 0,0 0 16,22-21-16,-1 22 16,0-22-16,0 0 0,0 0 0,0 0 15,1 0-15,-1-22 0,0 1 16,0 21-16,43-42 0,-43 0 16,0 20-16,21-41 0,-21 21 15,1-1-15,-1 1 16,0 21-16,0-22 0,0 22 0,-21 0 15,21 0-15,1 0 0,-1 21 16,0 0 0,-21 21-16,0 0 15,0 0-15,0 0 16,0 1-16,0-1 16,21-42 15,-21-1-16,0 1-15,0 0 16,0 0-16,0 0 16,0 0-1,-21 21-15,0 0 16,0 0-16,-1 0 0,1 21 16,0 0-16,21 0 15,-21 0-15,21 0 0,-21 22 0,21-22 16,0 21-16,-21 1 0,21-22 15,0 21-15,0-21 0,-22 0 0,22 22 16,0-22-16,0 0 0,0 0 16,22 0-16,-1-21 0,0 0 15,0 22-15,0-22 0,22 0 0,-22 0 16,21 0-16,0 0 0,1 0 16,-1-22-16,0 1 0,-20 21 0,41-63 15,-21 42-15,-20-1 16,-1-20-16,0 0 0,-21 21 15,0-22-15,21 1 0,-21 21 0,0-22 16,0 1-16,0 21 16,-21 21-1,0 21-15,21 0 0,0 0 16,0 1-16,0-1 0,-21 21 16,21-21-16,0 22 0,0-22 15,0 21-15,0-21 0,0 0 0,0 1 16,0-1-16,21 21 15,0-42-15,0 0 0,0 0 0,0 21 16,1-21-16,-1 0 0,42 0 16,-42-21-16,1 0 0,-1 0 15,0 21-15,0-43 0,21 1 16,-20 0-16,-22 21 0,21-22 16,-21 1-16,0 21 0,0-22 0,0 1 15,0 21-15,0 0 16,0 42-1,0 0-15,0 0 16,0 0-16,0 22 0,0-22 0,-21 21 16,21-21-16,0 22 15,0-22-15,0 0 0,0 0 0,0 22 16,0-22-16,0 0 0,21-21 31,0 0-31,0 0 0,0 0 16,-21-21-16,21 0 0,1-1 15</inkml:trace>
  <inkml:trace contextRef="#ctx0" brushRef="#br0" timeOffset="38708.41">22606 6625 0,'0'0'0,"0"-21"15,-21 21-15,0 0 16,-1 21-16,1 0 15,21 22-15,-21-22 0,0 21 16,21 1-16,-21-1 0,0 0 0,21 22 16,-22 20-16,1-41 15,21 20-15,-21-20 0,21-1 0,0 0 16,0 1-16,0-1 0,-21-21 0,21 0 16,0 0-16,0 1 0,0-1 15,0 0-15,21-21 0,0 0 16,0 0-16,1 0 15,-1-21-15,0 0 0,21 21 16,1-22-16,-22 1 0</inkml:trace>
  <inkml:trace contextRef="#ctx0" brushRef="#br0" timeOffset="39071.53">22860 7049 0,'0'0'0,"-64"21"31,43 0-31,0-21 0,0 21 0,0 21 15,-22 1-15,22-1 0,0-21 16,21 0-16,0 22 0,-21-22 16,21 0-16,0 0 0,0 0 0,0 1 15,0-1-15,21-21 16,0 21-16,0-21 0,1 0 0,-1 0 16,0 0-16,21 0 0,-21 0 0,22 0 15,-22-21-15,21 21 0,-21-21 16,1-1-16,20 1 0,-21-21 0,0 21 15,-21-22-15,21 1 0,-21 21 16,0-21-16,0-1 0,0 22 0,0-21 16,0 21-16,-21-1 0,0 1 15,0 21-15,0 0 0,0 0 0,-22 0 16,22 0-16,-21 21 0,42 1 16,-21-1-16,21 0 0,-22 21 15,22-21-15,0 1 16,0-1-16,22 0 15,-1 0-15,21-21 0,-21 0 0</inkml:trace>
  <inkml:trace contextRef="#ctx0" brushRef="#br0" timeOffset="39484.05">23262 7049 0,'0'0'0,"0"-22"0,0 1 16,0 0-16,0 0 15,21 0 1,0 21-16,1 0 16,-1 0-16,0 0 0,-21 21 15,21-21-15,0 21 0,0 0 0,22 22 16,-43-22-16,0 0 16,0 21-16,0-21 0,0 22 0,0-22 15,0 21-15,0-21 0,0 22 0,0-22 16,-21 0-16,21 0 0,0 0 15,-22 1-15,1-1 0,21-42 47,0-1-47,0 1 16,21 0-16,-21 0 0,22 0 16,-1-22-16,0 22 0,-21-21 0,21 21 15,0-22-15,-21 22 0,21 0 0,1-21 16,-22 21-16,21-1 15,0 1-15,0 21 0,-21-21 16,0 0 0,0 0-1</inkml:trace>
  <inkml:trace contextRef="#ctx0" brushRef="#br0" timeOffset="39728.1">22204 6689 0,'0'0'0,"21"0"31,0 0-31,0 0 0,22 0 16,-1 0-16,0 0 0,-21 0 15,22 0-15,-1 0 0,0 0 0,1 0 16,-1-21-16,-21 21 0,43-22 16,-22 1-16,0 21 0</inkml:trace>
  <inkml:trace contextRef="#ctx0" brushRef="#br0" timeOffset="40056.16">24109 6138 0,'0'0'0,"0"-21"31,0 42-15,0 1-16,-21-1 0,-1 0 0,22 0 16,0 0-16,0 0 0,-21 1 15,21-1-15,0 21 0,0-21 0,-21 0 16,21 1-16,0-1 0,0 0 0,0 0 16,0 0-16,21-21 31</inkml:trace>
  <inkml:trace contextRef="#ctx0" brushRef="#br0" timeOffset="40295.16">23770 6477 0,'0'0'0,"-21"21"16,21 0-1,21 1 1,21-22-16,-20 0 16,-1 0-16,21 0 0,-21 0 0,22 0 15,-22 0-15,21 0 0,-21 0 0,22 0 16,-22 0-16,0 0 0,0 0 16,0 0-16,0-22 0,-21 1 15,22 0-15,-22 0 0</inkml:trace>
  <inkml:trace contextRef="#ctx0" brushRef="#br0" timeOffset="40502.05">23749 6117 0,'21'0'0,"21"0"0,-20 0 16,-1 0-16,21 0 0,-21 0 0,0 0 16,22 0-16,-22 0 0,21 0 0,-21 0 15,22 0-15,-22-21 0,0 21 16</inkml:trace>
  <inkml:trace contextRef="#ctx0" brushRef="#br0" timeOffset="41027.87">24257 5800 0,'-21'0'16,"42"0"-16,-63 0 0,20 0 0,-20 0 16,21 0-16,-21 0 0,-1 0 0,22 21 15,-21 0-15,-1-21 16,1 21-16,0 0 0,-1 1 0,1-1 15,0 21-15,-1-21 0,22 22 16,-21-22-16,21 21 0,0-21 0,-1 22 16,22-1-16,0-21 0,0 21 0,0 1 15,0-1-15,0 0 0,22 22 16,-1-22-16,0 1 0,0-1 16,0-21-16,22 21 0,-1-20 15,-21-1-15,21 0 0,1 0 0,-22-21 16,21 21-16,1-21 0,-22 21 15,21-21-15,0 0 0,1 0 0,-22 0 16,21 0-16,1-21 0,-22 0 16,21 21-16,-21-21 0,22 0 0,-22-22 15,0 22-15,21-21 0,-21 21 0,1-22 16,-1 1-16,0 0 16,0-1-16,0 1 0,-21 0 0,0-1 15,0-20-15,0 21 0,0 20 16,-21-20-16,0 0 0,0-1 15,0 22-15,-22 0 0,22 0 0,0 0 16,-21 0-16,20 21 0,-62 0 16,63 0-16,-22 0 0,1 0 15,0 0-15,-1 21 0,1 0 0,0-21 16,-1 21-16,22-21 0,-21 21 16,21 0-16,-1-21 0,-20 22 0</inkml:trace>
  <inkml:trace contextRef="#ctx0" brushRef="#br0" timeOffset="41975.19">13779 8001 0,'0'0'0,"-21"-21"16,0 21-16,21-21 15,21 21 16,0 0-31,22 0 16,-22 0-16,0 0 0,21 0 0,1 0 16,-1 0-16,0 0 0,1 0 0,20 0 15,22 0-15,-22 0 0,22 0 16,0 0-16,84 0 0,-84 0 16,-1 0-16,22 0 0,0 0 15,21 0-15,0 0 0,0 0 16,0 0-16,0 0 0,21 0 15,0 0-15,22 0 0,168 0 16,-168 0-16,20 0 0,-20 0 16,20 0-16,1 0 0,-1 0 0,212 0 15,-211 0-15,20 0 16,-20 0-16,-1-21 0,22 21 0,0 0 16,-22 0-16,22 0 0,-22 0 0,22 0 15,0 0-15,-22-22 0,22 22 16,-22 0-16,1 0 0,21 0 0,-22 0 15,-21 0-15,22 0 16,-22 0-16,149 0 0,-149 0 0,-21-21 16,0 21-16,-21 0 15,-21 0-15,-21-21 0,0 21 0,-22 0 16,-21-21-16,1 21 0,-22 0 0,21 0 16,-21-21-16,1 21 15,-44 0 32,1 0-47,0 0 0,0 0 16</inkml:trace>
  <inkml:trace contextRef="#ctx0" brushRef="#br0" timeOffset="43186">14139 12086 0,'0'0'0,"-21"0"0,-21 0 0,21 0 15,-1 0-15,1-21 0,0 21 16,0-21-16,0 21 0,42 0 31,0 0-15,0 0-16,43 0 0,-22 0 0,22 0 15,20 0-15,1 0 0,-22 0 16,43 0-16,-21-21 0,0 21 0,20-21 16,-20-1-16,0 22 0,-1 0 15,-20-21-15,42 21 0,-64 0 16,0 0-16,-20 0 0,-44 0 31,-20 0-31,21 0 0,-21 0 16,-1 0-16,-20 0 0,20 0 15</inkml:trace>
  <inkml:trace contextRef="#ctx0" brushRef="#br0" timeOffset="43427.18">14520 12002 0,'0'21'31,"0"0"-15,0 21-16,0-21 0,0 22 0,0-22 15,0 21-15,0 1 0,0 20 16,0-21-16,0 1 0,0-1 0,0 0 16,0 22-16,0-22 15,0 1-15,0 20 0,0-21 0,0 1 16,0 20-16,-21-20 0,21-22 0,-21 21 16,21-21-16,0 0 0,-21 1 15,21-1-15,21-21 16,0-21-16</inkml:trace>
  <inkml:trace contextRef="#ctx0" brushRef="#br0" timeOffset="43952.17">15261 12510 0,'0'0'0,"0"-43"16,0 22-16,0 0 15,-21 21-15,0-21 0,21 0 0,-21-1 16,-1 22-16,-20-21 0,21 0 0,0 21 16,0 0-16,-22-21 0,22 21 15,-21 0-15,21 0 0,-1 21 0,-20 0 16,21 0-16,-21 1 0,20 20 16,1-21-16,0 21 0,-21 1 0,42-1 15,-21 0-15,-1 43 16,1-43-16,21 1 0,0-22 15,0 21-15,0-21 0,21 1 0,1-22 16,-1 0-16,0 0 0,0 0 0,0 0 16,22 0-16,-22-22 0,21 1 15,0 0-15,-20 0 0,20 0 0,0-22 16,1 22-16,-22-21 0,21 21 16,-21-22-16,0 22 0,1-21 0,-1 21 15,-21-22-15,0 22 0,0 0 0,0 0 16,0 0-16,0 42 15,0 0-15,0 0 16,0 0-16,-21 1 0,21 20 16,-22-21-16,22 21 0,-21 1 15,21-1-15,0-21 0,0 22 0,0-22 0,0 21 16,0-21-16,0 0 16,0 1-16,21-22 0,1 0 0,-1 0 15,0 0-15,0 0 0,0-22 0,22 1 16,-1 0-16,-21 0 0,21 0 15,-20-22-15,20 1 0,-21 21 0,21-21 16</inkml:trace>
  <inkml:trace contextRef="#ctx0" brushRef="#br0" timeOffset="44491.82">15684 12129 0,'0'0'16,"0"-64"-16,0 22 0,0 21 0,0-22 16,0 86-1,0-22 1,0 21-16,0 22 0,0-22 0,0 0 15,0 22-15,0-22 0,0 22 0,0-22 16,-21 0-16,21 1 0,-21-22 16,21 21-16,-21-21 0,21 22 0,0-22 15,-21 21-15,0-21 16,21-42 0,0 0-1,0 0-15,21 0 16,0-22-16,0 22 0,-21 0 15,21-21-15,0 20 0,1-20 0,-1 21 16,0-21-16,0 20 0,21-41 16,1 42-16,-22 21 0,0 0 15,0 0-15,0 0 16,-21 21-16,0 0 0,0 0 16,0 0-16,-21 1 0,0-1 15,0 0-15,-21-21 0,20 21 16,-20 0-16,21-21 0,-21 21 0,-22-21 15,43 0 1,0 0-16,42 22 31,0-22-31,0 21 16,0 0-16,1 0 0,-1 0 0,-21 0 16,21 1-16,0-1 0,0 0 0,-21 0 15,0 0-15,0 0 0,21 1 16,-21-1-16,22 0 0,-1 0 0,0-21 15,-21 21-15,21-21 0,0 0 16,0 0-16,1 0 0,-1-21 16,0 0-16,0 0 0,0 0 15,0-1-15</inkml:trace>
  <inkml:trace contextRef="#ctx0" brushRef="#br0" timeOffset="44840.43">16214 12531 0,'0'0'0,"21"0"63,0-21-63,21 21 0,-21-22 0,1 22 16,-1-21-16,0 0 0,0 0 15,0 21-15,-21-21 0,21 0 0,-21-1 16,-21 22-1,-21 0 1,21 0-16,0 22 0,-1-1 0,1 0 16,0 0-16,-21 0 0,21 22 15,-1-22-15,1 0 0,0 21 0,0-21 16,21 1-16,0-1 0,-21 21 16,21-21-16,0 0 0,0 1 15,21-22-15,21 0 0,-21 0 16,1 0-16,20 0 0,-21 0 15,21 0-15,1-22 0,20 1 0,-20 0 16,-1 0-16,21 0 0,-20 0 0</inkml:trace>
  <inkml:trace contextRef="#ctx0" brushRef="#br0" timeOffset="45147.94">16912 12340 0,'0'-21'0,"0"42"0,0-63 15,-21 42-15,0 0 16,0 0-16,-1 21 0,-20-21 15,21 21-15,0 0 0,0 1 0,-1-1 16,1 0-16,21 0 0,-21-21 0,21 21 16,0 0-16,0 1 0,21-22 15,0 21-15,1-21 0,20 0 16,-21 0-16,21 0 0,-20 0 16,-1 21-16,21-21 0,-21 0 0,0 21 15,1-21-15,-22 21 0,0 0 16,0 1-1,-22-22-15,1 21 0,-21-21 0,21 21 16,-64-21-16,43 0 0,-1 0 16,1 0-16,0 0 0,21 0 15,-43 0-15,64-21 16,0 0-16,0-1 0,0 1 16,0 0-16</inkml:trace>
  <inkml:trace contextRef="#ctx0" brushRef="#br0" timeOffset="45826.18">17738 12277 0,'0'0'16,"21"-21"-16,-21-1 0,21 22 0,21-21 15,-21 0-15,-21 0 0,22 21 16,-1-21-16,-21 0 0,42-22 16,-42 22-16,21 0 0,-21 0 15,0 0-15,0-22 0,0 22 0,0 0 16,0 0-16,0 0 0,-21 21 0,0-22 16,0 22-16,0 0 0,-1 0 15,1 0-15,-21 0 0,21 0 16,-22 22-16,22-22 0,-21 21 15,0 42-15,20-20 0,1-22 16,21 21-16,-21-21 0,21 22 0,0-22 16,0 21-16,0 0 0,21-20 15,0 20-15,1-21 0,-1 21 0,0-20 16,21 41-16,-21-42 16,1 22-16,-1-22 0,-21 0 0,0 21 15,0-21-15,0 22 16,-21-22-16,-1 0 0,-20 0 0,21 0 15,0-21-15,-22 0 0,1 0 16,0 0-16,-1 0 0,1 0 16,0-21-16,-1 0 0,1 21 0,-43-42 15,64 21-15,0-1 0,0 1 16,0 0-16,0-21 0,21-1 16,0 22-16,0 0 15,21 21-15,0-21 16,21 21-16,-21 0 0,22 0 0,-22 0 15,21 0-15,1 0 0,-1 0 0</inkml:trace>
  <inkml:trace contextRef="#ctx0" brushRef="#br0" timeOffset="47485.21">18140 12277 0,'0'-43'15,"-21"43"1,-1 0-16,1 0 16,0 22-16,0-1 0,21 0 0,-21 0 15,0 0-15,-1 0 0,1 22 16,21-22-16,0 0 0,-21 21 0,21-20 16,-21-1-16,21 21 0,0-21 15,0 0-15,0 1 0,0-1 16,21 0-16,0-21 0,0 0 15,22 0-15,-22 0 0,21 0 16,-21 0-16,22 0 0,-1-21 0,-21 21 16,22-21-16,-1-1 0,0 1 15,1 0-15,-1 0 0,0 0 0,-21-22 16,1 22-16,-1 0 0,-21 0 0,0 0 16,0 0-16,0-1 0,0 1 15,-21 21-15,-1 0 16,1 0-16,0 0 0,0 21 15,21 1-15,-21-1 16,21 0-16,0 0 0,0 0 0,0 0 16,21 1-16,-21-1 15,21 0-15,0 0 0,0 0 0,1 0 16,-1-21-16,0 22 0,0-1 0,0-21 16,0 0-16,1 21 0,-1-21 15,21 0-15,-21 0 0,0 0 0,22 0 16,-22 0-16,21-21 0,-21 0 15,1 21-15,-1-22 0,0 1 0,0 0 16,0 0-16,0 0 0,1 0 0,-1-1 16,-21-20-16,0 21 15,0 0-15,0-22 0,0 22 0,0 0 16,0 0-16,0 0 16,-21 21-1,-1 0-15,1 21 16,0 0-16,21 21 15,0-20-15,-21-1 0,21 0 0,0 0 16,0 0-16,0 22 0,0-22 16,0 0-16,0 0 0,0 0 15,0 0-15,21-21 0,0 22 16,0-22-16,1 0 0,-1 0 16,21 0-16,-21 0 0,85-22 15,-64 1-15,1 0 16,-22 21-16,21-21 0,1 0 15,20-22-15,-42 22 0,0 0 16,-21-21-16,0 21 0,0-1 16,0 1-16,-21 21 15,0 0-15,0 0 16,0 0-16,0 0 0,-1 21 16,1-21-16,0 22 0,0-1 0,21 0 15,0 0-15,-21 0 0,21 0 16,0 1-16,0-1 0,0 0 0,0 0 15,0 0-15,0 0 0,21-21 16,0 22-16,0-22 0,0 0 0,22 0 16,-22 0-16,21 0 0,1 0 15,-1 0-15,21 0 0,-20 0 0,63-22 16,-64 1-16,0 0 16,-21 0-16,22 0 0,-22 0 0,0-1 15,0-20-15,0 21 0,-21-21 0,0 20 16,0 1-16,0 0 0,0 0 15,-21 21 17,21 21-32,-21 0 0,21 0 15,-21 1-15,21-1 0,-21 0 0,21 0 16,0 0-16,0 22 0,-21-22 16,21 0-16,0 0 0,-22-21 0,22 21 15,0 0-15,0 1 0,-21-22 16,21-22 15,0 1-31,0 0 16,0 0-16,0 0 0,21 0 15,-21-22-15,22 22 0,-1-21 0,0 21 16,0-22-16,0 22 0,0-21 16,1 21-16,-1-1 0,0 1 0,42-21 15,-41 42-15,20 0 16,-21 0-16,0 21 0,0 0 15,1 0-15,-1 1 0,-21-1 0,21 21 16,-21-21-16,0 0 0,0 22 0,0-22 16,0 0-16,-21 0 0,21 22 15,-21-22-15,21 0 0,0 0 16,0 0-16,21-21 16,0 0-1,21 0-15,-21 0 0,1 0 0,20 0 16,-21-21-16,21 21 15,1-21-15,-22 0 0,21 0 0,1-1 16,-1 1-16,0-21 0,1 21 0,-1-22 16,-21 1-16,43-21 15,-43 20-15,-21 22 0,0 0 0,0 0 16,0 0-16,0-1 0,-21 22 16,-1 0-16,1 0 0,0 0 15,-21 22-15,21-1 0,-1 0 0,-20 0 16,42 21-16,0-20 0,0-1 15,0 21-15,0-21 0,0 0 0,42 64 16,-20-64 0,-1 0-16,0 1 15,0-1-15,-21 0 0,0 0 16,-21-21 0,0 0-1,0 0-15,-1 0 0,1 0 0,0 0 16,0-21-16,-21 21 0,20 0 15,1-21-15,21 0 0,0-1 16,0 1-16,21 21 16,1-21-16,-1 0 0,21 0 15</inkml:trace>
  <inkml:trace contextRef="#ctx0" brushRef="#br0" timeOffset="48003.95">21336 11705 0,'0'0'0,"-42"-21"16,20 21-1,1 0-15,21 21 0,-21 0 0,21 1 16,0-1-16,-21 21 0,21 0 16,-21 1-16,21-1 0,-21 22 0,21-22 15,0 21-15,0-20 0,0 20 16,0-20-16,-22 41 15,22-41-15,-21-22 0,21 21 0,0-21 16,0 0-16,0 22 16,-21-22-16,21 0 0,0-42 47,0 0-47,0 0 0,0-1 0,21-20 15,-21 21-15,21-21 0,1-1 0,-1 1 16,0 0-16,0-1 0,21 22 15,-20-21-15,20-1 0,-21 22 16,0 0-16,22 0 0,-22 21 0,21 0 16,-21 0-16,22 0 0,-22 21 15,0 0-15,21 43 0,-21-43 16,1 21-16,-22 1 0,0-22 16,0 21-16,0-21 0,0 22 0,0-22 15,-22 0-15,1 0 0,0 0 16,0 0-16,0 1 0,0-1 0,-1-21 15,1 21-15,0-21 0,0 0 16,42 0 15,0-21-31,0 21 0,22-21 0,-22-1 16</inkml:trace>
  <inkml:trace contextRef="#ctx0" brushRef="#br0" timeOffset="48383.19">22140 12065 0,'0'0'0,"-21"0"31,0 21-31,0 22 0,0-22 0,-1 0 16,-20 21-16,21 1 0,0-22 16,0 21-16,21 0 0,-22-20 0,22 20 15,-21-21-15,21 0 16,0 0-16,0 1 0,0-1 0,0 0 15,0 0-15,21-21 0,22 21 16,-22-21-16,0 0 0,21 0 16,-20 0-16,-1 0 0,63-21 15,-62 0-15,-1 0 0,0 0 16,0-1-16,0-20 0,0-43 16,-21 43-16,0 0 0,0-1 15,0 1-15,0 0 0,0-1 16,-21 22-16,0 0 0,0 0 0,0 0 15,-22 0-15,22 21 0,0 0 0,-21 0 16,21 0-16,-1 0 0,1 21 16,0-21-16,21 21 0</inkml:trace>
  <inkml:trace contextRef="#ctx0" brushRef="#br0" timeOffset="48695.87">22627 11663 0,'0'0'0,"0"-21"0,0 0 15,0-1-15,21 1 16,-21 0-16,0 0 16,0 42-1,0 0-15,0 22 16,0-22-16,0 21 0,0 0 0,-21 1 15,21-1-15,0 22 0,-21-22 16,21 21-16,-21-20 0,21 20 0,-21-20 16,21 20-16,0-21 0,0 1 15,0 41-15,0-62 0,0-1 16,0 21-16,0-21 0,0 0 16,21-21-16,0 0 15,0 0-15,0 0 0,0 0 0,1 0 16,-1 0-16,21-42 15,0 21-15,-20 0 0</inkml:trace>
  <inkml:trace contextRef="#ctx0" brushRef="#br0" timeOffset="48891.17">22585 11896 0,'-21'0'0,"42"0"0,-64 0 16,22 0-16,42 0 31,1 0-31,-1 0 16,0 0-16,0 0 15,0 0-15,22 0 0,-22 0 0,0 0 16,0 0-16,21 0 0,-20 0 16,-1-21-16</inkml:trace>
  <inkml:trace contextRef="#ctx0" brushRef="#br0" timeOffset="49207.37">23537 11240 0,'0'-22'16,"0"44"-16,0-65 15,0 64 1,0 1-16,0-1 16,0 0-16,0 0 0,-21 0 15,21 0-15,-21 22 0,0-22 0,21 0 16,0 21-16,0-20 0,-21-1 16,21 0-16,0 0 0,-22 0 0,22 0 15,0 1-15,0-1 16</inkml:trace>
  <inkml:trace contextRef="#ctx0" brushRef="#br0" timeOffset="49457.22">23368 11663 0,'0'0'15,"0"21"-15,-21-21 0,21 21 16,0 0 0,0 1-1,21-22-15,0 0 16,0 0-16,0 0 16,1 0-16,-1 0 0,0 0 0,0 0 15,0 0-15,-21-22 16,21 22-16,1 0 0,-1-21 0,0 21 15,0-21-15,0 0 16,0 21-16</inkml:trace>
  <inkml:trace contextRef="#ctx0" brushRef="#br0" timeOffset="49703.7">23368 11261 0,'21'0'47,"0"0"-47,0 0 15,1 0-15,-1 0 0,0 0 16,0 0-16,0 0 0,22 0 0,-22 0 15,0 0-15,0-21 0,0 21 16</inkml:trace>
  <inkml:trace contextRef="#ctx0" brushRef="#br0" timeOffset="50227.74">23812 10901 0,'0'0'0,"-21"0"0,-190 0 31,168 0-31,1 0 0,0 21 16,-1 0-16,22 0 0,-21 1 0,21-1 15,-22 0-15,22 21 0,-21-21 16,21 22-16,-1-1 0,1 0 15,0 1-15,0 20 0,21-20 0,0 41 16,0-41-16,0-1 0,0 0 16,21-21-16,0 22 0,0-1 0,1-21 15,-1 22-15,21-22 0,-21 0 16,22 0-16,-22 0 0,21 0 16,-21-21-16,22 0 0,-1 0 0,0 0 15,1 0-15,-1 0 0,0 0 16,1 0-16,-1-21 0,0 21 0,1-21 15,41-21-15,-41-1 0,-22 22 16,21-21-16,-21 0 0,0-1 16,1-20-16,-1-1 0,0 1 0,-21 20 15,0-20-15,0-1 0,0 22 16,0 0-16,0-1 0,-21 1 0,-22 21 16,1-21-16,0 20 15,-1 1-15,1 21 0,0-21 0,-1 21 16,1 0-16,-43 0 15,43 0-15,0 0 0,21 0 16,-1 0-16,1 0 0,-21 21 16,21 0-16,0-21 0,-1 43 0</inkml:trace>
  <inkml:trace contextRef="#ctx0" brushRef="#br0" timeOffset="50552.18">16129 12785 0,'0'0'0,"-21"0"0,0 0 16</inkml:trace>
  <inkml:trace contextRef="#ctx0" brushRef="#br0" timeOffset="51435.8">14393 13229 0,'-21'0'0,"42"0"0,-63 0 0,21 0 16,0 0-16,21 21 16,21-21 15,0 0-31,0 0 16,0 0-16,22 0 0,-22 0 0,21 0 15,0 0-15,1 0 0,-1 0 16,0 0-16,1 0 0,20 0 0,1 0 15,-1 0-15,1 0 0,20 0 16,86 0-16,-86 0 0,22 0 16,0 0-16,0 0 0,0 0 15,21 0-15,0 0 0,21 0 16,0 0-16,148 0 0,-147 0 0,20 0 16,0 0-16,1 0 0,-1 0 15,339-42 1,-339 42-16,22-21 0,-22 21 0,0-21 15,22 21-15,169-21 16,-170-1-16,1 22 0,-22-21 0,0 21 16,22 0-16,148 0 15,-191 0-15,0 0 0,0 0 0,127 0 16,-148 0-16,127 0 16,-127 0-16,-21 0 0,0 0 15,0 0-15,-22 0 0,1 21 0,84-21 16,-105 0-16,-1 0 15,-20 0-15,20 0 0,-42 0 0,22 0 16,-1 0-16,-21 0 0,0 0 16,-42 0 46,0 0-46,0 0-16,0 0 0,0 0 15</inkml:trace>
  <inkml:trace contextRef="#ctx0" brushRef="#br1" timeOffset="56880.58">1693 3620 0,'0'0'0,"-21"0"0,21-22 31,0 44 16,0-1-31,0 21-16,0-21 15,-21 0-15,21 22 0,0 20 16,-21-20-16,21-1 0,0 0 16,0 1-16,-21-1 0,-1 0 15,22 1-15,-21-1 0,21-21 0,-21 43 16,0-43-16,21 0 15,0 0-15,0 0 0,-21-21 16,0 0 0,21-21-16,0 0 15,0 0 1,0 0-16,21-1 0</inkml:trace>
  <inkml:trace contextRef="#ctx0" brushRef="#br1" timeOffset="57416.27">2011 4043 0,'0'-21'32,"0"0"-32,0-1 15,0 1-15,0 0 16,-21 21 31,21 21-47,0 0 0,0 1 15,0-1-15,0 0 16,0 0-16,21-21 16,0 0-16,0 0 15,-21-21-15,21 0 16,0 0-16,-21-1 15,0 1 1,-21 21-16,0 0 0,0 0 16,0 0-16,0 0 0,-1 0 15,1 0 1,21 21-16,0 1 16,21-22-1,1 0-15</inkml:trace>
  <inkml:trace contextRef="#ctx0" brushRef="#br1" timeOffset="58537.14">2476 4128 0,'22'0'15,"-1"0"-15,0 0 16,0-22-16,0 1 0,0 0 0,22 0 16,-22 0-16,21 0 0,-21-1 15,22 1-15,-1-21 0,-21 21 0,0 0 16,22-22-16,-22 22 0,21-42 15,-42 41-15,0-20 0,0 21 16,0 0-16,0 0 0,0-1 16,0 1-16,-21 21 15,0 0 1,0 21-16,21 1 16,0 20-16,-21-21 15,21 0-15,0 22 0,0-22 0,-22 21 16,22 0-16,0 1 15,0 20-15,0 1 0,-21-1 0,21 1 16,-21-1-16,0 1 0,21-1 16,0 1-16,-21 20 0,0-20 0,-1 84 15,1-63-15,0 84 16,21-84-16,-21-22 0,21 22 0,0-22 16,0 1-16,0-1 15,0-20-15,0-1 0,0 22 0,21-1 16,0-42-16,0 0 15,1 1-15,20-22 0,-21 0 0,0 0 16,22-22-16,-22 1 0,21 0 0,0-21 16,1 21-16,-1-22 0,-21 1 15,22 0-15,-1-22 0,0 22 0,-21-22 16,1 22-16,-1-22 0,-21 1 16,0-1-16,0 1 0,0 21 0,-21-22 15,-1 22-15,-20-1 0,0-20 16,-1 42-16,-41-43 15,41 22-15,1 21 0,-21 21 16,20-21-16,1 21 0,0 0 0,20-22 16,1 22-16,0 0 0,0 0 15,21-21 1,21 0-16,0 21 0,0 0 16,1-21-16,20 0 0,0 21 0,22-43 15,-22 22-15,0 0 16,1-21-16,-1 21 0,-21-1 0,64-41 15,-64 21-15,0 20 16,0 1-16,-21-21 0,0 21 0,22 0 16,-22-1-16,0 1 15,0 0-15,-22 21 32,1 0-32,0 21 15,21 0-15,-21 1 16,21-1-16,0 0 0,0 0 15,0 0-15,-21 0 0,21 1 0,0-1 16,0 0-16,0 0 0,-21 0 16,21 0-16,0-42 47,0 0-47,0 0 0,0 0 0,0 0 15,0-1-15</inkml:trace>
  <inkml:trace contextRef="#ctx0" brushRef="#br1" timeOffset="58724.54">3217 3768 0,'0'0'0,"-21"0"47,42 0-16,-21 21-15,21 0-16,1-21 0,-1 0 16,0 0-16,0 0 0</inkml:trace>
  <inkml:trace contextRef="#ctx0" brushRef="#br1" timeOffset="59190.28">3535 3852 0,'0'22'15,"0"-44"-15,0 65 0,-21-43 0,21 21 16,-22 0-16,22 0 0,0 0 16,0 1-16,0 20 15,0-21-15,0 0 0,0 0 0,0 1 16,0-1-16,0 0 0,0 0 16,0 0-16,0 0 0,0-42 62,0 0-62,0 0 0,0 0 16,0-22-16,0 22 0,0-21 15,0 21-15,0-22 0,22 22 0,20 0 16,-21 0-16,43-21 16,-22 20-16,-21 1 0,64 21 15,-43 0-15,0 0 0,1 0 16,-1 0-16,0 0 0,-20 21 15,20 1-15,-21-1 0,0 0 0,-21 0 16,0 0-16,0 0 0,0 1 16,0 41-16,0-42 0,0 0 15,-21 1-15,0-1 0,21 0 16,-42 21-16,20-42 0,1 21 16,21-42-1,0 0 1,21 0-16,1 0 0,-1 0 15</inkml:trace>
  <inkml:trace contextRef="#ctx0" brushRef="#br1" timeOffset="59732.96">4784 3789 0,'0'0'0,"-43"-42"31,22 42-31,0-22 0,0 22 0,0 0 16,-1 0-16,-20 0 0,21 0 0,0 0 15,-22 0-15,22 0 16,0 22-16,-21-22 0,21 21 0,-1 0 16,1 0-16,0 21 0,0-20 15,0 20-15,0-21 0,21 21 0,0-20 16,0 20-16,0-21 0,0 21 15,0-20-15,0-1 0,21 0 16,0-21-16,0 21 0,0-21 0,0 0 16,1 0-16,-1 0 0,21 0 15,-21 0-15,0-21 0,22 0 0,20-22 16,-42 22-16,22-21 0,-22 21 16,21-22-16,-21 22 0,22-63 15,-22 41-15,-21 1 16,0 0-16,0-1 0,0 1 0,0 0 15,0-1-15,0 22 0,0-21 0,0 21 16,0-22-16,0 22 0,-21 21 16,21-21-16,-21 21 0,21 21 15,0 0-15,-22 22 16,22-22-16,0 21 0,0 0 0,0 22 16,0-22-16,0 1 0,0-1 15,0 0-15,0 1 0,0 20 16,0-21-16,0-20 0,0 20 0,0-21 15,0 21-15,0-20 0,22-22 16,-1 0-16,0 0 16,0 0-16,0-43 15</inkml:trace>
  <inkml:trace contextRef="#ctx0" brushRef="#br1" timeOffset="60537.5">5270 3662 0,'22'0'47,"-1"0"-47,0 0 15,-21-21-15,21 21 0,0-21 0,0 21 16,1-22-16,-1 1 0,0 21 0,0-21 16,0 0-16,0 21 0,-21-21 15,-21 21 1,0 0-1,0 0-15,0 0 0,0 0 16,-1 0-16,-20 0 0,21 21 16,0 0-16,0 0 0,-1 0 0,-20 1 15,21-1-15,21 0 0,-21 0 16,21 0-16,0 0 0,0 1 16,0-1-16,21-21 0,0 0 15,0 0-15,22 0 16,-22 0-16,0 0 0,21 0 0,-21 0 15,22 0-15,-22 0 0,0-21 16,0 21-16,0 0 0,-21-22 16,-21 22-1,0 0-15,0 0 16,-21 0-16,-22 43 0,22-43 16,-1 21-16,22 0 0,-21 0 15,21 0-15,-43 22 0,43-1 16,0-21-16,0 22 0,0-22 15,-1 0-15,22 21 0,0-21 16,0 1-16,0-1 0,0 0 0,22 0 16,-1-21-16,0 0 15,0 0-15,21 0 0,43 0 16,-64 0-16,22-21 0,-1 0 16,0 0-16,1-1 0,-1 1 15,0-21-15,1 21 0</inkml:trace>
  <inkml:trace contextRef="#ctx0" brushRef="#br1" timeOffset="60788.36">5948 3366 0,'0'21'16,"-21"-21"-16,-22 169 31,22-127-31,0 1 0,0-1 0,21 0 0,-43 1 15,22-1-15,0 0 16,0 1-16,0-1 0,-43 22 16,64-22-16,-21-21 0,21 0 0,-21 0 15,21 1-15,21-22 16,0 0 0,0 0-16,22 0 0,-22-43 15,21 22-15,-21 0 0</inkml:trace>
  <inkml:trace contextRef="#ctx0" brushRef="#br1" timeOffset="61167.18">6011 3852 0,'-21'0'0,"21"22"0,-21-1 16,42-21 15,0 0-31,0 0 15,22 0-15,-22 0 16,0-21-16,0 21 0,22-43 16,-22 43-16,0-21 0,-21 0 15,0 0-15,0 0 16,-21 21 0,0 0-16,-1 0 0,1 0 15,0 21-15,0 0 0,0-21 0,0 42 16,21-21-16,-22 1 15,-20 41-15,42-42 0,-21 22 16,21-1-16,0-21 0,0 0 16,0 0-16,21 1 15,0-22-15,0 0 0,1 0 16,-1 0-16,0-22 0,21 1 16,-21 21-16,1-21 0,20 0 0,-21 0 15,0 0-15,22-22 0</inkml:trace>
  <inkml:trace contextRef="#ctx0" brushRef="#br1" timeOffset="61828.23">6477 3725 0,'21'0'0,"-42"0"0,42 22 31,-21-1-31,-21-21 16,21 21-16,-21 0 0,21 0 0,-21 0 15,21 1-15,0-1 0,-22 21 16,22-21-16,-21 22 0,21-22 15,0 0-15,0 0 16,0-42 15,0 0-15,0 0-16,0-1 0,0 1 16,0 0-16,21-21 0,1 21 15,-22-22-15,21 22 0,-21-21 0,21 21 16,0-1-16,0 1 0,0 0 15,22 0-15,-22 21 0,0 0 16,0 0-16,22 0 0,-1 0 16,-21 0-16,21 21 0,-20 0 15,-1 0-15,0 1 0,0 41 16,-21-42-16,0 0 0,0 1 16,0-1-16,0 0 0,0 21 15,0-21-15,-21 1 0,0-22 16,21 21-16,-21-21 0,21-21 47,0-1-47,0 1 0,0 0 15,0 0-15,0 0 0,21 0 16,0-22-16,0 22 0,0-21 0,0 21 16,43-43-16,-22 43 0,-21 0 15,22 21-15,-1-21 0,0 21 16,-20 0-16,41 0 0,-42 21 15,0 0-15,1 0 16,-1 0-16,0 0 0,-21 22 16,0-22-16,0 21 0,0 1 15,-21-22-15,0 0 0,21 0 16,-22 0-16,1 0 0,21 1 0,0-1 16,-21-21-16,42 0 31,0-21-31,-21-1 15,22 1-15,-1 0 0,0 0 16</inkml:trace>
  <inkml:trace contextRef="#ctx0" brushRef="#br1" timeOffset="62207">7493 3789 0,'0'0'0,"0"21"16,21-21 15,0 0-31,0 0 0,1 0 16,-1-21-16,0 0 0,0 21 15,0-21-15,0-1 0,-21 1 16,22 0-16,-22 0 0,0 0 16,-22 21-1,1 0 1,0 0-16,0 0 0,0 0 0,-22 21 15,22 0-15,0 0 0,0 0 16,0 1-16,21 20 0,-21-21 0,21 0 16,-22 0-16,22 1 0,0-1 0,0 0 15,0 0-15,0 0 0,0 0 16,43-21-16,-22 22 0,21-22 16,-21 0-16,22 0 0,-1 0 15,0-22-15,-20 1 0,20 21 0,0-21 16,1 0-16,-22 0 15,0 0-15,21-1 0,-21 1 0,-21 0 16,22 0-16</inkml:trace>
  <inkml:trace contextRef="#ctx0" brushRef="#br1" timeOffset="62625.76">7980 3704 0,'0'-42'0,"0"0"15,0 126-15,0-190 0,-21 128 32,21-1-32,-22 0 15,22 0-15,0 0 0,0 0 0,0 22 16,-21-22-16,21 0 0,-21 0 15,21 22-15,-21-22 0,21 0 0,0 21 16,-21-42-16,21 21 16,0 1-16,-21-22 15,21-22 1,0 1 0,0 0-16,0 0 0,21 0 15,0 0-15,-21-1 0,21 1 16,0-21-16,0 21 0,1 0 0,20-22 15,-21 22-15,0-21 0,22 21 16,-22-1-16,21 1 0,0 21 16,1 0-16,-22 0 0,21 0 15,-21 21-15,1 1 0,-1-1 16,-21 0-16,0 0 0,0 0 0,0 0 16,0 22-16,0-22 0,0 0 15,0 0-15,0 0 0,0 1 16,-21-1-16,-1 0 0,1-21 0,21 21 15,0 0 1,21-42 0,1 0-1,-1 0-15,0 0 0,0-1 16</inkml:trace>
  <inkml:trace contextRef="#ctx0" brushRef="#br1" timeOffset="62875.62">8763 3239 0,'0'-22'0,"0"44"0,0-65 0,0 64 16,0 1-16,0-1 15,-21 0-15,0 21 0,21-21 16,0 22-16,-22-1 0,1 0 0,0 1 16,21-1-16,0 0 0,-42 43 15,42-64-15,-21 85 16,21-85-16,0 0 0,0 1 15,0-1-15,0 0 16,21-21 0,0 0-16,0 0 0,0 0 15,0 0-15,1-21 0,-1 0 16,21 21-16</inkml:trace>
  <inkml:trace contextRef="#ctx0" brushRef="#br1" timeOffset="63052.09">8636 3493 0,'0'0'0,"-21"0"0,0 0 16,21 21-1,21-21 1,0 0-16,0 0 16,0 0-16,0 0 0,22 0 0,-22 0 0,21 0 15,-21 0-15,22-21 16,-22-1-16,21 22 0</inkml:trace>
  <inkml:trace contextRef="#ctx0" brushRef="#br1" timeOffset="63350.27">9652 3217 0,'0'0'0,"-106"127"31,85-84-31,0-1 16,0 0-16,-1-20 0,1 20 0,0 0 16,0 1-16,0-22 0,0 21 0,21-21 15,-22 22-15,22-22 0,0 0 16,0 0-16,0 0 0,22 0 15,-1-21-15,21 0 0,-21 0 16,22 0-16,-22 0 0,21 0 0,0-21 16,1 0-16</inkml:trace>
  <inkml:trace contextRef="#ctx0" brushRef="#br1" timeOffset="63632.58">10096 3239 0,'0'0'0,"0"-22"0,22 1 32,-1 21-32,0 0 15,0 0-15,0 0 0,22 0 0,-22 21 16,21 1-16,-21-1 0,0 21 16,1-21-16,-1 22 0,-21-1 0,0 0 15,0 1-15,0-1 0,0 21 16,0-20-16,-21-1 15,-1-21-15,1 0 0,0 22 0,0-22 16,0 0-16,0 0 0,-1 0 0,-20 1 16,21-22-16,0 21 0,0-21 15,-22 21-15,22-21 0,0 0 0,0 0 16,0 21-16,-1-21 0</inkml:trace>
  <inkml:trace contextRef="#ctx0" brushRef="#br1" timeOffset="64724.17">974 5588 0,'0'0'0,"-22"-21"16,22 0-16,0 0 16,0-1-16,0 1 15,22 0-15,-1 21 16,0 0-16,0-21 0,0 21 16,0 0-16,22 0 0,-22 0 15,0 21-15,0-21 0,22 21 16,-22 0-16,0 64 15,-21-64-15,0 22 0,0-1 0,0 0 16,0 1-16,-64 41 16,43-41-16,-21-1 0,0-21 0,-1 21 15,1-20-15,21-1 0,-64 0 16,64 0-16,-21-21 0,20 0 16,1 0-16,0 0 0,0-21 15,21 0-15,-21 0 16,21-1-16,0 1 0,0-21 0,0 21 15,0-22-15,0 22 0,0-21 16,21 21-16,0 0 0,0-1 16,0 1-16,1 21 0,-1 0 0,0 0 15,21 21-15,-21 1 0,1-1 16,-1 0-16,0 21 0,0-21 0,0 22 16,0-22-16,1 21 0,-22-21 15,0 22-15,21-22 0,-21 0 16,21 0-16,-21 0 0,21-21 15,0 0-15,0 0 16,1 0-16,-1 0 16,0-21-16,21 0 0</inkml:trace>
  <inkml:trace contextRef="#ctx0" brushRef="#br1" timeOffset="64907.48">1714 5736 0,'0'-21'94</inkml:trace>
  <inkml:trace contextRef="#ctx0" brushRef="#br1" timeOffset="65907.34">2032 6054 0,'0'0'0,"21"0"15,0 0-15,0 0 0,1-21 16,-1-1-16,0 22 0,0-21 0,0 0 16,0 0-16,1 0 0,-1 0 15,0-22-15,0 22 0,21-42 16,-20 20-16,-22 22 0,21-21 16,-21-1-16,0 22 0,0-21 0,0 21 15,0 0-15,0-1 0,0 1 16,-21 0-16,-1 21 0,1 0 15,0 0 1,21 21-16,-21 0 0,21 1 0,0 20 16,0 0-16,0 1 15,0 20-15,0 1 0,-21-22 0,21 21 16,0 1-16,-21-1 0,21 1 16,0-1-16,-22 22 0,22-21 0,0-1 15,0 22-15,0-22 0,-21 22 0,21-22 16,0 1-16,-21-1 0,21 1 15,0-1-15,0 1 0,0-1 16,0-20-16,0 20 0,21-20 0,0-1 16,1-21-16,-1 0 0,21-21 0,-21 0 15,22 0-15,-1-21 0,0-21 16,1 21-16,-1-22 0,0 1 0,22 0 16,-22-1-16,0 1 0,1-22 15,-22 1-15,0 21 0,0-85 16,-21 63-16,-21-21 0,-21 43 15,-1-21-15,1-1 0,-21 22 16,-1-1-16,1 1 0,-1 0 0,1 21 16,-1 21-16,1 0 0,20 0 15,1 0-15,0 0 0,20 0 0,1 0 16,0 0-16,21 21 16,21-21-1,0 0-15,22 0 16,-1 0-16,0 0 0,1-21 0,20-1 15,1 1-15,-1 0 16,1 0-16,20 0 0,-20-22 0,-1 22 16,-20 0-16,-1-21 0,0 21 15,1-1-15,-22 1 0,21-21 16,-63 63 15,21 0-31,-21 0 16,21 1-16,0-1 15,0 0-15,-21 0 0,21 0 0,-21 0 16,-1 1-16,22-1 16,0-42 31,0-1-47,0 1 0,0 0 15,0 0-15</inkml:trace>
  <inkml:trace contextRef="#ctx0" brushRef="#br1" timeOffset="66068.28">2921 5673 0,'0'0'16,"0"-21"-1,0-1 1,21 44 31,0-22-32,0 0-15,1 0 0</inkml:trace>
  <inkml:trace contextRef="#ctx0" brushRef="#br1" timeOffset="66500.12">3281 5715 0,'0'0'0,"0"21"16,0 0-16,0 1 0,0-1 0,0 0 15,0 0-15,0 21 0,-21-20 16,21-1-16,0 0 0,0 0 16,0 0-16,-22-21 0,22 43 15,0-22 1,-21-21 0,21-21-1,0-1 1,0 1-16,0 0 0,0-21 15,0 21-15,0-22 0,21 22 0,1-21 16,-1 21-16,0-22 0,0 22 16,21 0-16,-20 0 0,20 0 15,0-1-15,1 22 0,-1 0 0,21 0 16,-20 22-16,-1-1 0,-21 0 16,22 0-16,-1 21 0,-21 1 15,-21-22-15,0 21 0,0-21 16,0 1-16,0 20 0,-21-21 15,0 0-15,0 0 0,-1-21 16,22 22-16,0-44 16,0 1-1,0 0-15,22 0 0,-1 0 16</inkml:trace>
  <inkml:trace contextRef="#ctx0" brushRef="#br1" timeOffset="66976.14">4466 5546 0,'0'0'0,"0"-21"0,-85-22 15,64 22-15,0 21 16,0 0-16,0 0 0,-22 0 16,1 0-16,0 0 0,21 21 15,-22 0-15,22 22 0,-21-22 16,-1 64-16,22-43 0,0 0 15,0-21-15,21 22 0,0-1 16,0-21-16,0 43 16,21-43-16,-21 0 0,64-21 15,-43 21-15,0-21 0,21 0 16,1 0-16,-22 0 0,21-21 0,0 0 16,1 0-16,-22 0 0,64-43 15,-64 22-15,21-1 0,-21 1 16,0-21-16,1 20 0,-1 1 0,-21-64 15,0 43-15,0 20 16,21-20-16,-21 20 0,0 1 0,0 0 16,0 21-16,0-1 0,0 1 0,0 42 31,-21 1-31,21 20 0,-21-21 16,21 21-16,0 22 0,0-22 15,-22 1-15,22 20 0,0-21 0,0 22 16,0-22-16,0 43 0,0-43 15,0-21-15,0 1 0,22-1 16,-22 0-16,21 0 0,0-21 0,0 0 16,21 0-16,-20 0 0</inkml:trace>
  <inkml:trace contextRef="#ctx0" brushRef="#br1" timeOffset="67732.49">5122 5355 0,'0'-21'63,"21"21"-48,1-21-15,-1 21 0,0-21 16,0 0-16,21-1 0,-20 22 0,20-21 16,-21 0-16,0 0 0,0 21 0,1-21 15,-22 0-15,0-1 16,-22 22 0,-20 0-16,21 0 15,-21 0-15,20 0 0,-20 22 0,0-22 16,21 21-16,-1 0 0,-20 0 15,21 0-15,0 0 0,21 1 0,0-1 16,0 0-16,0 21 0,0-21 16,0 1-16,0-1 0,21-21 15,0 21-15,0-21 0,0 0 16,1 0-16,20 0 0,-21 0 0,21 0 16,-20 0-16,-1 0 0,21 0 15,-21 0-15,-21-21 0,-21 21 31,0 0-31,0 0 0,-22 0 16,22 0-16,-21 0 0,0 21 16,-1 0-16,22 0 0,-21 0 0,-1 1 15,1 20-15,21 0 0,0-21 16,21 22-16,-21-22 0,21 0 16,0 21-16,0-20 0,0-1 0,21-21 15,0 21-15,0 0 0,0-21 16,43 0-16,-22 0 0,-21 0 15,22 0-15,-1-21 0,21 0 16,-20 0-16,63-43 16,-64 43-16,0 0 0,22-22 0</inkml:trace>
  <inkml:trace contextRef="#ctx0" brushRef="#br1" timeOffset="67988.14">5863 4868 0,'0'22'16,"0"-1"-16,-21 0 0,0 42 16,0-20-16,-1-1 0,22 0 15,-21 1-15,0-1 16,0 64-16,0-64 0,0 1 16,-1 41-16,1-41 0,0-1 15,21 0-15,0-21 0,0 1 16,0 20-16,0-21 0,21-21 31,0 0-31,1 0 0,-1-21 0,0 0 16,0 0-16,21-1 0,-20 1 0,-1 0 15</inkml:trace>
  <inkml:trace contextRef="#ctx0" brushRef="#br1" timeOffset="68349.14">5969 5440 0,'0'21'15,"-21"0"-15,21 0 16,0 1-16,21-22 47,0 0-47,0 0 0,0 0 0,1 0 16,-1-22-16,0 1 0,0 0 15,0 0-15,0 21 16,-21-21-16,0 0 0,0-1 0,0 1 15,-21 21 1,0 0 0,0 0-16,0 0 0,-22 43 15,22-22-15,-21 0 0,21 0 16,21 21-16,-21-20 0,-1 41 16,22-42-16,0 0 0,0 1 15,0-1-15,0 0 0,22 0 0,20-21 16,-21 0-16,21 0 0,-20 0 15,20 0-15,-21 0 0,21-21 16,1 0-16,-22 21 0,21-21 0,-21-22 16,22 22-16</inkml:trace>
  <inkml:trace contextRef="#ctx0" brushRef="#br1" timeOffset="68980.14">6477 5313 0,'0'0'0,"-21"0"16,0 21-1,21 0-15,0 0 16,0 22-16,0-22 0,0 0 0,-22 0 16,22 0-16,0 22 15,-21-22-15,21 0 0,0 0 0,0 0 16,0 1-16,0-1 0,0 0 16,0-42-1,0 0 1,0-1-16,21 1 15,-21 0-15,0 0 0,0 0 0,22-22 16,-1 22-16,-21 0 0,21-21 16,-21 21-16,21-22 0,0 22 0,0 0 15,1 0-15,-1 0 0,0 21 0,0 0 16,0 0-16,0 0 0,1 0 16,-1 0-16,0 21 0,0-21 0,-21 21 15,0 0-15,0 21 0,0-20 16,0-1-16,0 0 0,0 0 0,0 0 15,0 0-15,-21 1 0,21-1 16,0 0-16,0 0 0,-21 0 16,21 0-16,-21-21 15,21-21 1,0 0-16,0 0 16,21 0-16,0 0 0,-21-1 15,21 1-15,0 0 0,-21-21 16,21 21-16,1-22 0,-1 22 0,42-42 15,-42 41-15,1 1 0,20 21 16,-21-21-16,21 21 0,-20 0 16,-1 0-16,21 21 0,-21-21 0,22 43 15,-22-22-15,-21 0 16,0 0-16,21 0 0,-21 22 16,0-22-16,0 0 0,0 0 0,0 0 15,-21 0-15,0 1 0,-1-1 16,1 0-16,21 0 15,21-42 17,1 0-32,-22 0 0,21-1 0</inkml:trace>
  <inkml:trace contextRef="#ctx0" brushRef="#br1" timeOffset="69366">7451 5355 0,'-22'0'16,"22"21"-16,-21-21 16,42 0 15,1 0-31,-1 0 0,0-21 0,0 0 16,0 21-16,-21-21 0,21 0 0,1 0 15,-1-1-15,0 1 0,-21 0 16,0 0-16,0 0 0,0 0 15,0-1-15,-21 22 16,0 0-16,-1 0 0,1 22 16,0-1-16,0 0 0,0 0 0,0 0 15,-1 22-15,1-22 0,0 21 16,0-21-16,0 0 0,21 22 0,0-22 16,0 0-16,0 0 0,0 0 0,0 1 15,21-22-15,0 21 0,21-21 16,-20 0-16,-1 0 0,42 0 15,-20 0-15,-1-21 16,0 21-16,1-22 0,84-41 16,-85 42-16,-21 0 15,21-22-15</inkml:trace>
  <inkml:trace contextRef="#ctx0" brushRef="#br1" timeOffset="69771.89">7980 5207 0,'0'-63'16,"0"126"-16,0-148 0,-21 107 31,21 20-16,0-21-15,0 0 0,-22 0 16,22 22-16,0-22 0,-21 0 16,21 21-16,0-20 0,-21-1 0,21 0 0,0 0 15,0 0-15,0 0 16,-21-21-16,21 22 0,0-44 47,0 1-47,0 0 0,21 0 15,0 0-15,-21-22 0,21 22 0,22-21 16,-22 21-16,0-22 0,0 1 16,22 0-16,-1 21 0,-21-22 0,21 22 15,1 0-15,-22 0 0,21 21 16,1 0-16,-22 0 0,21 21 0,-21 0 16,22 0-16,-22 0 0,0 22 0,-21-22 15,0 0-15,21 21 0,-21-20 16,0-1-16,0 21 0,0-21 0,0 0 15,-21 22-15,0-43 16,21 21-16,-21-21 0,-1 21 16,22-42 15,22 0-31,-1 0 16,0-1-16,0 1 0</inkml:trace>
  <inkml:trace contextRef="#ctx0" brushRef="#br1" timeOffset="70015.67">8911 4784 0,'0'0'16,"0"-21"-16,21-1 0,-21 1 0,0 42 31,0 1-31,0-1 0,0 21 16,-21 0-16,21 1 0,-21-1 15,21 22-15,-21-22 0,0 0 0,21 1 16,-22-1-16,22-21 0,0 21 15,-21-20-15,21 20 0,-21-21 0,21 0 16,0 0-16,0 1 0,0-1 16,21-21-1,0 0-15,1 0 16,20 0-16,-21-21 0,21 21 0</inkml:trace>
  <inkml:trace contextRef="#ctx0" brushRef="#br1" timeOffset="70360.25">9356 5101 0,'0'0'0,"21"-21"0,-21 0 0,0 0 16,-21 21-16,-1 0 15,1 0-15,0 0 0,0 0 16,0 21-16,0-21 0,-22 21 0,22 0 16,21 0-16,0 1 0,-21-1 15,21 0-15,0 0 0,0 0 0,21 0 16,0-21-16,0 0 0,1 22 15,-1-22-15,0 0 0,0 0 16,0 21-16,0-21 0,1 0 16,-1 21-16,0-21 0,0 21 15,-21 0 1,0 0-16,-21 1 16,0-22-16,0 0 0,-1 0 0,-20 21 15,21-21-15,0 0 0,-22 0 16,22 0-16,-21 0 0,21 0 0,0 0 15,-1 0-15,22-21 32,0-1-32,0 1 0,22 0 0,-1 0 15</inkml:trace>
  <inkml:trace contextRef="#ctx0" brushRef="#br1" timeOffset="70595.96">8848 4826 0,'0'0'0,"21"0"31,0 0-31,21 0 16,-21 0-16,22 0 0,-1 0 0,0 0 16,-20-21-16,20 21 0,0 0 15,-21 0-15,22 0 0,-22 0 16,0 0-16,0 0 0,0 0 15,1 0 1,-1 0 0</inkml:trace>
  <inkml:trace contextRef="#ctx0" brushRef="#br1" timeOffset="70900.16">9948 4741 0,'0'0'0,"-21"0"0,0 0 16,0 0-16,0 22 15,21-1-15,0 0 0,-22 21 16,1-21-16,0 22 0,21-1 0,-21 0 15,21 1-15,-21-22 0,21 21 16,0 1-16,0-22 0,-21 0 0,21 21 16,0-21-16,0 1 0,0-1 15,21-21-15,0 21 16,0-21-16,0 0 0,0 0 16,1 0-16,20 0 0,-21 0 0</inkml:trace>
  <inkml:trace contextRef="#ctx0" brushRef="#br1" timeOffset="71204.16">10435 4699 0,'0'0'0,"42"-42"31,-20 42-31,-1-21 0,0 21 16,0 0-16,0 0 0,0 0 0,1 21 15,-1 0-15,-21 0 0,21 21 16,0 1-16,0-1 0,-21 0 0,0 43 16,0-43-16,0 1 15,0-1-15,0 0 0,0 1 0,-63 63 16,42-85-16,-1 0 16,1 0-16,0 0 0,0 0 15,-21 1-15,20-1 16,1 0-16,0-21 0,0 0 31</inkml:trace>
  <inkml:trace contextRef="#ctx0" brushRef="#br1" timeOffset="72328.17">868 9229 0,'0'0'0,"0"-21"15,21-1-15,-21 1 16,0 0-16,0 0 16,0 0-1,0 42 16,0 0-15,0 0-16,0 0 0,0 1 0,0 20 16,0-21-16,0 21 0,0 1 15,0-22-15,0 21 0,0 1 0,0-1 16,0-21-16,0 21 0,-21-20 16,21-1-16,0 0 0,0 0 15,0-42 16,0 0-15</inkml:trace>
  <inkml:trace contextRef="#ctx0" brushRef="#br1" timeOffset="72655.11">1312 9398 0,'0'0'16,"21"21"-1,1-21 1,-1 0-16,0 0 0,0 0 16,0 0-16,0-21 15,-21 0 1,0 0-16,-21 21 31,0 0-31,0 0 16,0 0-16,21 21 31,21-21 0</inkml:trace>
  <inkml:trace contextRef="#ctx0" brushRef="#br1" timeOffset="73023.91">2413 9165 0,'0'0'0,"0"-21"16,-21 0-16,21 0 0,-21 0 16,21-1-16,-22 22 0,22-21 15,-21 21-15,0 0 0,0 0 16,0 0-16,0 0 0,-1 0 16,1 21-16,0 1 0,0-1 0,0 21 15,0-21-15,-22 22 0,22-1 16,0 0-16,0 22 0,0-22 15,21 0-15,-22 1 0,22-1 16,0-21-16,0 43 0,0-43 16,22 0-16,-1 0 15,21-21-15,-21 0 0,22 0 0,-1 0 16,0 0-16,1 0 0,20 0 0,-21-21 16,22 0-16,-22 0 0</inkml:trace>
  <inkml:trace contextRef="#ctx0" brushRef="#br1" timeOffset="73288.1">3048 8954 0,'0'0'15,"0"-43"-15,0 22 0,0 0 0,-21 0 0,21 0 16,-21 21-16,-1 21 16,1 21-16,21-21 15,-21 22-15,21-1 0,0 0 16,0 1-16,-21-1 0,21 0 0,-21 1 15,21-1-15,-21 43 16,21-43-16,-22 43 16,22-64-16,0 21 0,0 0 15,0-20-15,0-1 0,0 0 16,22-21-16,-1 0 16,0 0-16,0-21 0,0 0 15,0-1-15,1 1 0</inkml:trace>
  <inkml:trace contextRef="#ctx0" brushRef="#br1" timeOffset="73670.19">3281 9186 0,'0'0'0,"-21"0"31,-1 22-31,1-1 0,21 0 16,-21 0-16,0 0 0,21 0 15,0 1-15,-21 20 0,21-21 0,0 0 16,0 22-16,0-22 0,0 21 0,0-21 15,0 0-15,0 1 0,21-1 16,-21 0-16,21-21 0,0 0 16,22 0-16,-22 0 0,0 0 0,21 0 15,-21 0-15,22 0 0,-1-21 16,-21 0-16,22-1 0,-1 1 0,-21 0 16,0-21-16,22 21 0,-22-1 0,-21 1 15,0-21-15,0 21 0,0-43 16,0 43-16,-21-21 15,-1 21-15,1-1 0,-21 1 0,21 0 16,-22 21-16,22 0 0,-21 0 0,21 0 16,-22 0-16,22 21 0,-21 0 15,21-21-15,0 22 0,-1-1 0,22 0 16,0 0-16,-21 0 0,21 0 16,0 22-16,21-43 0,1 0 15,-1 0-15,21 0 0,-21 0 0</inkml:trace>
  <inkml:trace contextRef="#ctx0" brushRef="#br1" timeOffset="74048.14">4149 9123 0,'-22'0'16,"1"0"-1,0 0-15,-21 0 0,21 0 16,-22 0-16,22 0 0,-21 0 0,21 21 15,-1 0-15,1 0 0,0 1 16,0-22-16,21 21 0,0 0 0,0 0 16,0 0-16,21 0 0,0-21 0,0 22 15,1-22-15,20 21 16,-21-21-16,21 0 0,-20 21 0,20 0 16,-21-21-16,21 21 0,-20-21 0,-1 0 15,0 21-15,0 1 0,-21-1 16,0 0-1,-21 0-15,0-21 16,-22 0-16,22 21 0,-21-21 0,0 0 16,20 0-16,-20 0 0,0 0 0,21 0 15,-1 0-15,-20 0 16,21 0-16,21-21 16,0 0-16,0 0 15,21 21-15,0-21 0,0 21 16,1-22-16</inkml:trace>
  <inkml:trace contextRef="#ctx0" brushRef="#br1" timeOffset="74432.34">4614 9335 0,'-21'0'31,"42"0"-31,0-22 16,1 22-16,-1-21 0,0 0 0,0 21 15,0-21-15,0 0 0,22 0 0,-22-1 16,-21 1-16,21 21 0,0-21 16,-21 0-16,0 0 0,-21 21 15,0 0-15,-21 0 16,20 0-16,1 0 0,-21 21 15,0 0-15,20 0 0,-20 22 0,21-22 16,0 0-16,0 21 0,-1-21 16,22 1-16,-21 20 0,21-21 15,0 0-15,0 0 0,0 1 0,0-1 16,21 0-16,1-21 0,-1 21 16,21-21-16,-21 0 0,22 0 0,-1 0 15,43-21-15,-43 21 0,0-21 16,1 0-16,-1-1 0</inkml:trace>
  <inkml:trace contextRef="#ctx0" brushRef="#br1" timeOffset="74672.98">5461 8869 0,'-21'0'15,"0"0"1,-1 0-16,1 21 0,21 0 15,-21 0-15,0 22 0,21-22 16,-21 21-16,21 1 0,0-1 0,0 0 16,0-21-16,0 22 0,0-22 15,0 21-15,0-21 0,0 1 0,0 20 16,0-21-16,21-21 16,0 0-16,0 0 0,0 0 15,43 0-15,-43-21 0,21 21 16</inkml:trace>
  <inkml:trace contextRef="#ctx0" brushRef="#br1" timeOffset="74960.17">5969 8805 0,'0'0'0,"0"-21"0,0 0 15,21 21-15,-21-21 0,42 21 16,-20-21-16,-1 21 0,0 0 15,21 0-15,-21 0 0,43 0 16,-43 0-16,21 21 0,1 21 16,-22 1-16,0-1 0,-21 43 15,0-43-15,0 0 16,0 1-16,0-1 0,0-21 16,-21 21-16,0 22 0,-22-43 15,22 0-15,0 0 0,0 1 0,0-1 16,0-21-16,-1 21 0,1 0 15,0-21-15,-21 0 0,21 0 16,-1 0-16,1 21 0</inkml:trace>
  <inkml:trace contextRef="#ctx0" brushRef="#br1" timeOffset="75799.74">720 10647 0,'0'0'0,"-22"0"15,22-21 1,0 0-1,0-1-15,0 1 0,22 0 16,-1 0-16,-21 0 0,42 0 0,-21-1 16,0 1-16,1 21 0,-1 0 0,21 0 15,0 21 1,-20 22-16,-1-22 0,0 21 0,-21 22 16,0-22-16,0 0 0,0 64 15,-21-63-15,0-1 0,-22 0 16,22 1-16,0-22 0,-43 63 15,43-62-15,0-1 0,-21 0 16,21-21-16,-1 0 0,1 0 16,0 0-16,0 0 15,21-21-15,-21 21 0,21-21 0,0-1 16,0 1-16,0 0 0,0 0 16,0 0-16,0-22 0,0 22 0,0 0 15,21 0-15,0 21 16,0 0-16,0 0 0,1 0 0,20 0 15,-21 21-15,0 0 16,0 0-16,1 1 0,-1-1 0,0 21 16,0-21-16,0 0 0,0 1 15,1 20-15,-22-21 0,0 21 16,21-42-16,-21 22 0,21-1 16,0-21-16,0 0 15,0 0-15,-21-21 0,22-1 16,-1 1-16</inkml:trace>
  <inkml:trace contextRef="#ctx0" brushRef="#br1" timeOffset="75980.28">1968 10732 0,'0'0'15,"-21"0"16,21 21-31,21-42 32</inkml:trace>
  <inkml:trace contextRef="#ctx0" brushRef="#br1" timeOffset="76896.16">3365 10753 0,'0'-21'31,"0"-1"-31,0 1 16,0 0-16,0 0 0,0 0 15,0 0-15,0-1 16,0 1-16,0 0 0,-21 21 0,0-21 16,0 0-16,-21 21 15,20 0-15,1 0 0,0 0 0,-21 21 16,-22 21-16,43-21 0,0 1 16,0-1-16,0 0 0,-1 21 15,1-21-15,0 22 0,0-22 0,0 21 16,0 1-16,21-1 15,0-21-15,0 21 0,21-20 16,0-1-16,0-21 16,0 0-16,0 0 0,1 0 0,-1 0 15,21 0-15,22-43 16,-43 22-16,21 0 0,-21 0 16,22 0-16,-22 0 0,0-22 0,21 1 15,-21 0-15,-21 20 0,0-20 16,0 21-16,0-21 0,0 20 15,0-20-15,0 21 0,0 0 0,-21 0 16,21-1-16,-21 22 16,21 22-1,0-1-15,0 0 0,0 21 16,0-21-16,0 22 0,0-1 0,0 0 16,0 1-16,21-1 0,-21 0 0,21 1 15,1 20-15,-22-20 0,21 20 16,-21 1-16,21-1 0,0 1 0,-21-1 15,21 1-15,-21-1 0,21-21 16,-21 22-16,22 42 16,-22-64-16,0 0 0,0 1 0,0-1 15,0-21-15,-43 22 16,22-22-16,0-21 0,0 0 16,0-21-16,-1-1 0,1 1 0,0 0 15,0-21-15,-21-1 0,20 1 16,1-21-16,-21-1 0,21 1 0,0-1 15,-1 1-15,1-1 0,21 1 16,0-1-16,0 22 0,0-1 0,21-41 16,1 41-16,-1 1 0,21 0 15,0 21-15,-20-22 16,41 22-16,-21-21 0,1 21 0,-1-22 16,0 22-16,1-21 0</inkml:trace>
  <inkml:trace contextRef="#ctx0" brushRef="#br1" timeOffset="77481.16">3958 10541 0,'0'21'31,"21"-42"0,0 0-31,-21 0 0,22 0 0,-1-1 16,-21 1-16,0 0 0,21 0 15,-21 0-15,21 0 0,-21-1 0,0 1 16,0 0-16,-21 21 16,0 0-16,-22 0 0,22 0 15,0 0-15,0 21 0,-21 0 0,20 22 16,1-22-16,0 21 0,0 1 16,0-22-16,21 21 0,-21 0 0,21-20 15,0 20-15,0-21 0,0 0 0,0 0 16,0 1-16,21-1 0,0 0 15,0-21-15,21 0 0,-20 0 0,20 0 16,0 0-16,1 0 16,-1 0-16,0-21 0,1 0 0,-1 21 15,0-22-15,1-20 0,41-21 16,-41 20-16,-1 1 0,0 0 16,1-1-16,-22-20 0,0 20 0,0 1 15,0 0-15,-21-1 0,0 1 16,0 0-16,0-1 0,0 1 15,0 21-15,0 0 0,-21 42 16,0 0 0,21 0-16,-21 0 0,21 22 0,0-1 15,-21 0-15,21 1 0,-22 20 16,22-20-16,-21-1 0,21 21 16,0-20-16,0-1 0,0 0 0,0 1 15,0-22-15,0 0 0,0 0 0,21 0 16,1 1-16,-1-22 0,0 0 15,0 0-15,21 0 0,-20 0 0,-1-22 16,21 22-16,-21-21 0,0-21 16,1 21-16,-1 0 0,0-22 0</inkml:trace>
  <inkml:trace contextRef="#ctx0" brushRef="#br1" timeOffset="77665.23">4487 10245 0,'0'0'0,"-21"0"0,0 0 16,42 0 0,21 0-16,-20 0 15,-1-21-15,21 21 0,0 0 0,1 0 16,-1-22-16,0 22 0,22-21 16,-22 21-16,1-21 0,20 21 0,-21-21 15,22 21-15</inkml:trace>
  <inkml:trace contextRef="#ctx0" brushRef="#br1" timeOffset="77924.14">5800 9927 0,'-22'0'0,"44"0"0,-65 0 0,22 0 15,0 0-15,0 0 0,0 21 0,-1 1 16,1-22-16,0 21 0,0 0 15,0 21-15,0-21 0,-1 22 0,1-22 16,21 21-16,-21 1 0,0-1 0,21 0 16,0 1-16,0-1 0,0-21 15,0 21-15,0 1 0,0-22 16,0 0-16,0 0 0,21 0 0,0 1 16,0-22-16,1 0 0,20 0 15,-21 0-15,21 0 0,1 0 0,-1-22 16,0 22-16</inkml:trace>
  <inkml:trace contextRef="#ctx0" brushRef="#br1" timeOffset="78207.56">6244 9885 0,'0'0'0,"21"-21"16,0 21-1,1 0-15,-1 0 0,21 0 0,-21 0 16,0 0-16,1 21 0,41 21 16,-42-21-16,0 1 0,1 20 15,-1-21-15,-21 21 0,0 1 0,0 20 16,0-20-16,0-1 16,-43 43-16,22-64 0,0 21 15,-42 0-15,41 1 0,1-22 16,0-21-16,-21 21 15,21 0-15,-22-21 0,22 21 16,0-21-16,0 0 0</inkml:trace>
  <inkml:trace contextRef="#ctx0" brushRef="#br1" timeOffset="79095.98">868 12256 0,'0'0'0,"-21"0"0,21-22 0,-22 1 16,1 21-16,21-21 15,0 0 1,21 21 0,1 0-16,-1 0 15,0 0-15,0 0 0,0 0 0,0 21 16,1 0-16,-1 0 0,-21 1 16,0-1-16,0 0 0,0 42 15,-21-41-15,-22-1 0,22 0 16,0 0-16,0 0 0,-43 22 15,43-43-15,0 0 0,0 0 16,21-22 15,0 1-31,21 0 16,0 21-16,0 0 0,22-21 16,-22 21-16,21 0 0,-21 0 0,22 0 15,-22 0-15,21 21 0,-21 0 16,0 0-16,1 1 0,-22-1 15,0 0-15,0 42 0,-22-41 16,-20 20-16,0 0 0,-1-21 16,1 22-16,-64 20 15,64-42-15,-22 1 0,22-22 16,0 0-16,-1 0 0,-20 0 16,21 0-16,20 0 0,1-22 15,0 1-15,0 0 0,21 0 16,0 0-16,0 0 0,0-22 0,0 22 15,0 0-15,0 0 16,21 0-16,0-1 0,0 22 0,1-21 16,20 21-16</inkml:trace>
  <inkml:trace contextRef="#ctx0" brushRef="#br1" timeOffset="79276.16">1439 12404 0,'0'0'0,"43"0"0,-22 0 0,0 0 16,0 0 47,0 0-63,-21-21 0</inkml:trace>
  <inkml:trace contextRef="#ctx0" brushRef="#br1" timeOffset="80124.14">2625 12361 0,'0'-21'15,"21"21"1,-21-21-16,21 0 0,-21 0 15,21 0-15,0-1 0,-21 1 16,0 0-16,0 0 0,0 0 0,0 0 16,-21-1-16,0 22 15,0 0-15,0 0 0,-22 0 0,22 0 16,-21 0-16,-1 22 0,22-1 16,-21 0-16,21 0 0,-22 0 0,22 0 15,0 22-15,0-22 0,0 0 16,0 0-16,21 0 0,0 1 15,0-1-15,0 0 0,42-21 16,-21 0 0,0 0-16,22 0 0,-22-21 15,21 0-15,0-1 0,22-20 16,-22 21-16,1 0 0,-22 0 16,21-1-16,-21 1 0,0-21 15,-21 21-15,0 0 0,0-1 16,-21 44 15,21-1-15,0 21-16,0-21 0,0 22 0,0-22 15,0 21-15,0 0 0,0 1 16,0-1-16,21 22 0,-21-22 16,22 21-16,-1 1 0,-21-1 0,0 1 15,21 21-15,-21-22 0,21 1 16,-21-1-16,0 1 0,0-1 0,0-21 15,0 22-15,0-22 0,0 1 16,0-1-16,-21 0 0,0 1 0,0-22 16,21 0-16,-22 0 0,1-21 15,0 0-15,0 0 0,-21 0 16,20-21-16,-20 0 0,0 0 0,-1-22 0,-20 22 16,21-21-16,-1-1 0,1-20 15,21-1-15,-22 22 0,22-21 16,21-1-16,0 1 0,0-64 15,0 63-15,43 22 0,-22-1 16,21-20-16,0 21 0,64-43 16,-63 43-16,20-1 0,-21 22 15,22-21-15,-22 21 0,1-1 16</inkml:trace>
  <inkml:trace contextRef="#ctx0" brushRef="#br1" timeOffset="80675.49">3006 12361 0,'21'0'32,"0"-21"-17,-21 0-15,21 0 16,0 0-16,0 0 0,1-22 0,-22 22 16,0 0-16,21 0 0,-21-22 15,0 22-15,21 0 0,-21 0 16,0 0-16,-21 21 15,0 0-15,-1 21 0,1 0 16,0 0-16,0 0 0,21 1 0,-21 20 16,0 0-16,-1-21 0,22 22 15,0-22-15,0 21 0,0-21 0,0 1 16,0-1-16,0 0 16,0 0-16,0 0 0,22-21 0,-1 0 15,0 0-15,0 0 0,21 0 0,-20 0 16,20 0-16,-21-21 0,21 0 15,1 0-15,41-22 0,-41 1 16,-1 21-16,0-21 0,1-1 16,-22 1-16,42-64 15,-41 64-15,-22-1 0,0 1 0,0 0 16,0-1-16,0 1 0,0 21 16,0 0-16,0 0 0,0-1 0,-22 44 31,22-1-31,0 0 0,0 21 15,-21-21-15,21 22 0,-21 20 0,21-20 16,0-1-16,0 21 0,-21-20 16,21-1-16,-21 0 0,21 1 0,-21-1 15,21 0-15,0-20 0,0-1 16,0 0-16,0 0 0,21-21 0,0 0 16,42 0-16,-41 0 15,-1-21-15,21 0 0,-21 0 0,0-1 16,1-20-16</inkml:trace>
  <inkml:trace contextRef="#ctx0" brushRef="#br1" timeOffset="80844.17">3492 11980 0,'0'0'0,"22"0"31,20 0-31,-21 0 0,21 0 15,-20-21-15,20 21 0,0-21 16,22 0-16,-22 0 0,0 21 0,1-21 16</inkml:trace>
  <inkml:trace contextRef="#ctx0" brushRef="#br1" timeOffset="81752.14">4466 11642 0,'0'0'0,"0"-21"0,0-1 0,0 1 0,0 0 16,0 0-16,-21 21 0,0 0 16,21-21-16,-21 21 0,-1 0 15,1 0-15,0 0 0,0 0 0,0 0 16,0 21-16,-1 0 15,1 0-15,0 0 0,0 22 0,0-22 0,21 21 16,-21 22-16,-1-22 0,22 22 16,0-22-16,-21 21 0,21 1 15,-21-1-15,21-20 0,0-1 0,0 22 16,0-43-16,0 21 0,0 0 16,21-20-16,0-1 0,-21 0 0,22-21 15,-1 0-15,0 0 0,0 0 0,21 0 16,-20 0-16,41-21 15,-42 21-15,22-21 0,-22-1 0,0-20 16,21 21-16,-21-21 0,22-22 16,-43 22-16,0-1 0,21 1 15,-21 21-15,0-21 0,0-1 16,0 22-16,0 0 0,0 0 16,0 0-16,0-1 0,-21 22 15,0 0 1,21 22-16,0-1 0,-22-21 15,22 42-15,-21 0 0,21 1 16,0-1-16,0-21 0,0 22 16,0-1-16,0 21 15,0-41-15,0-1 0,21 0 0,1 0 16,-1 0-16,0-21 0,21 0 16,-21 0-16,1 0 0,-1 0 15,21 0-15,-21 0 0,22-21 0,-22 0 16,21 0-16,-21 0 0,0-22 15,22 22-15,-22-21 0,0 21 0,-21-64 16,21 64-16,-21-22 16,0 22-16,0 0 0,0 0 0,0 0 15,-21 21 1,0 0-16,21 21 16,-21-21-16,21 21 0,-21 21 0,21-20 15,0-1-15,0 0 0,0 21 0,0-21 16,0 1-16,0 20 0,0-21 15,0 0-15,0 0 0,0 1 16,21-22-16,0 21 0,0-21 0,0 0 16,22 0-16,-22 0 15,0 0-15,0 0 0,0-21 0,0-1 16,1 22-16</inkml:trace>
  <inkml:trace contextRef="#ctx0" brushRef="#br1" timeOffset="82116.17">5207 11938 0,'0'0'16,"0"-21"-16,0 0 0,0 0 0,0-1 16,0 1-16,0 0 15,0 0-15,21 21 16,0 0-16,0 0 16,1 0-16,-1 0 0,0 0 0,21 0 15,-21 0-15,22 21 0,-22 0 16,0 22-16,0-22 0,0 21 0,1-21 15,-22 22-15,0-22 0,0 21 16,0 0-16,0-20 0,0 20 0,-22-21 16,1 0-16,0 0 0,21 1 0,-21-22 15,0 21 1,21-42 0,0-1-16,0 1 0,0 0 0,0 0 15,0 0-15,0-22 0,0 22 16,0-21-16,0 21 0,0-22 15,21 22-15,0 0 0,-21 0 0,21 0 16,0 0-16,1-1 0,41 1 16,-42 0-16,0 21 0,1 0 15,20-21-15,-21 21 0</inkml:trace>
  <inkml:trace contextRef="#ctx0" brushRef="#br1" timeOffset="82498.13">5948 11811 0,'-21'-21'16,"21"0"-1,0 0-15,0-1 0,21 1 32,0 21-32,0 0 15,0 0-15,0 21 0,1 1 0,-22-1 16,21 0-16,0 0 0,0 0 15,-21 22-15,0-22 0,0 0 0,0 21 16,0-21-16,0 22 0,0-22 16,0 21-16,-21-21 0,21 1 0,-21-1 15,0 0-15,-1-21 0,22 21 16,0-42 0,0 0-1,0 0-15,0-1 0,0 1 0,0-21 16,22 21-16,-1-22 0,0 22 15,-21-21-15,21 21 0,0-22 0,0 22 16,1 0-16,-22 0 0,21 0 0,0 0 16,0 21-16,0-22 0,0 1 15,1 21-15,-1-21 0,0 21 16</inkml:trace>
  <inkml:trace contextRef="#ctx0" brushRef="#br1" timeOffset="82853.49">6456 11853 0,'0'22'16,"0"-44"-16,0 65 0,21-43 16,0 0-1,0 0-15,0 0 0,1 0 16,-1-21-16,0 21 0,0-22 16,0 1-16,0 0 0,1 0 15,-1 21-15,-21-42 0,21 20 0,-21 1 16,0 0-16,0 0 15,0 0-15,-21 21 0,0-21 16,-1 21-16,1 0 0,0 0 0,0 0 16,-21 21-16,-1 21 15,22-21-15,0 0 0,21 22 16,-21-22-16,21 21 0,-21 22 16,21-22-16,0 0 0,0 1 15,0-1-15,0-21 0,42 0 16,-21 1-16,0-22 0,22 0 0,-22 0 15,21 0-15,43 0 16,-22-22-16,-20 1 0,-1 0 0,64-21 16,-64 21-16</inkml:trace>
  <inkml:trace contextRef="#ctx0" brushRef="#br1" timeOffset="83283.13">7197 11684 0,'0'-21'0,"-64"21"16,43 0-1,0 0-15,21 42 0,-21-21 16,21 1-16,0-1 0,0 0 16,0 0-16,0 0 0,0 22 0,0-22 15,0 0-15,0 0 0,0 0 16,0 22-16,0-22 0,0 0 16,0 0-16,-22-21 15,1-21 16,21 0-31,0 0 0,0-22 16,0 22-16,0 0 0,0-21 16,0 20-16,21-20 0,1 0 0,20-22 15,0 22-15,-21 21 0,1 0 16,20-22-16,-21 22 0,21 21 16,-20-21-16,20 21 0,-21 0 0,21 0 15,-20 21-15,-1 0 0,0 0 0,0 1 16,0-1-16,-21 21 0,21-21 15,-21 0-15,0 22 0,0-22 16,0 0-16,0 21 0,-21-20 0,0-1 16,21 0-16,0 0 0,-21 0 15,0 0-15,21-42 32,21 21-32,0-21 15,0 0-15</inkml:trace>
  <inkml:trace contextRef="#ctx0" brushRef="#br1" timeOffset="83529.14">7959 11261 0,'0'-21'16,"0"42"-16,0-64 0,0 65 16,-22-1-16,1 0 15,21 0-15,-21 21 0,21 1 0,-21-1 16,0 0-16,21 1 0,-21-1 0,21 22 15,-22-22-15,1-21 0,21 21 16,0 1-16,-21-1 0,21-21 0,-21 22 16,21-22-16,0 21 0,0-21 15,0 0-15,21-21 16,0 0-16,0 0 16,1 0-16,20-21 0,-21 0 0,0 0 15</inkml:trace>
  <inkml:trace contextRef="#ctx0" brushRef="#br1" timeOffset="83703.42">7726 11536 0,'0'0'0,"-21"0"16,-1 0-16,22 21 16,22-21-1,-1 0-15,21 0 16,-21 0-16,22 0 0,-22 0 0,21 0 15,0 0-15,1 0 0,-22-21 16,21 21-16</inkml:trace>
  <inkml:trace contextRef="#ctx0" brushRef="#br1" timeOffset="84083.27">8361 11345 0,'0'-21'0,"-21"42"31,-1 1-31,22-1 16,-21 21-16,21-21 0,0 0 0,0 22 16,-21-22-16,0 21 0,21-21 0,-21 22 15,21-22-15,0 21 16,0-21-16,-21 1 0,21 20 0,0-21 16,-22 0-16,22 0 0,0 1 0,0-1 15,22 0 1,-1-21-16,0 0 0,0 0 0,0 0 15,0-21-15,22 0 0,-22 21 0,0-22 16,0 1-16,0 0 0,1 0 16,20-21-16,0-22 0,-21 22 15,-21-1-15,22-41 16,-1 41-16,-21 1 0,0 21 0,0 0 16,0 0-16,0-1 0,0 1 15,0 42 1,0 1-1,0-1-15,0 0 16,0 0-16</inkml:trace>
  <inkml:trace contextRef="#ctx0" brushRef="#br1" timeOffset="84759.67">9059 11367 0,'-42'0'16,"21"21"0,0 0-1,21 0-15,-22 21 0,22-20 16,0-1-16,-21 21 0,21-21 0,-21 22 16,21-22-16,-21 0 0,21 21 15,0-21-15,-21 1 0,21-1 0,-21 0 16,21 0-16,0 0 0,0 22 15,0-22-15,0-42 32,0-1-17,0 1-15,21 0 16,-21 0-16,0 0 0,21-22 16,-21 22-16,0-21 0,21 0 0,0-1 15,-21 22-15,21-42 0,1 20 0,-1 22 16,21-21-16,-21-1 0,0 22 15,43-21-15,-43 21 0,0 21 16,22 0-16,-22 0 0,0 21 16,0 0-16,-21 0 15,0 0-15,0 1 0,0-1 16,0 21-16,0-21 0,-21-21 16,0 21-16,0 1 0,-22-1 0,22 0 15,-21-21-15,21 21 0,-22-21 0,1 0 16,21 0-16,-22 0 0,22 0 15,0 0-15,42 21 47,0-21-47,1 21 0,-1-21 0,21 22 16,-21-22-16,0 21 0,1 0 0,-1 0 16,0-21-16,-21 21 0,21 0 15,0 1-15,0-1 0,-21 0 16,22 0-16,-1-21 0,-21 21 15,21-21-15,0 21 16,0-21 0,0 0-1,-21-21-15,0 0 16,22 21-16,-22-21 0,21 0 0</inkml:trace>
  <inkml:trace contextRef="#ctx0" brushRef="#br1" timeOffset="85080.8">9673 11367 0,'0'0'0,"0"-22"16,0 1-16,21 0 0,-21 42 47,0 0-47,-21 1 0,21-1 0,0 21 16,0-21-16,-21 22 0,0-22 15,0 21-15,21-21 0,-22 22 0,22-22 16,-42 42-16,42-42 0,-21 1 15,21-1-15,-21-21 0,21 21 16,0 0-16,21-21 31,0 0-31,0 0 16,0 0-16,1 0 0,-1 0 16,0 0-16,0 0 0,0 0 15,0 0-15,1 0 16,-1-21-16,0 21 15,0-21-15,0 21 0,0-21 16,1 21-16</inkml:trace>
  <inkml:trace contextRef="#ctx0" brushRef="#br1" timeOffset="85355.87">10287 11282 0,'0'-21'15,"0"42"-15,0-63 0,-21 63 32,21 0-32,0 0 15,-21 0-15,-1 0 0,1 1 0,21 20 16,-21-21-16,0 21 0,21-20 16,-21 20-16,0 0 0,21-21 0,-22 1 15,22 20-15,0-21 0,-21 0 0,21 0 16,0 22-16,0-22 0,0 0 15,0 0-15,0 0 0,21-21 16,1 0-16,-1 22 0,0-22 0,0 0 16,0 0-16,0 0 0,1 0 15</inkml:trace>
  <inkml:trace contextRef="#ctx0" brushRef="#br1" timeOffset="85648.13">10689 11367 0,'0'0'16,"0"-22"-16,-21 1 0,21 0 0,-21-42 31,21 41-31,21 22 16,0 0-16,0 0 0,0 0 16,-21 22-16,22-22 0,-1 42 0,0-21 15,0 0-15,-21 22 0,0-1 0,0 43 16,0-43-16,0 0 15,0-21-15,0 22 0,-21-22 0,-21 42 16,42-41-16,-22-1 0,-20 21 16,21-42-16,0 21 0,0-21 15,-1 21-15,1-21 0,0 0 16,-21 0-16,21 0 0,-1 0 16,1 0-16,0 0 0</inkml:trace>
  <inkml:trace contextRef="#ctx0" brushRef="#br1" timeOffset="87079.15">0 14076 0,'0'0'0,"0"21"0,0 0 0,0 0 15,0-42 16,0 0-31,0 0 16,0 0-16,0 0 0,0-1 16,0 1-16,0 0 0,0 0 15,42 21 1,1 0-16,20 0 16,-21 0-16,1 0 0,-1 0 0,0 0 15,-20 0-15,20 0 0,-21 0 16,0 0-16,0 0 0,1 0 0,-22-21 15,21 21 1,-21-21-16,0-1 0,0 1 16,0 0-16,0 0 0,0 0 15,0 0-15,-21-1 0,21 1 16,-22 0-16,22 0 0,0 42 47,-21 0-47,21 0 0,0 1 0,0-1 15,0 0-15,0 0 0,0 0 16,0 0-16,0 1 0,0-1 0,0 0 16,0 0-16,0 0 15,-21-21-15,21 21 0,0 1 16,0-1-16,-21-21 16,21 21-16,-21 0 15,21 0 1,-21-21-16,21 21 62,0 1-62,0-1 16,0 0-16,0 0 16,0 0-1,21-21 16,0-21-31,0 0 16,0 0-16</inkml:trace>
  <inkml:trace contextRef="#ctx0" brushRef="#br1" timeOffset="87280.67">1206 13801 0,'0'-21'94</inkml:trace>
  <inkml:trace contextRef="#ctx0" brushRef="#br1" timeOffset="88148.15">3027 13504 0,'0'0'0,"21"-21"0,21-21 16,-21 42-16,1-21 0,-22 0 16,21-1-16,-21 1 15,0 0-15,0 0 0,0 0 0,0 0 16,0-1-16,-21 22 0,-1-21 16,1 21-16,-21 0 0,21 0 0,-22 0 15,1 0-15,0 21 0,-1-21 0,-62 64 16,62-43-1,1 0-15,-22 22 0,43-1 0,-21 0 16,21 1-16,0-1 0,21-21 16,0 21-16,0-20 0,0-1 0,0 0 15,21 0-15,0-21 0,0 0 16,0 0-16,22 0 0,20 0 16,-21-21-16,43-21 15,-43 20-15,1 1 0,-1 0 0,0 0 16,-20-21-16,20 20 0,-21 1 15,0 0-15,-21 0 0,0 0 16,-21 21 15,21 21-15,0 0-16,0 0 16,0 22-16,0-1 0,0 0 0,0 1 15,0-1-15,0 21 0,0-20 16,21-1-16,-21 22 0,21-22 0,-21 21 15,0 1-15,0-22 0,22 22 16,-22-22-16,21 64 0,-21-43 16,0-20-16,0-1 15,0 0-15,0 1 0,0 20 16,-21-42-16,-1 1 0,22-1 0,-21-21 16,0 0-16,0 0 0,-21 0 15,20 0-15,-20-21 0,21-1 0,-21 1 16,-1-21-16,-20 0 0,20-1 15,22 1-15,-21 0 0,21-22 0,0 22 16,-1-22-16,22 22 0,0-22 16,0 22-16,0 0 0,22-22 0,41-20 15,-21 41-15,1 1 16,-1-22-16,0 22 0,1 0 0,20-1 16,22-41-16</inkml:trace>
  <inkml:trace contextRef="#ctx0" brushRef="#br1" timeOffset="88755.94">3450 13504 0,'0'0'15,"0"22"-15,21-22 16,0 0 0,1-22-1,-1 1-15,0 0 16,0 0-16,0 0 0,0 0 0,1-1 15,-1 1-15,-21 0 0,21 0 16,-21 0-16,0 0 0,-42-1 16,20 22-16,1 0 15,-21 0-15,21 0 0,-22 22 16,22-22-16,-21 21 0,0 0 0,20 0 16,1 0-16,-21 22 0,21-22 15,21 21-15,0 0 0,-21-20 0,21 20 16,0 0-16,0-21 0,21 1 15,-21 20-15,21-21 0,0 0 0,21-21 16,1 21-16,-22-21 0,21 0 16,1 0-16,20 0 0,-21 0 15,1-21-15,20 0 0,-20 0 16,-1 0-16,0 0 0,1-1 0,-22-20 16,21 0-16,-21 21 0,43-64 15,-43 43-15,-21-1 0,0 1 16,21 0-16,-21-1 0,0 1 0,21-22 15,-21 22-15,0 21 16,0 0-16,0 0 0,0-1 0,0 44 31,0-1-31,0 0 0,0 21 16,0-21-16,0 22 0,-21-1 0,21-21 16,-21 22-16,21-1 0,0 0 15,0 22-15,0-22 0,0-21 16,0 22-16,0-22 0,0 0 15,21 0-15,0 0 0,0-21 16,1 0-16,-1 0 16,0 0-16,0-21 0,0 0 15,0 0-15,-21 0 0,22-1 16,-22 1-16,0-21 0</inkml:trace>
  <inkml:trace contextRef="#ctx0" brushRef="#br1" timeOffset="88929.18">3895 13229 0,'0'0'0,"21"0"31,0 0-31,0 0 0,0 0 16,0 0-16,1 0 0,-1 0 16,0 0-16,0 0 0,21 0 15,-20 0-15,-1 0 0,0-21 0,0 0 16,21 21-16,-20-21 0</inkml:trace>
  <inkml:trace contextRef="#ctx0" brushRef="#br1" timeOffset="89419.34">4508 12975 0,'0'0'16,"22"0"-1,-1 0-15,0 0 16,21 0-16,1 0 0,-22 0 0,21-21 16,0 21-16,1-21 0,-1 0 15,0 21-15,1-21 0,-1 21 16,22-22-16,-43 22 0,0 0 16,-42 0-1,0 0-15,-1 22 16</inkml:trace>
  <inkml:trace contextRef="#ctx0" brushRef="#br1" timeOffset="89667.49">4805 12954 0,'0'0'0,"0"21"16,0 0 0,0 1-16,0-1 15,0 0-15,0 21 0,0-21 0,0 1 16,0 20-16,0-21 0,-21 21 15,21 1-15,0-22 0,-22 21 0,22-21 16,0 22-16,0-22 0,0 21 16,0-21-16,0 1 0,-21-1 0,21 0 15,0 0-15,-21 0 0,21-42 32,21 0-17,0 0-15,1 0 0</inkml:trace>
  <inkml:trace contextRef="#ctx0" brushRef="#br1" timeOffset="89876.11">5165 13250 0,'0'0'0,"21"0"0,-21 22 16,0-1 0,0 0-16,0 0 0,-21 0 0,21 0 15,0 1-15,-22-1 0,22 0 16,-21 0-16,21 0 0,-21 0 0,21 1 15,0-1-15,0-42 32,0-1-17,0 1-15,21 0 16,0 0-16</inkml:trace>
  <inkml:trace contextRef="#ctx0" brushRef="#br1" timeOffset="90171.04">5228 13018 0,'-21'0'16,"42"0"-16,-63 0 0,21 0 0,-1 0 16,1 0-16,21 21 15,0 0 1,21-21 0,1 0-16,-1 0 15,0-21-15,0 21 16,-21-21-16,21-1 0,-21 1 15,0 0 1,-21 21-16,0 0 16,0 0-16,0 0 0,-1 0 0,1 0 15,0 0 1,21 21-16,0 0 16,21-21-1,0 0-15,1 0 0,-1 0 0,0 0 16</inkml:trace>
  <inkml:trace contextRef="#ctx0" brushRef="#br1" timeOffset="90431.86">5715 12785 0,'0'0'0,"-21"21"31,0-21-31,21 21 0,0 21 16,-22-20-16,22 20 0,-21-21 0,21 21 15,-21 1-15,21-1 0,0 0 16,0-20-16,-21 20 0,0 21 16,21-20-16,0-22 0,0 21 0,0-21 15,0 1-15,0-1 16,0 0-16,0 0 0,21-21 16,0 0-16,0-21 15,-21 0 1,21 21-16,-21-21 0,0-1 0</inkml:trace>
  <inkml:trace contextRef="#ctx0" brushRef="#br1" timeOffset="90835.15">5419 13229 0,'0'0'15,"0"-21"-15,-22 21 0,44 0 32,-1 0-32,0 0 15,0-21-15,21 21 16,-20 0-16,20-21 0,0 21 0,22-21 15,-22-1-15,0 1 0,22 21 16,-22-21-16,22 0 0,-22-21 0,22 20 16,-22 1-16,0-21 0,-21 21 0,22-22 15,-22 22-15,0-21 0,0 0 16,-21 20-16,0 1 0,0 0 16,0 0-16,-21 21 15,0 0-15,0 21 16,0 0-16,21 0 0,0 22 15,-22-22-15,22 21 0,-21 1 16,21-1-16,0 21 0,-21-20 16,21-1-16,0 0 0,0 1 0,0-22 15,0 21-15,0-21 0,0 22 16,0-22-16,0 0 0,0 0 16,0 0-16,21-21 15,0 0-15,1 0 16,-1 0-16,-21-21 0,21 0 15,0 0-15,0 21 0,-21-21 16,21 0-16,1-1 0</inkml:trace>
  <inkml:trace contextRef="#ctx0" brushRef="#br1" timeOffset="91203.77">6392 13145 0,'0'0'0,"0"21"15,21-21 1,1 0-16,-1 0 0,0 0 16,0 0-16,0 0 0,0-21 0,22 21 15,-22-22-15,21 1 0,-21 0 16,22 21-16,-22-21 0,0 0 0,0 0 16,0-1-16,-21 1 0,0 0 15,0 0-15,-21 21 0,0 0 16,0 0-16,-21 0 15,-1 0-15,22 0 0,-21 21 0,-1 0 16,22 0-16,0 1 0,-21 20 16,21-21-16,21 0 0,0 22 0,-22-1 15,22 0-15,0-21 0,0 1 16,0-1-16,0 0 0,0 0 16,22-21-16,-22 21 0,21-21 0,21 0 15,-21 0-15,0 0 0,22 0 16,-22 0-16,21 0 0,1 0 0,20-21 15,43 0-15,-43 0 16,1 0-16</inkml:trace>
  <inkml:trace contextRef="#ctx0" brushRef="#br1" timeOffset="91461.11">7641 12721 0,'0'0'0,"0"-21"0,0 0 0,-21 21 15,0 0-15,0 0 0,-1 0 16,22 21-16,-42 21 16,21 1-16,21-22 0,-21 21 15,0 1-15,-1-1 0,22 0 16,0 1-16,-21-1 0,21-21 0,-21 21 16,21-20-16,0 20 0,0-21 0,0 0 15,0 0-15,0 1 0,21-22 16,0 21-16,22-21 0,-22 0 15,0 0-15,21 0 0,-20-21 0,20-1 16,0 22-16</inkml:trace>
  <inkml:trace contextRef="#ctx0" brushRef="#br1" timeOffset="91739.88">8064 12637 0,'0'0'0,"22"-22"0,62 1 31,-63 21-31,1 0 0,-1 0 16,21 0-16,-21 0 0,22 21 0,-1 22 15,-21-22-15,21 0 0,-42 21 16,22 1-16,-1-1 0,-21 0 16,0-20-16,0 20 0,0 0 15,0 43-15,-21-43 0,-1-21 16,-20 22-16,21-22 0,-21 0 15,20 0-15,-41 22 0,42-22 16,0-21-16,-1 21 0,1-21 16,0 0-16,0 0 15</inkml:trace>
  <inkml:trace contextRef="#ctx0" brushRef="#br1" timeOffset="92702.18">614 15007 0,'21'0'16,"0"0"-1,0 0 1,0-21-16,22 21 0,-22 0 15,0 0-15,21-21 0,-20 21 0,20 0 16,-21-21-16,0 21 0,0 0 16,1 0-16,-1 0 0,-42 0 31,-1 0-15,1 0-1,0 0-15,0 0 16,0 0-1,0 0-15,-1 0 16</inkml:trace>
  <inkml:trace contextRef="#ctx0" brushRef="#br1" timeOffset="93302.79">783 14944 0,'-21'0'31,"0"0"-31,0 0 0,-1 0 0,22 21 16,-21-21-16,0 0 0,0 0 15,0 21 1,0-21 0,-1 21-1,1 0 1,0 1-1,21-1-15,0 0 0,0 21 16,0-21-16,-21 22 0,21-22 0,0 21 16,0-21-16,0 22 0,0-22 15,0 0-15,-21 0 0,21 0 16,0 1-16,0-44 31,0 1-15,21 0-16,0 0 15,-21 0-15,21 0 0,0 21 0,1-22 16,-1 1-16,21 0 0,-21 0 16,22 21-16,-1 0 0,0 0 15,1 0-15,-1 0 0,0 0 0,1 0 16,-22 21-16,21 0 0,-21 0 16,0 22-16,-21-22 0,0 21 0,0-21 15,-21 22-15,0-1 0,0-21 16,-21 22-16,-1-22 0,22 21 15,-21-21-15,-1 0 0,22-21 16,0 22-16,-21-22 0,21 0 16,-1 0-16,1 0 0,0 0 15,21-22-15,-21 1 0,21 0 16,0 0-16,0 0 16,0 0-16,21-1 15,0 1-15,0 21 0,1-21 16,-1 0-16</inkml:trace>
  <inkml:trace contextRef="#ctx0" brushRef="#br1" timeOffset="93480.19">1524 15304 0,'0'0'0,"42"0"0,-21 0 0,1 0 0,-1 0 15,-21-22 48,0 1-63</inkml:trace>
  <inkml:trace contextRef="#ctx0" brushRef="#br1" timeOffset="94239.89">2942 15113 0,'0'-21'16,"21"0"-1,0 0-15,-21-1 16,0 1-16,22 0 0,-1 21 16,-21-21-16,21 0 0,-21 0 15,0-1-15,0 1 0,0 0 0,0 0 16,-21 0-16,0 0 0,-1 21 16,1 0-16,0 0 0,-21 0 0,21 0 15,-22 0-15,22 21 0,-21 0 16,-1 0-16,1 21 0,0-20 0,-1 20 15,1-21-15,0 21 0,21 1 16,-1-1-16,1-21 0,21 22 0,0-22 16,0 21-16,0-21 0,0 0 15,21-21-15,1 0 0,20 0 16,-21 0-16,21 0 0,1 0 16,-1-21-16,22 0 0,-22 0 0,0 0 15,1 0-15,-1-22 0,0 22 16,22-42-16,-22 41 0,-21 1 15,0 0-15,-21 0 0,0 0 16,0 0-16,0 42 31,0 0-31,0 0 16,0 0-16,0 0 0,0 22 0,0-1 16,0 43-1,0-43-15,0 22 0,0-22 0,0 21 16,0 1-16,0-22 0,0 22 15,0-1-15,0-20 0,0 20 0,0-21 16,0 22-16,0-22 0,0 22 16,0-22-16,-21 0 0,21 1 0,-21-22 15,0 0-15,21 0 0,-21 0 16,0-21-16,-1 0 0,-20 0 0,21 0 16,-21-21-16,-1 0 0,1-21 15,0 21-15,-22-1 0,22-20 0,-1 0 16,22-1-16,-21 1 0,21 21 15,0-64-15,21 43 16,0 0-16,0-1 0,0 22 0,21-21 16,21-1-16,0-20 0,1 21 15,-1-1-15,0 1 0</inkml:trace>
  <inkml:trace contextRef="#ctx0" brushRef="#br1" timeOffset="94824.02">3492 15092 0,'0'0'0,"43"0"31,-22 0-31,-21-21 0,21 21 0,0-21 16,-21-1-16,21 1 0,1 21 16,-22-21-16,21 0 0,-21 0 0,0 0 15,0-1-15,0 1 0,0 0 16,0 0-16,-21 0 15,-1 21-15,1 0 0,0 0 0,0 0 16,-21 21-16,20 0 0,1 0 16,0 0-16,0 1 0,0-1 0,0 21 15,-1-21-15,22 22 16,0-22-16,0 85 16,0-85-16,22 0 0,20 0 15,-21 0-15,0 0 0,64-21 16,-43 0-16,1 0 0,20-21 15,-21 0-15,1 0 0,84-43 16,-85 22-16,0 21 0,1-21 16,-22-1-16,21 1 0,1-43 15,-43 43-15,21 0 0,-21-22 16,21 22-16,-21-22 0,21-20 16,-21 41-16,0 1 0,0 21 15,0 0-15,0 42 16,0 0-1,0 21-15,0-21 16,0 22-16,0-1 0,0 0 0,0 1 16,0-1-16,0 0 0,0 1 15,0-1-15,0 0 0,0 1 16,0-22-16,0 21 0,0 1 0,0-22 16,0 0-16,0 0 0,42 0 15,-20-21-15,-1 0 16,0 0-16,0-21 15,-21 0-15,21 21 0,-21-21 0</inkml:trace>
  <inkml:trace contextRef="#ctx0" brushRef="#br1" timeOffset="94995.12">4043 14796 0,'0'0'0,"0"-43"31,21 43-31,0-21 15,0 21-15,0 0 0,1-21 16,-1 21-16,0-21 0,21 0 0,-21 21 16,1-22-16,20 1 0,-21 21 15,21-21-15,-20 0 0</inkml:trace>
  <inkml:trace contextRef="#ctx0" brushRef="#br1" timeOffset="95419.88">5122 14245 0,'0'0'0,"0"-21"0,0 42 31,0 0-15,0 22-16,0-22 0,-21 42 0,21-20 15,-21 20-15,21-20 0,-21 20 16,21 1-16,0-22 0,-21 0 0,21 22 16,-22-22-16,22-21 0,0 22 15,0-1-15,0-21 0,0 0 16,0 0-16,0 1 0,0-1 0,0-42 31,0-1-15</inkml:trace>
  <inkml:trace contextRef="#ctx0" brushRef="#br1" timeOffset="95729.53">4847 14626 0,'0'0'0,"-85"-169"31,85 127-31,0-1 0,0-41 16,0 62-16,0-20 0,43 21 15,-22 0-15,21-22 0,-21 22 0,43 0 16,-22 21-16,1-21 0,20 21 15,-21 0-15,22 0 0,-22 0 0,64 42 16,-42-21-16,-22 1 16,-21 20-16,0 0 0,-21 1 0,0 41 15,-21-41-15,0-1 0,-21 0 16,-1 1-16,1-1 0,0-21 16,-1 21-16,1-20 0,0-1 15,-1-21-15,22 21 0,-21-21 0,21 0 16,42 0 15,0-21-31,0 21 16,0-21-16,22 21 0,-22-22 0</inkml:trace>
  <inkml:trace contextRef="#ctx0" brushRef="#br1" timeOffset="96651.97">5842 14626 0,'0'0'0,"0"-21"32,0 0-32,0 0 15,0 0-15,0-1 0,0 1 16,0 0-16,-21 0 0,0 0 16,21 0-16,-22 21 0,1 0 0,0 0 15,0 0-15,0 0 0,-22 0 0,22 21 16,-21 0-16,21 0 0,-22 21 15,22-20-15,-21 20 0,21 0 0,-22 1 16,22-1-16,0 0 0,21 1 16,0-22-16,-21 21 0,21-21 15,0 0-15,0 1 0,0-1 0,0 0 16,21-21-16,0 0 0,0 0 0,1 0 16,20 0-16,0 0 0,-21 0 0,22-21 15,-1 21-15,0-21 16,1-1-16,-1 1 0,0 0 0,1-21 15,-1 21-15,0-22 0,-20 22 0,-1-21 16,0-1-16,0 22 0,-21-42 16,0 42-16,0-1 0,0 1 15,0 0 1,-21 21-16,0 21 16,0 0-16,-1 1 0,1 20 15,21-21-15,-21 0 0,21 22 16,0-22-16,0 21 0,0-21 0,0 22 15,0-22-15,0 0 0,21 21 16,22-21-16,-22 1 0,21-22 16,-21 21-16,22-21 0,-1 0 0,0 0 15,1 0-15,20 0 0,-21 0 16,1-21-16,63-22 0,-64 22 16,21 0-16,22-21 0,-64-1 15,0 22-15,1-21 0,-22-1 16,0 22-16,0-21 0,0 21 0,-22-22 15,1 22-15,0 0 0,-21 0 0,21 0 16,-22 21-16,1 0 0,21 0 16,-22 0-16,22 21 0,-21 0 0,21 0 15,-22 0-15,22 1 16,0 20-16,0-21 0,0 0 0,21 0 16,0 43-16,0-43 0,0 0 15,0 0-15,0 1 0,21-1 16,0 0-16,0-21 0,0 21 15,-21 0-15,22 0 0,-1 1 16,0-1-16,0 0 0,-21 0 0,21 0 16,-21 22-16,21 20 0,1-21 15,-22 1-15,0-1 0,0 0 16,0 1-16,0 41 16,0-41-16,0-1 0,0 0 0,-22 1 15,1-1-15,0 0 0,-21-20 16,21 20-16,-1-21 0,-20 0 0,0 0 15,-1 1-15,1-1 0,-43-21 16,22 0-16,21 0 0,-1 0 16,1-21-16,0-1 0,-43-41 15,64 42-15,21-22 0,0 1 16,0 0-16,0-1 0,42-41 16,0 20-16,1 22 0</inkml:trace>
  <inkml:trace contextRef="#ctx0" brushRef="#br1" timeOffset="96996.1">6900 14647 0,'0'-21'31,"21"21"-16,1-21-15,-22 0 0,21 0 16,-21 0-16,21-1 0,-21 1 0,21 0 16,-21 0-16,0 0 15,-21 21-15,0 0 16,-22 0-16,22 0 0,-21 0 0,0 21 16,-1 0-16,1 21 0,21-20 15,0-1-15,-1 21 0,1 0 0,21-20 16,0 20-16,0-21 0,0 0 0,0 22 15,21-22-15,1-21 0,-1 21 16,0 0-16,21-21 0,-21 0 0,22 0 16,-1 0-16,0 0 0,1 0 15,-22 0-15,21-21 0,1 0 0</inkml:trace>
  <inkml:trace contextRef="#ctx0" brushRef="#br1" timeOffset="97595.93">7747 14224 0,'0'0'0,"21"-21"15,0 21-15,-21-21 16,21 21-16,1-21 0,-1-1 16,0 1-16,-21 0 15,0 0-15,-21 0 16,0 21-16,-1 0 0,-20 0 15,21 0-15,-21 0 0,-1 0 0,22 0 16,-21 21-16,-1-21 0,1 42 16,0-21-16,21 1 0,21 20 15,0-21-15,0 21 0,0-20 16,0-1-16,0 21 0,21-21 16,0 22-16,0-22 0,0 0 0,0 0 15,43 43-15,-22-43 0,-21 0 16,1 0-16,-1 0 0,0 0 15,-21 1-15,0-1 0,0 0 0,0 0 16,-21 0-16,0-21 0,-1 21 16,-20 1-16,21-22 0,-21 0 0,20 0 15,1 0-15,-42 0 16,42 0-16,-1-22 0,1 22 0,0-21 16,0 0-16,21-21 15,-21 21-15,21-22 0,0 22 0,0 0 16,0 0-16,0 0 15,21 21 1,0 0-16,0 0 16,0 0-16</inkml:trace>
  <inkml:trace contextRef="#ctx0" brushRef="#br1" timeOffset="98056.44">8064 14330 0,'0'0'0,"22"-42"16,-22 20 0,-22 22-1,1 0-15,0 0 0,21 22 0,-21-1 16,0 0-16,0 0 0,-1 21 16,1 1-16,21-22 0,-21 21 0,0 1 15,0-1-15,0-21 0,21 21 0,0-20 16,0-1-16,0 21 15,0-21-15,0 0 0,21-21 16,0 0-16,0 0 0,21 0 0,-20 0 16,20 0-16,0 0 15,1-21-15,-1 0 0,0 0 0,-21 0 16,22 0-16,-1-1 0,-21-20 16,22 21-16,-22-21 0,-21-1 0,0 1 15,0-22-15,0 22 0,0 21 16,-21 0-16,-1 0 0,1-1 15,-42 22-15,20 0 0,1 0 16,-21 0-16,20 22 0,1-1 16,-64 21-16,64-21 15,-1 22-15,22-22 0,-21 21 0,42 0 16,0-20-16,0-1 16,0 0-16,0 0 0,21-21 0,21 21 15,-20-21-15,20 0 0,0 0 0,1 0 16,-1 0-16,0 0 0</inkml:trace>
  <inkml:trace contextRef="#ctx0" brushRef="#br1" timeOffset="98884.15">8551 14288 0,'0'-22'0,"0"44"0,0-65 16,0 22-16,0 0 0,-21 0 15,0 21-15,0 0 16,0 21-1,21 0-15,-22 0 16,22 22-16,0-22 0,0 21 0,0-21 16,0 22-16,-21-1 0,21-21 15,0 21-15,0-20 0,0 20 0,0-21 16,0 0-16,0 22 0,21-22 16,-21 0-16,22-21 0,-1 0 15,0 0-15,0 0 0,0 0 0,22 0 16,-22 0-16,0-21 0,21 0 15,-21-1-15,1 1 0,-1 0 0,0 0 16,21 0-16,-42-22 0,21 22 0,1-21 16,-1 0-16,-21 20 0,0-20 15,0 21-15,21 0 0,-21 0 16,0-1-16,0 1 0,-21 21 31,0 21-15,21 1-16,0-1 0,-22 0 15,22 21-15,-21-21 0,21 1 0,0 20 16,0-21-16,0 21 0,0-20 0,0-1 16,0 0-16,0 0 0,0 0 15,0 0-15,21 1 0,1-22 0,-1 0 16,0 0-16,0 0 0,0 0 16,0 0-16,22-22 0,-22 22 0,0-21 15,21 0-15,1-21 16,-22 21-16,0-22 0,0 22 15,0-21-15,-21 21 0,0-85 16,0 85-16,0-1 0,0 1 16,-21 21-16,0-21 0,0 21 15,0 0-15,0 0 0,-1 0 16,44 0 15,-1 0-31,0 0 16,42 0-1,-41 0-15,-1 0 0,21 0 0,-21 0 16,0 0-16,1 0 0,-1 0 0,0 0 16,0 0-16,0 0 15,-21 21 1,0 0-16,0 1 0,0-1 16,0 0-16,0 0 0,0 0 15,0 0-15,-21 1 0,21-1 0,-21 21 16,21-21-16,0 0 0,0 1 15,0-1-15,-21-21 0,21 21 0,0 0 16,0 0-16,0 0 16,21-21-1,0 0-15,0 0 16,0-21-16,1 0 0,-1 21 0</inkml:trace>
  <inkml:trace contextRef="#ctx0" brushRef="#br1" timeOffset="99156.12">9948 14161 0,'0'0'0,"0"-22"0,-21 1 15,0 21 1,0 0-16,0 0 0,-1 0 0,1 0 16,0 21-16,-21 22 15,42-22-15,-21 0 0,21 21 16,-22-20-16,22 20 0,-21 0 0,21 22 15,0-22-15,0-21 0,-21 0 16,21 22-16,0-22 0,0 0 16,0 0-16,21-21 15,0 0-15,1 0 0,20 0 16,-21 0-16,0-21 0,0 0 16,22 0-16,-22 0 0,0-1 0,0 1 15</inkml:trace>
  <inkml:trace contextRef="#ctx0" brushRef="#br1" timeOffset="99512.97">10033 14309 0,'0'21'16,"21"-21"0,0 0-16,0 0 15,1 0-15,-1 0 0,0 0 0,0-21 16,0 0-16,0 21 0,1-22 15,-1 1-15,21 0 0,-21 0 16,-21 0-16,21 0 0,-21-1 16,-21 22-1,0 0-15,0 0 0,0 0 16,0 0-16,-1 0 0,1 22 16,-42 20-16,42-21 0,-1 0 15,1 22-15,21-22 0,0 21 0,-21-21 16,21 22-16,0-22 0,0 21 15,0 0-15,0-20 0,0-1 16,21 0-16,0-21 0,1 0 16,-1 0-16,21 0 0,-21 0 15,22 0-15,-22 0 0,21-21 0,0 21 16,-20-21-16,20-1 0</inkml:trace>
  <inkml:trace contextRef="#ctx0" brushRef="#br1" timeOffset="99752.78">10985 14012 0,'0'0'15,"-21"-21"-15,0 21 0,0 0 16,0 21-16,0 1 16,21-1-16,-22 0 0,1 0 0,0 0 15,0 0-15,21 22 0,-21-22 0,0 21 16,21 1-16,0-22 0,-22 21 15,1 0-15,21-20 0,0-1 16,-21 21-16,21-21 0,0 0 0,0 1 16,21-1-16,0-21 15,1 0-15,20 0 0,-21 0 0,21 0 16,1-21-16</inkml:trace>
  <inkml:trace contextRef="#ctx0" brushRef="#br1" timeOffset="100036.29">11324 14055 0,'0'0'16,"-21"0"-16,21-21 0,0-1 15,21 22 1,0 0-16,0 0 0,1 0 0,-1 0 16,0 0-16,0 0 0,0 22 15,0-1-15,22-21 0,-22 42 0,0-21 16,-21 0-16,0 22 0,0-22 15,0 21-15,0 1 0,0-22 0,0 21 16,0 22-16,-21-22 0,0-21 16,-22 0-16,22 0 0,-21 1 15,21-1-15,-22 0 0,1 0 0,21-21 16,0 21-16,-22-21 0,22 0 16,0 0-16,0 0 0,0 0 15,0 0-15,-22 0 0</inkml:trace>
  <inkml:trace contextRef="#ctx0" brushRef="#br1" timeOffset="101196.13">1016 16383 0,'0'-21'31,"-21"21"0,0 0-31,-1 0 16,1 0-16,0 0 0,0 0 15,0 0-15,0 0 0,-1 21 16,-20 0-16,21 0 0,-21 1 16,20-1-16,1 21 0,-21 0 0,21 1 15,21-1-15,0 22 0,-21-22 16,21 21-16,0-20 0,0 20 15,0-20-15,0-1 0,21-21 0,0 21 16,0-20-16,0-1 0,22 0 16,-22-21-16,21 0 0,-21 0 15,22 0-15,20-21 0,-21 0 16,1-1-16,-1-20 0,-21 21 16,0 0-16,22 0 0,-43-1 15,0-20-15,0 21 0,0 0 16,0 0-16,-21-1 0,-1 22 15,1-21-15,0 21 0,-21 0 0,21 0 16,-22 0-16,22 0 0,-21 0 16,21 21-16,-22-21 0,22 22 0,0-1 15,0 0-15,21 0 0,0 0 16,-21 0-16,21 1 0,0-1 16,0 0-16,0 0 0,21-21 15,0 0 1,0 0-16,0 0 0,0 0 15,1 0-15,-1-21 0</inkml:trace>
  <inkml:trace contextRef="#ctx0" brushRef="#br1" timeOffset="101643.75">1482 16637 0,'0'21'63,"21"-21"-48,0 0 1,0 0-16,0 0 0,-21-21 15,0 0 1,0 0 0,-21 21-1,0 0-15,0 0 16,0 0 0,-1 0-16,22 21 15</inkml:trace>
  <inkml:trace contextRef="#ctx0" brushRef="#br1" timeOffset="102663.96">3006 16552 0,'42'-21'16,"-21"21"-16,-21-21 0,21 21 16,0-21-16,-21 0 0,0 0 15,0-1-15,0 1 16,-21 0-16,0 21 0,0 0 16,0 0-16,-22 0 0,1 0 15,0 0-15,-1 21 0,1 0 16,0 1-16,-1-1 0,-20 0 0,21 0 15,20 0-15,-20 22 0,21-22 16,0 0-16,21 21 0,0-21 16,0 1-16,0-1 15,21-21-15,0 0 0,21 0 0,-20 0 16,20 0-16,0 0 0,1-21 16,-1-1-16,0 1 0,1 0 0,-1 0 15,-21 21-15,21-21 0,-20 0 16,-1-1-16,0 1 0,0 0 15,-21 0-15,0 0 16,-21 21 15,21 21-15,0 0-16,-21 21 0,21-20 0,0 20 16,0 0-16,0 1 0,0-1 15,0 0-15,0 22 0,0-1 16,0 1-16,0-22 0,0 22 0,0-1 15,0 1-15,0-1 0,0 1 16,0-22-16,0 21 0,21 1 0,-21-1 16,0 1-16,21-22 0,-21 22 15,0-22-15,0 22 0,0-22 16,0-21-16,-21 0 0,0 0 16,0-21-16,-1 0 0,-20 0 15,21 0-15,-21-21 0,-1 0 0,1 0 16,21-21-16,-22 20 15,1-20-15,0-21 0,21 20 0,-22-20 16,22 20-16,0-20 0,21 21 16,0-1-16,0-20 0,0 20 0,0 1 15,42-21-15,-21 20 0,22 1 16,-1-22-16,0 22 0,1 0 0,-1-1 16,0-20-16,1 21 0,-1 20 15,22-20-15,-22 21 0</inkml:trace>
  <inkml:trace contextRef="#ctx0" brushRef="#br1" timeOffset="103223.89">3281 16679 0,'0'0'0,"21"22"0,0-22 31,0 0-31,0-22 16,-21 1-16,22 21 0,-1-21 15,0 0-15,0 0 0,-21 0 0,21-1 16,0 1-16,1 0 15,-22 0-15,0 0 0,0 0 0,0-1 16,-22 22-16,1 0 0,0 0 16,0 0-16,0 0 0,0 0 15,-22 0-15,22 22 0,0-1 0,0 0 16,0 0-16,-1 0 0,22 22 16,0-22-16,0 21 0,0 0 0,0-20 15,0 20-15,0 0 0,22-21 16,-1 1-16,0-1 0,0 0 0,0-21 15,22 0-15,-1 0 0,-21 0 16,43 0-16,-22-21 0,0 21 0,1-21 16,20-22-16,170-126 31,-212 148-31,21-22 0,-20 1 16,-1 0-16,0-22 0,-21 22 0,0 0 15,0-1-15,0-20 0,0 20 16,0 1-16,0 21 0,0-21 0,0 20 15,0 1-15,-21 21 0,0 0 16,21 21-16,0 1 16,0 20-16,0-21 0,0 21 15,0 1-15,0 20 0,0-20 0,0-1 16,0 0-16,0 1 0,0-1 16,0 0-16,0 1 0,0-22 0,0 21 15,0-21-15,21 0 0,-21 1 16,21-1-16,0-21 0,0 0 15,0 0-15,1-21 16,-1-1-16,-21 1 0,0 0 16,21 0-16,-21-21 0</inkml:trace>
  <inkml:trace contextRef="#ctx0" brushRef="#br1" timeOffset="103388.12">3916 16320 0,'0'0'0,"-21"0"0,21 21 31,21-21-15,0 0-16,0 0 0,0 0 0,0 0 15,22-21-15,-22-1 16,21 22-16,-21-21 0,22 0 0,-1 0 16</inkml:trace>
  <inkml:trace contextRef="#ctx0" brushRef="#br1" timeOffset="104164.11">4784 16044 0,'0'0'16,"0"-21"-16,0-21 0,21 21 0,0 0 16,-21-1-16,21 1 0,0 42 31,-21 1-31,0 20 15,0 0-15,0-21 0,0 22 0,0-1 16,0 22-16,0-22 0,0 0 16,-21 1-16,0-1 0,0 0 0,21-21 15,-21 22-15,21-22 0,-22 21 16,22-21-16,0 1 0,22-44 31,-1 1-15,0 0-16,0 0 0,0 0 0,0 0 15,1-22-15,-22 1 0,21 21 16,0-22-16,0 1 0,0-21 16,0 41-16,1 1 0,-22 0 15,0 0-15,21 21 16,0 21 0,-21 0-16,0 22 0,0-22 0,0 0 15,21 21-15,-21 1 0,21-22 0,0 21 16,-21-21-16,0 22 0,22-22 15,-1 0-15,-21 0 0,21 0 0,0 0 16,0-21-16,0 0 0,1 0 16,20 0-16,-21 0 0,21 0 0,1-21 15,-1 21-15,0-21 0,1 0 16,-1 0-16,0-22 0,1 22 0,-22-21 16,21 0-16,1-43 15,-43 21-15,0-20 16,0 20-16,-22 22 0,-20 0 0,21-1 15,-21 22-15,20 0 0,-20 0 16,0 21-16,-1 0 0,22 0 0,-21 0 16,21 21-16,0 0 0,-22 21 15,43 1-15,0-22 0,0 21 16,0 1-16,0-22 0,21 42 16,1-20-16,20-22 0,-21-21 15,21 21-15,1-21 0</inkml:trace>
  <inkml:trace contextRef="#ctx0" brushRef="#br1" timeOffset="104388.13">6159 16150 0,'0'0'16,"0"21"0,0 1-16,0-1 0,-21 0 15,21 0-15,-21 0 0,21 0 16,0 1-16,0-1 0,-21-21 0,21 21 15,-21 0-15,21 0 16,0 0-16,0-42 47,0 0-47,0 0 0,0 0 0,0 0 16</inkml:trace>
  <inkml:trace contextRef="#ctx0" brushRef="#br1" timeOffset="104556.09">6117 15896 0,'0'0'0,"0"-21"0,0 0 16,0 42 31,21 0-32,0-21 1,1 0-16,-1 0 0,0 21 0</inkml:trace>
  <inkml:trace contextRef="#ctx0" brushRef="#br1" timeOffset="105020.3">6604 15981 0,'0'0'0,"0"21"0,0 0 15,0 0-15,0 1 0,-21-1 16,21 0-16,0 0 0,0 0 15,-21 0-15,21 1 0,0-1 0,-22 0 16,22 21-16,0-21 16,0 1-16,0-1 0,-21 0 15,21 0-15,-21 0 16,21-42 15,0 0-31,0 0 16,0-22-16,0 22 0,0 0 15,0-21-15,0-1 0,0 1 16,21 0-16,0 21 0,43-64 16,-22 64-16,-21 0 0,64-22 15,-43 43-15,1 0 16,20 0-16,-20 21 0,-1 1 0,-21-1 16,21 0-16,-20 0 0,20 21 15,-42 22-15,21-43 0,-21 21 16,0-20-16,0 20 0,-21-21 0,21 0 15,-21 0-15,0 1 0,-1-1 16,1-21-16,0 21 0,0-21 0,42 0 31,0 0-15,0-21-16,1 0 0,-1-1 0,21 1 16</inkml:trace>
  <inkml:trace contextRef="#ctx0" brushRef="#br1" timeOffset="105488.14">7599 15981 0,'0'0'0,"0"-21"0,0 0 0,0-1 15,0 1-15,0 0 0,0 0 0,-21 21 16,-1-21-16,1 21 0,0 0 0,0 0 16,0 0-16,0 21 0,-43 21 15,43 1-15,0-22 0,0 21 16,-1 0-16,1-20 0,0 20 15,21 0-15,0 1 0,-21-22 16,21 21-16,0-21 0,0 0 0,0 1 16,21-1-16,0-21 0,0 0 15,1 0-15,41 0 0,-42 0 16,22 0-16,-22 0 0,21-21 16,-21-1-16,22 1 0,-1-21 0,-21 21 15,0-22-15,22 1 0,-22 0 16,0-22-16,0 22 0,0-22 15,-21 22-15,0-21 0,0 20 0,21 1 0,-21-22 16,0 22-16,0 21 0,0-21 16,0 20-16,0 1 0,0 42 31,0 1-31,0-1 16,-21 21-16,21 0 0,-21 1 0,21-1 15,0 0-15,0 1 0,-21-1 16,21 22-16,-21-22 0,21 0 0,0 1 15,0-22-15,0 21 0,0-21 0,0 0 16,0 1-16,0-1 0,21-21 16,0 0-16,0 0 0,22 0 15,-22-21-15</inkml:trace>
  <inkml:trace contextRef="#ctx0" brushRef="#br1" timeOffset="105863.97">8191 15875 0,'0'0'0,"-21"0"16,0 0-16,0 21 16,0 0-16,21 1 0,-21 20 15,-1-21-15,1 0 0,21 43 16,-21-22-16,21-21 0,0 22 16,0-22-16,0 0 0,0 0 0,0 0 15,21-21-15,0 21 16,1-21-16,20 0 0,-21 0 0,0-21 15,22 0-15,-22 21 16,0-21-16,21-21 0,-21 20 0,1 1 16,-1-21-16,21-22 0,-42 22 15,0 0-15,0-1 0,0 1 16,0 21-16,-21-43 0,0 43 16,0 0-16,-1 0 0,1 21 15,0 0-15,-42 0 16,20 21-16,22 0 0,0 0 0,0 22 15,0-22-15,-1 21 0,22 22 16,0-22-16,0-21 0,0 0 0,0 22 16,22-22-16,-1 0 15,21-21-15</inkml:trace>
  <inkml:trace contextRef="#ctx0" brushRef="#br1" timeOffset="106396.04">8657 15790 0,'0'-21'16,"0"42"-16,0-63 0,-21 42 31,21 21-31,-21-21 0,21 21 16,-21 1-16,21 20 16,0-21-16,0 0 0,-22 22 0,22-22 15,-21 21-15,21-21 0,0 0 0,0 1 16,0-1-16,0 0 0,0 0 15,21-21 17,1-21-32,-1 0 0,0 0 15,0-22-15,0 22 0,0 0 16,1-21-16,-1 20 0,0-20 0,0 21 16,-21 0-16,21 21 0,-21 21 31,0 0-31,0 0 0,0 0 15,0 1-15,0-1 0,-21 0 16,21 21-16,0-21 0,0 1 16,0-1-16,0 21 0,21-42 15,0 21-15,1-21 16,-1 0-16,0 0 0,21 0 0,-21-21 16,1 0-16,20 21 0,-21-21 15,0 0-15,22-22 0,-22 22 16,-21 0-16,21-21 0,-21 20 0,0-20 15,0 21-15,0-21 0,0 20 0,-21 1 16,0 0-16,-1 0 0,1 0 0,-21 0 16,21 21-16,0 0 0,-22 0 15,22 0-15,0 0 0,0 0 32,0 0-32</inkml:trace>
  <inkml:trace contextRef="#ctx0" brushRef="#br1" timeOffset="106847.92">9461 15452 0,'0'0'0,"0"-21"0,0-1 16,0 44-1,0-1-15,0 0 16,0 0-16,0 0 16,0 22-16,0-22 0,-21 21 0,0 0 15,21 1-15,-21-22 0,0 21 16,0 1-16,-1 41 16,1-63-16,0 22 0,21-22 0,0 0 0,0 0 15,0 0-15,21-42 31,0 21-31,1-21 0,-1 0 16,0 0-16,21-22 0,1 1 16,-1 0-16</inkml:trace>
  <inkml:trace contextRef="#ctx0" brushRef="#br1" timeOffset="107071.24">9800 15473 0,'0'0'0,"21"-21"0,0 0 0,1-1 15,-22 1-15,0 42 31,0 22-31,0-22 0,0 0 16,0 21-16,-22 1 0,22-22 16,-21 106-16,0-85 0,21 1 15,-21-22-15,21 21 0,-21 0 16,21 1-16,0-1 0,0-21 16,0 0-16,21-42 31,0 21-31,-21-21 15,0 0-15,0 0 0</inkml:trace>
  <inkml:trace contextRef="#ctx0" brushRef="#br1" timeOffset="107263.89">9440 15748 0,'0'0'0,"-21"-21"31,42 21-31,0 0 0,1 0 0,-1 0 15,0 0-15,0 0 0,0 0 0,0 0 16,22 0-16,-22 0 16,21 0-16,1 0 0,-22 0 0,21 0 15,-21 0-15,22 0 0,-22-21 0,21 21 16,-21 0-16,0 0 0,1 0 16</inkml:trace>
  <inkml:trace contextRef="#ctx0" brushRef="#br1" timeOffset="107810.88">10414 15812 0,'0'-22'16,"0"1"-16,0 0 0,0 0 16,0 0-16,0 0 15,0-1-15,-21 1 0,21 0 16,-21 0-16,-1 21 0,1 0 0,0 0 15,0 0-15,0 0 16,-43 21-16,43 0 0,0 0 16,0 1-16,0-1 0,-22 0 15,22 0-15,0 43 0,21-43 16,0 21-16,0-21 0,0 0 16,0 1-16,0-1 0,21 0 15,0-21-15,0 0 0,1 0 16,20 0-16,-21 0 0,0 0 15,22 0-15,-22-21 0,0 0 0,21-1 16,-21 22-16,1-21 0,-1 0 16,0 0-16,-21 0 0,0 0 0,21-22 15,-21 1-15,0 21 0,0 0 16,0-1-16,0 1 16,0 42 15,0 1-31,0-1 0,0 0 15,0 0-15,-21 21 0,21-20 16,0-1-16,0 0 0,0 0 16,0 0-16,0 0 0,0 1 0,0-1 15,0 0-15,21-21 16,0 0-16,0 0 0,1 0 16,-1 0-16,21-21 0,-21 0 0,0 21 15,1-22-15,-1 1 16,0 0-16,0 0 0,0 0 0,-21-22 0</inkml:trace>
  <inkml:trace contextRef="#ctx0" brushRef="#br1" timeOffset="108244.13">10753 15685 0,'0'-22'0,"0"1"16,0 64-16,0-65 31,0 44-31,0-1 16,0 0-16,0 0 0,-22 0 15,22 0-15,0 22 0,-21-22 16,21 0-16,0 0 0,0 0 0,0 1 15,-21-1-15,21 0 16,0 0-16,-21-21 16,21-21-1,0 0 1,0 0-16,0-1 0,0 1 16,0 0-16,0-21 0,0 21 15,0-1-15,21 1 0,0 0 16,0-21-16,1 21 0,-1-1 0,0 1 15,0 0-15,0 21 0,22-21 16,-22 21-16,0 0 0,21 0 0,-21 0 16,1 0-16,-1 0 0,21 21 0,-21 0 15,0 0-15,-21 1 0,0-1 16,22 0-16,-22 0 0,0 0 0,0 0 16,0 1-16,0-1 0,-22 0 15,1 0-15,0 0 0,0 0 16,21 1-16,-21-22 0,0 21 0,21-42 62,21 21-62,0 0 0</inkml:trace>
  <inkml:trace contextRef="#ctx0" brushRef="#br1" timeOffset="108788.14">11620 15706 0,'0'0'0,"0"-21"0,-21 21 0,0 0 0,0-22 16,0 22-16,0 0 0,-1 0 16,1 0-16,0 0 0,0 0 15,0 22-15,0-22 0,-1 21 0,1 0 16,0 0-16,0 0 0,21 0 15,-21 1-15,0-1 0,21 0 0,-22 21 16,22-21-16,0 1 0,0-1 16,0 0-16,0 0 0,0 0 0,0 0 15,22-21-15,-1 0 0,0 0 16,0 0-16,0 0 0,0 0 16,1 0-16,41-21 15,-42 0-15,0 0 0,1 0 16,-1 0-16,0-1 0,0-41 15,0 21-15,0 20 0,1-62 16,-22 41-16,0 1 0,0 21 16,0-21-16,0-1 0,21 22 0,-21 0 15,0 0-15,0 0 0,0 42 32,0 0-32,0 0 0,0 21 15,0-20-15,0 20 0,0-21 16,-21 21-16,21-20 0,-22 20 0,22-21 15,0 21-15,0 1 0,0-22 16,-21 21-16,21-21 0,0 1 16,0-1-16,0 0 0,0 0 0,0 0 15,0 0-15,21-21 32,1 0-32,-22-21 0,21 21 15,0-21-15,0 0 0</inkml:trace>
  <inkml:trace contextRef="#ctx0" brushRef="#br1" timeOffset="109064.21">12023 15452 0,'0'0'16,"0"-21"-16,0-1 0,0 44 47,0-1-47,0 0 0,-22 21 15,22-21-15,0 22 0,-21-22 0,21 21 16,0 22-16,-21-22 0,0-21 16,21 22-16,-21-22 0,21 0 15,-21 21-15,21-21 0,-22 1 16,22-1-16,-21 0 0,21 0 16,21-21 15,1-21-31,-1 0 0,0 0 15</inkml:trace>
  <inkml:trace contextRef="#ctx0" brushRef="#br1" timeOffset="109684.07">12213 15790 0,'0'22'15,"21"-22"1,0 0-1,1 0-15,-1 0 0,0-22 16,0 22-16,0 0 0,-21-21 16,21 21-16,1-21 0,-1 0 0,0 21 15,0-21-15,-21 0 16,21-1-16,-21 1 0,0 0 16,0 0-16,-21 21 15,0 0-15,0 0 16,-22 0-16,22 21 0,0-21 15,0 21-15,0 22 0,0-22 16,-1 0-16,1 0 0,-21 43 16,42-22-16,0-21 0,-21 0 0,21 22 15,0-22-15,0 0 0,0 21 16,0-21-16,21-21 16,0 0-16,0 0 0,0 0 0,22 0 15,-22 0-15,0 0 0,21-21 16,-20 0-16,20 0 0,-21 21 0</inkml:trace>
  <inkml:trace contextRef="#ctx0" brushRef="#br1" timeOffset="109961.06">12975 15558 0,'-21'0'0,"42"0"0,-42-22 16,0 22-16,21-21 0,-21 21 15,-1 0-15,1 0 16,21 21-16,-21 1 16,21-1-16,-21 21 0,0-21 0,21 0 15,0 22-15,-21-22 16,-1 21-16,22-21 0,-21 1 0,21 20 16,0-21-16,0 21 0,-21-20 0,21-1 15,0 0-15,0 0 0,0 0 16,0 0-16,21-21 15,0 0-15,1 0 0,-1 0 16,0 0-16,21 0 0</inkml:trace>
  <inkml:trace contextRef="#ctx0" brushRef="#br1" timeOffset="110232.07">13314 15558 0,'0'-43'15,"0"86"-15,0-107 0,21 64 16,0 0 0,0 0-16,0 21 0,1-21 0,-1 21 15,0 1-15,0 20 0,0-21 16,0 0-16,1 22 0,-22-22 0,0 21 16,0 0-16,0-20 0,0 20 15,0 0-15,-22-21 0,1 22 0,-21-1 16,21-21-16,-22 0 0,22 1 15,-21-1-15,21 0 0,-22-21 16,22 21-16,0-21 0,-21 0 16,21 0-16,-22 0 0,1 0 15</inkml:trace>
  <inkml:trace contextRef="#ctx0" brushRef="#br1" timeOffset="111165.2">614 17399 0,'-21'0'62,"21"21"-30,-22-21-1,1 0-15</inkml:trace>
  <inkml:trace contextRef="#ctx0" brushRef="#br1" timeOffset="111596.22">614 17441 0,'-21'22'16,"-1"-22"0,22 21-1,0 0-15,0 0 16,22-21-1,20 0-15,-21 0 16,21 0-16,-20 0 0,20 0 0,-21 0 16,0 0-16,22 0 0,-22 0 15,0-21-15,0 0 16,0 0-16,0 21 0,-21-22 0,0 1 16,22 21-16,-22-21 15,-22 21 1,1 21-1,21 0-15,-21 1 16,21 20-16,-21-21 0,21 21 16,0 22-16,0-22 0,0 1 15,-21 20-15,21-21 0,-21 1 16,21-1-16,0 0 0,0 1 0,0-22 16,-22 21-16,22-21 15,0 1-15,-21-1 0,21-42 47,0-1-47,0 1 0,0 0 16</inkml:trace>
  <inkml:trace contextRef="#ctx0" brushRef="#br1" timeOffset="111816.15">529 17886 0,'0'0'16,"21"0"15,0 0-31,1 0 0,-1 0 0,0 0 16,0 0-16,21-21 0,-20 0 15,20 21-15,0 0 0,-21-22 16,22 22-16,-22 0 0,0-21 0,0 21 16,0 0-16,-21-21 0,22 21 15,-22-21-15,0 0 16,0 0-1</inkml:trace>
  <inkml:trace contextRef="#ctx0" brushRef="#br1" timeOffset="112011.8">1333 17738 0,'0'0'0,"0"-21"78,0-1-78,0 1 16,0 0-16</inkml:trace>
  <inkml:trace contextRef="#ctx0" brushRef="#br1" timeOffset="112928.12">2667 17907 0,'0'-21'47,"0"0"-47,0 0 16,21-1-16,0 1 0,-21 0 15,0 0-15,0 0 16,0 0-16,0-1 0,0 1 0,0 0 16,0 0-16,-21 0 0,0 21 15,-43 0-15,22 0 16,0 0-16,-1 0 0,1 21 0,0 0 15,21 0-15,-22 22 0,22-22 16,-21 21-16,21-21 0,-1 22 16,1-22-16,0 21 0,21-21 0,0 0 15,0 22-15,0-22 0,0 0 16,21 0-16,0-21 16,1 0-16,20 0 0,-21 0 0,21 0 15,-20-21-15,20 0 16,0 21-16,1-21 0,-22 0 0,21-1 15,-21 1-15,0-21 0,1 21 16,-22 0-16,0-1 0,0 1 16,0 0-16,0 0 0,0 0 0,0 0 15,0-1 1,0 44 0,-22-1-16,22 0 0,0 0 15,0 0-15,0 22 0,0-1 16,0 0-16,0 1 0,0-1 0,0 0 15,0 22-15,22-1 16,-22 1-16,0-1 0,21 1 0,0-1 16,-21 1-16,0-1 0,21 1 15,0-1-15,-21 1 0,0-1 16,21-20-16,-21 20 0,0-21 0,0 1 16,0-22-16,-21-21 0,-21 0 15,21 0-15,0 0 0,-22 0 16,22 0-16,-21 0 0,21 0 0,-22 0 15,22 0-15,-42 0 16,41-42-16,1-1 0,0-20 16,0-1-16,21 1 0,0 20 0,0-20 15,0-1-15,0 1 0,21-1 16,0 22-16,0-21 0,22 20 16,-22 1-16,21 0 0,1-1 15,-1 1-15,0 0 0,1 20 0,-1-20 16,-21 0-16</inkml:trace>
  <inkml:trace contextRef="#ctx0" brushRef="#br1" timeOffset="113511.22">3111 17865 0,'0'0'16,"22"0"-16,-1 0 0,0 0 31,0-21-31,-21-1 0,21 22 15,-21-21-15,21 0 0,-21 0 16,22 0-16,-22 0 0,0-1 0,0 1 16,0 0-16,0 0 0,-22 21 31,1 0-31,0 0 0,0 0 0,0 21 16,0 0-16,-1 0 0,22 22 15,-21-22-15,21 21 0,-21-21 16,21 1-16,0 20 0,0-21 0,0 0 15,0 0-15,0 1 0,0-1 16,0 0-16,21-21 16,0 0-16,1 0 0,20 0 15,0 0-15,85-42 16,-63 20-16,-1 1 0,-20-21 16,20 21-16,43-64 15,-64 43-15,1-1 0,-1 1 16,-21 0-16,0-22 0,-21 22 15,0 0-15,0-1 0,0 1 0,0 21 16,0-22-16,0 22 0,-21 0 16,0 21-16,0 0 15,21 21-15,0 0 0,-21 1 16,21 20-16,0 0 0,-22 1 16,22-1-16,0 0 0,0 22 0,0-22 15,0 0-15,0 22 0,0-43 16,0 21-16,0 1 0,0-22 0,0 0 15,0 0-15,0 0 0,22-21 16,-1 0-16,0 0 0,0 0 16,0 0-16,0-21 0,1 0 0,-1 0 15,0 0-15,-21 0 16,21-1-16,-21-20 0</inkml:trace>
  <inkml:trace contextRef="#ctx0" brushRef="#br1" timeOffset="113696.14">3598 17547 0,'21'0'47,"1"0"-47,20 0 0,-21 0 16,0 0-16,22-21 0,-22 21 15,21-21-15,0 0 0,1 21 0,-22-21 16,21-1-16,1 1 0,-22 21 15,0-21-15,21 0 0</inkml:trace>
  <inkml:trace contextRef="#ctx0" brushRef="#br1" timeOffset="114528.07">4530 17293 0,'0'0'0,"0"-21"0,0 42 47,0 0-47,-22 1 0,22-1 0,-21 21 15,0 0-15,21 1 0,0-1 16,-21 0-16,21 1 0,-21-1 0,0 0 16,21 1-16,0-1 0,-22 0 15,22-20-15,-21-1 0,21 0 16,0 0-16,0 0 0,0-42 31,21 0-31,1 0 0,-22 0 0,21-1 16,0-20-16,0 21 0,0-21 15,0-1-15,1 1 0,-1 0 16,0-1-16,0 22 0,0 0 16,-21 0-16,21 21 0,-21 21 15,0 0 1,0 0-16,22 22 0,-22-22 16,0 21-16,0-21 0,0 22 15,0-22-15,0 0 0,0 21 0,21-21 16,0 1-16,-21-1 0,21-21 15,0 0-15,0 21 0,1-21 0,20 0 16,-21 0-16,21 0 0,1-21 16,-1 0-16,0 21 0,-20-22 0,20-20 15,0 21-15,1 0 16,-22-22-16,0 1 0,0 0 0,0-43 16,-21 43-16,0-1 15,0 1-15,0 0 0,-21-1 0,21 1 16,-21 21-16,0 0 0,0 0 15,-1-1-15,1 22 0,0 0 0,0 0 16,0 0-16,0 0 16,-1 22-16,1-1 0,0 0 0,21 0 15,0 0-15,0 0 0,0 1 16,0-1-16,0 21 0,0-21 0,0 0 16,42 1-16,-20-1 0</inkml:trace>
  <inkml:trace contextRef="#ctx0" brushRef="#br1" timeOffset="114783.56">5630 17463 0,'-106'0'31,"106"21"-31,-21 0 0,0 0 0,0 0 16,21 0-16,-21 1 0,21-1 15,0 21-15,-21-21 0,21 0 0,-22 1 16,22-1-16,-21 0 16,42-21 15,1-21-15,-22 0-16,21-1 0,-21-20 15,21 21-15</inkml:trace>
  <inkml:trace contextRef="#ctx0" brushRef="#br1" timeOffset="114944.08">5524 17314 0,'0'0'0,"0"-21"0,0 0 15,-21 21-15,0 0 16,0 0-16,42 0 47,0 0-47,0 21 15,1-21-15,-1 21 0</inkml:trace>
  <inkml:trace contextRef="#ctx0" brushRef="#br1" timeOffset="115395.96">5927 17378 0,'0'21'31,"0"0"-31,0 0 0,-22 1 15,22-1-15,0 0 0,0 0 16,-21 0-16,21 0 0,0 22 16,0-22-16,0 0 0,0 21 15,0-20-15,-21-1 0,21 0 16,0 0-16,-21-21 0,21 21 0,-21-21 31,0 0-31,21-21 0,0 0 16,0 0-1,0 0-15,0-22 0,0 22 0,0-21 16,0-1-16,21 22 0,21-21 16,-21 21-16,22-22 0,-22 22 0,21 0 15,0 0-15,1 0 0,-1 21 16,0 0-16,1 0 0,-1 0 0,0 0 16,22 42-16,-43-21 15,0 0-15,-21 22 0,0-22 0,0 0 16,0 21-16,0-20 0,0-1 15,-21 0-15,0 21 0,0-21 16,0 1-16,-1-22 0,22 21 16,-21 0-16,42-42 31,1 21-15,-1-21-16,0-1 0</inkml:trace>
  <inkml:trace contextRef="#ctx0" brushRef="#br1" timeOffset="115896.1">7133 17378 0,'0'-21'16,"0"42"-16,-21-63 0,0 20 0,0 22 0,-1-21 16,-20 21-16,21 0 0,-21 0 15,20 0-15,-20 0 0,21 21 16,-21 1-16,20-1 0,-20 0 15,21 0-15,-21 21 0,20 1 0,1-22 16,0 21-16,-21 43 16,42-43-16,-21-21 0,21 1 0,0 20 15,0-21-15,21 0 16,0-21-16,0 0 0,0 0 0,22 0 16,-1 0-16,-21 0 0,85-42 15,-64 21-15,1 0 16,-1-1-16,0-20 0,-21 0 15,43-22-15,-22 1 0,-21 20 16,1 1-16,-22 0 0,21-1 16,0-41-16,-21 41 0,0 1 15,0 0-15,0-1 16,0 22-16,-21 21 16,0 0-16,21 21 15,0 1-15,-22-1 0,22 21 16,0 0-16,-21-20 0,21 20 0,0 0 15,0 1-15,0-1 0,0 0 16,0 1-16,0-1 0,0 0 0,0-21 16,0 22-16,0-22 0,0 0 15,0 0-15,21-21 0,1 0 16,-1 0-16,0 0 0,0 0 16,0-21-16</inkml:trace>
  <inkml:trace contextRef="#ctx0" brushRef="#br1" timeOffset="116287.88">7726 17293 0,'-64'0'16,"43"21"-16,0 1 16,0-22-16,-22 42 0,22-21 15,0 0-15,0 22 0,21-22 16,-21 21-16,21-21 0,0 22 0,0-22 15,0 0-15,0 0 0,0 0 16,0 0-16,21-21 0,0 0 16,0 0-16,22 0 0,-22 0 0,21 0 15,-21 0-15,22 0 0,-22-21 16,0 0-16,21 0 0,-21 0 0,1 0 16,-1-22-16,0 22 0,-21 0 15,0-21-15,0 20 0,0-20 16,-21-21-16,0 41 0,-1 1 0,1 0 15,0 0-15,-64 21 16,64 0-16,0 0 16,0 21-16,0 0 0,21 0 15,0 1-15,-21-1 0,21 0 0,0 0 16,0 0-16,0 0 0,0 1 16,0-1-16,21 21 0,0-42 15,21 0-15</inkml:trace>
  <inkml:trace contextRef="#ctx0" brushRef="#br1" timeOffset="116819.57">8170 17314 0,'0'0'0,"0"-21"0,0 0 0,0 42 47,0 0-47,-21 1 15,21-1-15,-21 0 0,21 21 0,0-21 16,-21 22-16,21-22 0,0 0 16,0 0-16,0 0 0,0 1 0,0-1 15,0 0-15,21-21 16,0-21 0,0 0-16,0 21 15,1-22-15,-22 1 0,21 0 0,0-21 16,0 21-16,0-1 15,0 1-15,-21 0 0,22 0 16,-1 21-16,-21 21 31,0 0-31,0 0 0,0 1 16,0-1-16,0 0 0,0 21 0,0-21 16,0 1-16,0-1 15,0 0-15,21-21 0,0 0 16,0 0-16,22 0 0,-22 0 15,0-21-15,0 21 0,21-21 0,-20-1 16,-1 1-16,0 0 16,0 0-16,0-21 0,-21 20 0,0 1 15,0-21-15,0 21 0,0 0 16,0-1-16,-21-20 0,0 21 16,0 0-16,0 21 15,-1 0-15,1 0 0,0 0 16,0 0-16</inkml:trace>
  <inkml:trace contextRef="#ctx0" brushRef="#br1" timeOffset="117341.28">8699 16997 0,'0'0'0,"0"-64"31,22 43-31,-1 21 15,0 0-15,0 0 0,-21 21 16,21 1-16,-21 20 16,21-21-16,-21 21 0,0 1 0,0-1 15,0 0-15,0 1 0,0-1 16,-21 0-16,0 1 0,0-22 0,0 21 16,0 1-16,-1-22 0,22 0 15,-21 0-15,0 21 16,21-63-1,21 0-15,0 0 16,1 0-16,-1 0 0</inkml:trace>
  <inkml:trace contextRef="#ctx0" brushRef="#br1" timeOffset="117583.14">9229 16891 0,'-22'21'16,"22"0"-16,-21 1 0,0-1 0,21 21 16,-21 22-16,21-22 15,-21 0-15,21 1 0,-21-1 16,21-21-16,-22 64 0,22-64 16,0 21-16,0-21 0,0 1 0,0-1 15,0 0-15,22-21 31,-1-21-15,-21 0-16</inkml:trace>
  <inkml:trace contextRef="#ctx0" brushRef="#br1" timeOffset="117760.55">8721 17251 0,'-22'0'0,"44"0"0,-1 0 47,0 0-47,0 0 0,0 0 16,22 0-16,-1 0 0,0-21 0,-21 21 15,22 0-15,-1-21 0,0 21 16,1 0-16,-22 0 0,21 0 0</inkml:trace>
  <inkml:trace contextRef="#ctx0" brushRef="#br1" timeOffset="118287.77">9631 17251 0,'0'0'0,"21"0"16,42 0-1,-41-21 1,-1 0-16,-21-1 16,0 1-16,0 0 15,0 0-15,0 0 0,-21 21 16,-22-21-16,22-1 0,0 22 0,0 0 15,-22 0-15,22 0 0,0 0 16,-21 22-16,21-1 0,-22-21 0,22 42 16,-21-21-16,-1 0 0,22 22 15,-21-22-15,21 21 0,0-21 0,-1 22 16,1-22-16,21 0 0,0 0 16,0 0-16,0 1 0,0-1 0,0 0 15,21-21 1,22 0-16,-22 0 0,0 0 0,64 0 15,-64-21-15,21 0 0,1 21 16,-22-22-16,21 1 0,22-21 16,-43 21-16,0 0 0,0-1 15,-21 1-15,0-21 0,21 21 0,-21 0 16,0-1-16,0 1 16,-21 21-1,0 0-15,21 21 16,0 1-16,-21-1 0,21 0 15,0 0-15,0 0 0,0 0 0,0 1 16,0-1-16,0 0 16,0 0-16,0 0 0,0 0 15,21-21-15,0 0 0,0 0 16,0 0-16,1 0 0,20 0 0,-21 0 16,21-21-16,-20 0 0,20 21 15,0-21-15,-21 0 0</inkml:trace>
  <inkml:trace contextRef="#ctx0" brushRef="#br1" timeOffset="118707.52">10118 17145 0,'0'-42'16,"0"105"-16,0-84 0,-22-21 15,22 63 1,-21 0-16,21 0 0,0 0 0,0 1 16,-21-1-16,21 0 0,-21 42 15,21-41-15,-21-1 0,21 0 16,0 0-16,0 0 0,-21-21 15,21 21-15,-22 1 16,22-44 0,0 1-1,0 0-15,0 0 16,0 0-16,0 0 0,0-1 16,22-20-16,-1 21 0,0-21 0,0 20 15,0-20-15,22 21 0,-22 0 16,21 0-16,0-1 0,-20 22 0,20 0 15,0 0-15,1 0 0,-22 0 16,21 22-16,-21-1 0,0 0 16,22 0-16,-43 0 0,21 64 15,-21-64-15,0 0 16,0 0-16,-21 1 0,0-1 0,-1 0 16,1-21-16,0 0 15,21 21-15,21-42 31,0 21-15,1-21-16,-1 0 0</inkml:trace>
  <inkml:trace contextRef="#ctx0" brushRef="#br1" timeOffset="119209.23">11070 17039 0,'0'0'0,"0"-21"0,0 0 15,0 0-15,-42 0 16,21 21-16,-1 0 0,-20 0 16,21 0-16,-21 0 0,-1 21 15,1 21-15,21-21 0,0 0 16,-1 22-16,1-22 0,0 21 0,-21 22 16,42-43-16,-21 21 15,21-21-15,0 1 0,0-1 0,0 21 16,21-42-16,0 0 15,0 21-15,0-21 0,22 0 0,-22 0 16,21 0-16,-21 0 0,22-21 16,-1 0-16,0 0 0,-21 0 0,22-1 15,-22 1-15,0 0 0,0-21 0,0-1 16,1 1-16,-1 0 0,-21-1 16,21 1-16,-21-21 0,0 20 15,0 1-15,0-43 16,0 64-16,0 0 0,-21 0 15,0 21-15,-1 0 16,22 21-16,-21 0 0,21 21 0,-42 22 16,42-22-16,0 1 0,0-1 15,0 0-15,-21 1 0,21-1 0,0 0 16,0-21-16,0 22 0,0-22 16,0 21-16,0-21 0,0 1 0,21-1 15,0-21-15,0 0 16,0 0-16,22 0 0,-22 0 0,42-21 15,-41-1-15,-1 22 16,0-21-16</inkml:trace>
  <inkml:trace contextRef="#ctx0" brushRef="#br1" timeOffset="119444.09">11536 16722 0,'0'-21'0,"0"42"0,0-85 15,0 43-15,0 42 31,0 0-31,0 22 0,0-1 16,0 0-16,0 1 0,0-1 0,0 0 16,-21 1-16,21-1 0,-22 0 15,1-20-15,21 20 0,-21 0 16,21-21-16,0 1 0,0-1 0,0 0 16,0 0-16,0 0 0,21-21 31,0-21-16,1 21-15</inkml:trace>
  <inkml:trace contextRef="#ctx0" brushRef="#br1" timeOffset="119825.87">11663 17124 0,'21'0'31,"0"0"-16,0-21 1,0 21-16,-21-21 0,22 21 0,-1-22 16,-21 1-16,21 21 0,0-21 0,-21 0 15,21 21-15,-21-21 0,0 0 16,0-1-16,0 1 16,-42 21-1,21 0-15,0 0 0,-1 21 16,1-21-16,0 22 0,21-1 15,-21 0-15,21 0 0,-21 21 0,0-20 16,21-1-16,0 0 16,0 21-16,0-21 0,-22 1 0,22-1 15,0 0-15,0 0 0,0 0 16,0 0 0,22-21-16,-1 0 0,0 0 0,0 0 15,0 0-15,0 0 0,1 0 16,20 0-16,-21-21 0,0 21 15,22-21-15,-22 0 0,21 21 0</inkml:trace>
  <inkml:trace contextRef="#ctx0" brushRef="#br1" timeOffset="120203.66">12213 16933 0,'0'-21'0,"0"42"0,0-21 46,0 22-46,-21-1 16,0-21-16,21 21 0,-21-21 16,21 21-16,-22 0 0,1-21 0,21 21 15,0 1-15,0-1 0,0 0 16,-21-21-16,21 21 16,0 0-16,0 0 0,21 1 15,0-22 1,1 21-1,-1-21-15,0 0 16,-21 21-16,21-21 0,-42 0 31,0 0-31,0 0 16,-1 0-16,1 0 0,0 0 16,-21 21-16,21-21 0,-1 0 0,1 0 15,0 0-15,0 0 0,0 21 16,42-21-1,0 0-15,0 0 16</inkml:trace>
  <inkml:trace contextRef="#ctx0" brushRef="#br1" timeOffset="123005.1">12065 16997 0,'21'-21'0,"0"21"16,0 0-1,1-21 1,-1 21 0,-21-22-16,21 22 15,0-21 1,0 21-16,0 0 16,1 0-16,-1 0 15,0 0-15,0 0 16,0 0-16,0 0 15,-21-21 95,-21 21-79,0 0-15,0 0-1,0 0 1,21 21-16,-21-21 16,-1 0-1,1 21-15,0-21 0,0 0 16,21 22-16,-21-22 0,0 0 0,-1 21 15,1-21-15,21 21 0,-21-21 16,0 21-16,21 0 0,-21-21 16,21 21-16,0 1 0,0-1 15,0 0 1,0 0-16,0 0 31,21-21-31,0 0 0,0 0 0,0 0 16,1 0-16,-1 0 15,0 0-15,0 0 16,0 0-16,0 0 16,-21 21-16,22-21 0,-1 0 15,-21 22 1,0-1 0,0 0-1,0 0 1,-21-21-1,-1 0-15,1 21 16,0-21-16,0 0 16,0 0-16,0 0 0,-1 0 0,1 0 15,0 0-15,0 0 16,0 0-16,0 0 16,-1 0-16,1 0 15,21-21 63,21 0-78,1 0 16,-1 0-16</inkml:trace>
  <inkml:trace contextRef="#ctx0" brushRef="#br1" timeOffset="123358.95">12785 16849 0,'-22'0'0,"44"0"0,-22-21 0,21-1 0,0 1 15,-21 0-15,-21 21 47,0 0-47,-1 21 0,1 0 16,21 1-16,-21-1 0,0 0 0,0 21 15,0-21-15,-1 22 0,1-22 16,0 21-16,-21 22 0,42-43 16,0 21-16,-21-21 0,21 22 15,0 20-15,0-42 16,0 1-16,21-22 15,0 0-15,0 0 0,0 0 16,0 0-16,22 0 0,-22 0 16,21 0-16,1-22 0,-22 22 0,21-21 15</inkml:trace>
  <inkml:trace contextRef="#ctx0" brushRef="#br1" timeOffset="123659.63">13187 16722 0,'0'0'0,"21"-21"0,0 21 16,0 0-16,0 0 16,1 0-16,20 0 0,-21 21 15,0 0-15,0 0 16,1 21-16,-1-20 0,21 20 0,-42 0 15,21 1-15,-21-1 0,0 0 16,0 1-16,0-22 0,0 21 16,-21-21-16,21 22 0,-42-22 0,21 0 15,-22 0-15,22 0 0,0 0 0,-21 1 16,20-22-16,1 0 0,21 21 16,-21-21-16,0 0 15</inkml:trace>
  <inkml:trace contextRef="#ctx0" brushRef="#br1" timeOffset="125275.1">14055 2392 0,'0'-21'109,"21"21"-78,0 0 1,-21-21-32</inkml:trace>
  <inkml:trace contextRef="#ctx0" brushRef="#br1" timeOffset="125836.12">14097 2350 0,'0'-22'32,"-21"22"-17,21-21-15,-21 21 16,21-21 0,-22 21-16,22-21 0,0 0 15,0 0-15,0-1 16,0 1-16,0 0 0,22 0 15,-1 0-15,0 0 0,0-1 0,0 1 16,22 0-16,-1 21 0,0-21 16,-21 0-16,22 21 0,-1 0 0,-21 0 15,22 0-15,-22 0 0,-21 21 16,0 0-16,0 0 16,-43 22-16,22-22 0,0 21 15,-21-21-15,-1 22 0,-20-1 16,21 0-16,-1 1 0,1-1 0,0 0 15,-1 1-15,-20 41 16,42-63-16,21 22 0,0-1 16,0-21-16,0 0 0,0 1 15,0-1-15,21-21 0,0 0 0,0 0 16,0 0-16,22 0 0,-1 0 0,0 0 16,1 0-16,41-21 15,-41-1-15,-1 1 0,-21 0 0,21 0 16,-20 0-16,-1 0 0,0-1 15,-21 1-15,21 0 0,-21 0 0,0-43 16,-21 43-16,0 0 16,0 0-16,-1 0 0,1 21 15,-21-43-15,0 43 0,20 0 16,1 0-16,0 0 0,0 0 16,0 0-16,0 22 0,-1-1 15,1-21-15,21 42 0,-21-42 16,21 21-16,-21 0 0,21 1 15,21-22 1</inkml:trace>
  <inkml:trace contextRef="#ctx0" brushRef="#br1" timeOffset="126156.11">15007 2350 0,'0'21'0,"0"0"16,-21 0-16,21 0 15,21-21 17,0 0-32,0-21 15,1 21-15,-22-21 0,21 21 16,-21-21-16,0 0 15,0-1 1,-21 22-16,-1 0 0,1 0 16,0 0-16,0 0 0,0 0 0,0 0 15,-1 22-15,1-1 0,21 0 16,0 0-16,43-21 31</inkml:trace>
  <inkml:trace contextRef="#ctx0" brushRef="#br1" timeOffset="127016.11">16108 2074 0,'0'0'0,"-21"0"0,-1 0 15,22-21-15,0 0 16,-21 21-1,21-21-15,0 42 16,0 0-16,0 0 16,0 22-16,0-22 15,0 0-15,0 0 0,0 0 0,0 22 16,0-1-16,0-21 0,0 0 16,0 1-16,0-1 0,0 0 15,0 0-15,0 0 16,-21-21-1,21-21-15,0 0 16,0 0-16,0 0 16,0-22-16,0 22 0,21 0 0,0-21 15,-21 20-15,22-20 0,-1 21 16,0-21-16,-21-1 0,21 22 0,0-21 16,22 21-16,-22-1 0,42-20 15,-20 42-15,-22 0 0,21 0 16,0 0-16,1 21 0,-22 0 0,21 1 15,-21-1-15,22 21 16,-22-21-16,0 22 0,-21-22 0,0 21 16,21 22-16,-21-43 0,0 0 15,0 21-15,0-21 0,-21 1 16,0 20-16,0-42 0,21 21 16,-21-21-16,-1 0 0,22-21 31,0 0-31,0 0 15,0-22-15,0 22 0,22 0 16,-1-21-16,0 20 0,0-20 0,21 21 16,-20-21-16,-1 20 0,0-20 15,21 21-15,-21 0 0,22 0 0,-22 21 16,21 0-16,1 0 0,20 0 16,-42 0-16,22 21 0,-1 42 15,-21-42-15,0 64 16,-21-64-16,0 22 0,0 20 15,0-42-15,-42 43 16,21-43-16,21 0 0,0 0 16,0 0-16,-21-21 0,21 22 15,0-44 1,21 1-16,0 0 16</inkml:trace>
  <inkml:trace contextRef="#ctx0" brushRef="#br1" timeOffset="127996.12">17886 2138 0,'0'-42'31,"0"20"-31,0 1 0,0 0 16,0 0-16,0 0 0,0 0 15,0-1-15,-21 1 16,21 0-16,-22 21 0,1-21 0,0 21 16,0 0-16,0 0 0,0 0 0,-22 0 15,22 21-15,-21 0 0,21 0 16,-22 1-16,1 20 0,21-21 0,0 21 16,-22-20-16,22 20 0,0-21 15,0 0-15,21 0 0,0 22 0,0-22 16,0 0-16,0 0 15,0 0-15,21-21 0,0 0 16,21 0-16,-20 0 0,62 0 16,-63 0-16,22-21 0,-1 21 15,0-21-15,1 0 0,20-21 16,-42 20-16,1 1 0,-1 0 16,-21-21-16,0 21 0,21-1 0,-21-41 15,0 42-15,0 0 0,-21 21 31,0 0-31,21 21 0,-22 0 16,22 0-16,-21 0 0,21 22 16,-21-22-16,21 21 0,0-21 0,0 0 15,0 1-15,0-1 0,0 21 16,21-21-16,0 0 0,1 1 16,-1-22-16,0 0 0,0 0 15,0 0-15,0 0 0,1 0 16,-1 0-16,21 0 0,-21-22 0,0 1 15,22 21-15,-22-21 0,0 0 16,0 0-16,0-22 0,1 22 0,-1 0 16,0 0-16,-21-21 0,0 20 15,0 1-15,0 0 0,0 0 16,0 42 15,0 0-31,0 0 0,0 1 16,0-1-16,0 0 0,-21 0 15,21 0-15,0 0 0,-21 1 16,21-1-16,-22 0 0,22 0 16,0 0-16,-21-21 15,0 0 1,21-21 0,0 0-1,0 0-15,0 0 16,21-1-16,0-20 0,1 21 0,-1-21 15,0 20-15,42-41 16,-20 42-16,-1 0 0,0-1 0,1 22 16,-1 0-16,0 0 0,22 0 15,-22 0-15,1 22 0,-1-1 16,0 0-16,-21 0 0,22 21 0,-22 1 16,-21-22-16,0 0 15,0 0-15,0 0 0,0 1 0,0-1 16,-21 0-16,0-21 0,-1 21 0,1-21 15,0 0-15,21 21 0,-21-21 16,0 0-16,42 0 31</inkml:trace>
  <inkml:trace contextRef="#ctx0" brushRef="#br1" timeOffset="129025.28">19389 2053 0,'0'-21'16,"0"42"-16,0-63 0,0 21 0,0 0 15,0-1-15,-22 22 0,1 0 16,0 0-16,0 0 0,0 0 0,0 0 16,-1 0-16,1 0 0,-21 22 15,21-1-15,0 21 0,-22-21 0,-20 43 16,42-43-16,-1 21 15,1-21-15,0 1 0,21 20 0,0-21 16,0 0-16,0 0 16,0 1-16,21-22 15,0 0-15,1 0 0,-1 0 0,21 0 16,-21 0-16,0 0 0,1-22 16,20 1-16,-21 21 0,0-21 0,0 0 15,22 0-15,-22 0 0,0-1 16,0 1-16,0-21 0,-21 21 15,22 0-15,-1-22 0,-21 22 0,0 0 0,0 0 16,0 0-16,0-1 16,0 44-1,-21-1 1,-1 0-16,22 0 0,-21 21 0,0-20 16,0-1-16,21 0 0,0 0 0,0 21 15,0-20-15,0-1 16,0 0-16,0 0 0,21-21 0,0 21 15,0-21-15,1 0 0,20 0 16,0 0-16,22 0 0,-22 0 0,22 0 16,-1 0-16,-21 0 0,22 0 15,-22-21-15,1 21 0,-1-21 0,0 0 16,1 0-16,-22-1 0,0 1 0,0-21 16,0 21-16,0 0 0,-21-22 15,0 22-15,0-21 0,0 21 16,0-1-16,0 1 0,-21 0 15,0 0-15,0 21 0,0 0 0,0 21 16,-22 0-16,22 0 16,-21 1-16,-1-1 0,1 21 0,21-21 15,-21 22-15,20-22 0,1 21 0,0-21 16,21 0-16,0 1 0,0-1 16,0 0-16,21-21 0,0 0 0,1 0 15,-1 0-15,0 0 0,21 0 16,-21 0-16,1 0 0,-1 0 0,21-21 15,-21 21-15,0-21 0,1-1 16,-1 1-16,0 0 16,-21 0-16,21 21 15,-21-21-15,0 42 32,-21 0-17,21 0-15,-21 0 0,21 1 16,-21-1-16,-1 0 0,22 0 15,0 21-15,-21-20 0,0 20 16,21 0-16,-21 1 0,21-1 16,0 0-16,0 1 0,0-1 0,0 21 15,0-20-15,0-1 0,0 0 0,0 43 16,0-43-16,-21 1 16,21-1-16,-21-21 0,-1 22 0,-20-1 15,21-21-15,-21 0 0,20-21 16,1 0-16,-21 0 0,-22 0 15,43 0-15,-21 0 0,21-21 16,-22 0-16,22 0 0,0 21 16,21-21-16,-21-1 0,21 1 0,0 0 15,0 0-15,0 0 0,0 0 0,0-1 16,21 1-16,0-21 0,0 0 16,1 20-16,20-20 0</inkml:trace>
  <inkml:trace contextRef="#ctx0" brushRef="#br1" timeOffset="129406.09">20299 2096 0,'-21'0'0,"42"0"0,-42-22 0,21 1 31,21 21-16,0 0-15,0-21 16,0 0-16,0 21 0,22-21 0,-22 21 16,0-21-16,0 21 0,-21-22 15,0 1 1,-21 21-16,0 0 16,0 0-16,0 0 0,-1 0 15,-20 21-15,21 1 0,0-1 0,-22 0 16,22 0-16,21 0 0,-21 0 15,0 1-15,0 20 16,21-21-16,0 0 0,0 0 16,0 1-16,0-1 0,0 0 15,21-21-15,21 0 0,-21 21 0,1-21 16,-1 0-16,21 0 0,22 0 16,-22 0-16,0 0 0,1 0 15</inkml:trace>
  <inkml:trace contextRef="#ctx0" brushRef="#br1" timeOffset="129664.1">21167 1820 0,'0'0'0,"0"-21"0,-22 21 31,1 0-31,0 21 16,0 1-16,0-1 0,21 0 15,-21 0-15,-1 21 0,-20 22 16,42-43-16,-21 21 16,21-20-16,-21-1 0,21 0 0,0 21 15,0-21-15,0 1 0,0-1 16,21-21-16,0 21 0,0-21 16,0 0-16,1 0 0,-1 0 15,0 0-15,0 0 0</inkml:trace>
  <inkml:trace contextRef="#ctx0" brushRef="#br1" timeOffset="129957.13">21526 1736 0,'0'0'0,"-21"0"0,21-21 0,21 21 31,1 0-31,-1 0 0,21 0 15,-21 0-15,22 21 0,-1 0 16,-21 0-16,0 0 0,22 0 0,-43 22 16,21-22-16,-21 21 0,0 1 0,0-1 15,0 0-15,0 1 16,-21-1-16,21-21 0,-22 21 0,1-20 16,0 20-16,-21-21 0,21 0 15,-1 0-15,1 1 0,0-1 0,0-21 16,0 21-16,0-21 0,-1 0 15,1 0-15,0 0 0,0 0 16,0 0-16</inkml:trace>
  <inkml:trace contextRef="#ctx0" brushRef="#br1" timeOffset="131048.12">14414 3387 0,'22'0'31,"-22"-21"-15,21-1-16,-21 1 16,21 21-16,-21-21 0,0 0 15,0 0-15,0-43 0,0 43 16,0-21-16,0 21 15,-21 21-15,0-22 0,-1 1 0,1 21 16,0 0-16,0 0 0,0 0 16,0 0-16,-22 0 0,22 21 0,0 1 15,-21-22-15,20 21 0,1 0 0,0 0 16,0 21-16,0-20 0,0-1 16,21 0-16,0 0 0,-22 0 0,22 0 15,0 1-15,0-1 0,22-21 16,-1 0-1,0 0-15,0 0 0,21 0 16,-20-21-16,20 21 0,-21-22 16,21 1-16,1 21 0,-22-21 0,0 0 15,21 0-15,-20 0 16,-1-1-16,0 1 0,0 0 16,-21 42 15,0 0-16,0 1-15,0-1 16,0 21-16,0-21 0,0 22 16,0-22-16,0 21 0,0 22 15,0-43-15,0 85 16,0-64-16,0-21 0,-21 0 16,0 0-16,21 1 0,-43 20 15,43-21-15,-21-21 0,0 21 16,0-21-16,0 0 0,-43 0 15,43 0 1,-21-21-16,21 0 0,-22 21 0,22-21 16,-21 0-16,21-1 0,-1 22 15,1 0-15,21-21 0,0 0 16,0 0 0,21 0-1,1 21-15,20-21 16,-21-1-16</inkml:trace>
  <inkml:trace contextRef="#ctx0" brushRef="#br1" timeOffset="131247.81">15198 3366 0,'0'0'0,"21"0"93,0 0-77</inkml:trace>
  <inkml:trace contextRef="#ctx0" brushRef="#br1" timeOffset="131763.1">15938 3154 0,'0'0'0,"-42"21"31,42 0-31,-21 0 0,21 1 0,0 20 16,0-21-16,-21 21 0,21 22 15,-21-22-15,21 1 0,-22 41 16,22-63 0,-21 22-16,21-22 0,0 0 15,-21-21-15,21-21 47,0 0-47,0-22 0,0 22 16,0 0-16,0-21 0,0 21 15,0-22-15,21 1 0,0 0 0,1-1 16,-1 1-16,0 21 0,0-22 16,21 22-16,1-21 0,-1 21 0,0 21 15,1 0-15,20 0 0,-20 0 16,-1 0-16,0 21 0,1 0 0,-1 21 16,-21-20-16,21 20 0,-42 0 0,0 1 15,0-1-15,0 0 0,0-21 16,0 22-16,-21-22 0,0 21 0,0-21 15,0 1-15,0-1 0,-1 0 0,-20 0 16,21-21-16,21 21 16,-21-21-16,42 0 15,0 0 1,0-21-16,0 0 0,1 0 0,20 0 16</inkml:trace>
  <inkml:trace contextRef="#ctx0" brushRef="#br1" timeOffset="132257.1">17039 3302 0,'0'0'0,"0"-21"15,0-21 1,0 20-16,-21 1 0,21 0 0,-21 21 16,0 0-16,-1-21 0,1 21 15,0 0-15,0 0 0,0 0 0,-22 21 16,22 0-16,0 0 0,-21 1 0,21 20 15,-1-21-15,1 21 0,0-20 16,0 20-16,0 0 0,0-21 0,21 22 16,-22-22-16,22 21 0,0-21 15,0 1-15,0-1 0,0 0 0,22 0 16,-1-21-16,21 0 0,-21 0 16,0 0-16,22 0 0,-22 0 15,42-21-15,-41 0 16,-1 0-16,0-1 0,0 1 0,0 0 15,0 0-15,1-21 0,-1 20 16,0-20-16,-21 0 0,0 21 16,0-22-16,21 22 0,-21 0 0,0 0 15,0 42 17,0 0-32,0 0 0,0 0 0,0 1 15,0 20-15,0-21 0,0 0 0,0 22 16,0-22-16,0 0 0,0 0 15,0 0-15,0 0 0,0 1 0,21-22 16,-21 21-16,21-21 0,1 0 16,-1 0-16,0 0 15,0 0-15,0 0 0,22 0 0,-22-21 16,0 21-16,0-22 0</inkml:trace>
  <inkml:trace contextRef="#ctx0" brushRef="#br1" timeOffset="132845.1">17505 3217 0,'0'-21'0,"0"42"0,0-63 16,0 63 15,0 0-31,0 1 16,21-1-16,-21 0 0,0 21 16,0-21-16,0 1 0,0 20 0,0-21 15,0 0-15,0 0 0,0 1 0,0-1 16,0 0-16,0 0 0,0 0 15,21 0-15,0-21 16,0 0-16,1 0 0,-1 0 16,0 0-16,0 0 0,0 0 0,0-21 15,1 21-15,-1-21 0,0 0 0,-21 0 16,0 0-16,21-1 0,-21 1 16,0-21-16,0 21 0,0-22 0,0 22 15,0-21-15,0 21 16,0 0-16,0-1 0,-21 22 0,21-21 15,21 21 17,0 0-17,0 0-15,1 0 0,20 0 16,-21-21-16,0 21 0,43-21 16,-22 21-16,-21 0 0,0-21 15,1 21-15,-1 0 0,0 0 0,-21 21 47,0 0-47,-21 21 16,0-20-16,21-1 0,0 21 15,-22-21-15,1 22 0,21-22 0,-21 21 16,21-21-16,-21 0 0,21 22 0,0-22 16,0 0-16,0 0 15,0 0-15,21-21 16,0 0-1,0 0-15,22 0 16,-22-21-16,0 0 0,0 0 0,22 0 0,-22 0 16</inkml:trace>
  <inkml:trace contextRef="#ctx0" brushRef="#br1" timeOffset="133020.51">18161 2942 0,'-21'0'0,"42"0"0,-63 0 15,20 0-15,-20 0 16,42 21 0,0 1-16,0-1 31,21-21-15,0 0-16</inkml:trace>
  <inkml:trace contextRef="#ctx0" brushRef="#br1" timeOffset="133795.4">18838 3514 0,'0'-43'15,"0"22"1,0 0-16,0 0 0,0 0 16,0-22-16,21 22 0,-21 0 0,0 0 15,0-21-15,0 20 0,0 1 16,0 0-16,0 0 0,-21 21 15,0 0-15,0 0 0,-21 0 16,20 0-16,-20 0 0,0 21 16,-1 0-16,22 0 0,-21 1 0,0 20 15,-1-21-15,22 21 0,-21-20 16,-1 62-16,22-63 0,21 1 16,0-1-16,0 0 0,0 21 15,0-21-15,43-21 0,-22 0 16,0 0-16,21 0 0,-21 0 15,22 0-15,-1 0 0,0 0 0,-20-21 16,20 0-16,0 0 0,-21 21 0,1-21 16,-1 0-16,0-1 0,0 1 15,-21 0-15,0 0 0,0 0 16,0 0-16,0-1 16,-21 22 15,21 22-31,0 20 15,0-21-15,0 0 0,0 22 0,-21-1 16,21-21-16,0 21 0,0 1 16,-21-1-16,21 0 0,0 1 0,0-1 15,0 22-15,0-22 0,0 21 0,0 1 16,0-1-16,0-20 0,-22 20 16,22-20-16,-21 20 0,0 22 15,21-43-15,-21-21 0,0 22 0,0-22 16,-1 0-16,-20 0 0,0-21 15,-1 0-15,1 0 0,-21 0 16,20-21-16,1 0 0,0 0 16,20-1-16,-20-20 15,21 21-15,-21-21 0,20-1 0,1 1 16,-21-43-16,42 43 0,0 0 16,0-1-16,0 1 0,21 0 15,43-22-15,-22 43 0,0-21 16</inkml:trace>
  <inkml:trace contextRef="#ctx0" brushRef="#br1" timeOffset="134560.1">19791 3281 0,'0'0'0,"0"-42"0,0 20 0,-21 1 0,-1 21 15,1-21-15,0 0 0,0 21 16,0 0-16,-22 0 0,22 0 0,-21 0 16,0 0-16,20 0 0,-20 0 15,0 42-15,-1-21 0,1 1 0,21 20 16,-21-21-16,20 21 0,1-20 16,0 20-16,0-21 0,21 21 0,0-20 15,0-1-15,0 0 0,0 0 0,21 0 16,0-21-16,0 0 15,22 21-15,-22-21 0,21 0 0,1 0 16,-22 0-16,21 0 0,0-21 16,1 0-16,-1 21 0,0-21 0,1 0 15,-22 0-15,0-1 0,21-20 0,-20 21 16,-1-21-16,-21 20 0,0-20 16,21 21-16,-21 0 0,0-43 15,0 43 1,-21 21-1,21 21-15,-21-21 0,21 21 16,-22 22-16,1-22 0,21 21 16,0-21-16,0 22 0,0-22 0,0 21 15,0-21-15,0 1 0,0 20 16,0-21-16,21 0 0,1 0 16,-1-21-16,0 0 0,0 22 15,0-22-15,0 0 0,22 0 0,-22 0 16,0 0-16,43-43 0,-43 22 15,0 0-15,0 0 0,0 0 16,22-22-16,-22 1 0,0 0 0,0-1 16,0 1-16,0 0 0,1-1 15,-1 1-15,0 0 0,-21-1 16,21 1-16,-21 0 0,21 20 0,-21 1 16,0 0-16,0 0 0,0 42 31,0 21-31,-21-20 0,0 20 15,0 0-15,0 1 0,-1-1 0,22 0 16,0 22-16,-21-22 0,21 0 16,0 1-16,0-1 0,0 0 0,0-20 15,0-1-15,0 21 0,0-21 0,0 0 16,0 1-16,21-22 16,1 0-16,-1 0 15,0 0-15,0 0 0,-21-22 16,21 1-16,0 0 0,1 21 15</inkml:trace>
  <inkml:trace contextRef="#ctx0" brushRef="#br1" timeOffset="134776.09">20193 3260 0,'-21'0'16,"42"0"15,0 0-15,0 0-16,0 0 0,1 0 15,-1 0-15,0-21 0,21 21 16,-21-22-16,1 22 0,-1-21 0,0 21 16,0-21-16,0 21 0</inkml:trace>
  <inkml:trace contextRef="#ctx0" brushRef="#br1" timeOffset="135157.04">20807 3239 0,'0'0'0,"21"0"0,0 0 0,0 0 15,0 0-15,1 0 16,-1 0-16,0 0 0,0-22 0,0 22 15,-21-21-15,21 21 0,1-21 16,-1 0-16,-21 0 0,21 0 16,-21-1-16,0 1 15,-21 21 1,0-21-16,-1 21 0,1 0 16,0 0-16,0 0 0,0 21 15,0 0-15,21 1 0,-22-1 16,1 21-16,0-21 0,21 22 15,0-22-15,0 21 0,-21 0 0,21-20 16,0-1-16,0 21 0,0-21 16,0 0-16,21 1 15,-21-1-15,21-21 0,0 0 0,22 0 16,-22 0-16,21 0 0,-21 0 16,22 0-16,-22 0 0,64-43 15</inkml:trace>
  <inkml:trace contextRef="#ctx0" brushRef="#br1" timeOffset="135416.09">21696 3048 0,'0'0'0,"0"-21"0,-21 0 16,-1 21-16,1 0 16,0 0-16,0 0 15,0 21-15,0 0 0,-1 0 16,22 0-16,0 1 0,-21 20 15,21-21-15,-21 21 0,21-20 0,0 20 16,-21-21-16,21 0 0,0 22 16,0-22-16,0 0 0,0 0 15,0 0-15,0 0 0,21-21 16,0 0-16,0 0 16,1 0-16,-1 0 0,0 0 15,0-21-15,0 21 0</inkml:trace>
  <inkml:trace contextRef="#ctx0" brushRef="#br1" timeOffset="135724.22">22098 2921 0,'0'0'0,"0"-21"0,0 0 16,21 21-16,-21-21 15,21 21-15,0 0 0,1 0 16,-1 0-16,0 0 15,0 0-15,-21 21 0,21 0 0,-21 0 16,21 0-16,-21 0 0,0 22 16,0-22-16,0 21 0,0 1 0,0-1 15,0 0-15,-21 1 0,0-22 16,0 21-16,21 0 0,-42-20 0,20 20 16,1-21-16,0 21 0,0-20 15,0-1-15,-22 0 0,22 0 0,0-21 16,21 21-16,-21 0 0,0-21 15,0 0 1,-1 0-16,1 0 0,0 0 16</inkml:trace>
  <inkml:trace contextRef="#ctx0" brushRef="#br1" timeOffset="136431.13">14139 4487 0,'0'0'0,"0"-21"0,-21 0 16,0 0-16,0 21 31,21 21-16,0 0-15,-21 22 0,21-22 0,0 0 16,0 21-16,-22-21 16,22 1-16,-21 20 0,21-21 0,0 21 15,0-20-15,-21-1 0,21 21 16,-21-21-16,21 0 0,0 1 16,0-44-1,21 1 1,0 21-16,0-21 0</inkml:trace>
  <inkml:trace contextRef="#ctx0" brushRef="#br1" timeOffset="136812.07">14499 4424 0,'0'21'31,"-21"0"-31,0 0 0,0 1 16,21-1-16,-43 42 0,43-20 15,-21-22-15,21 21 0,-21-21 16,0 22-16,21 62 16,0-83-16,0 41 0,21-42 15,0-21-15,0 0 16,0 0-16,22 0 0,20 0 16,-20-21-16,-1 0 0,0 0 15,-21 0-15,22-1 0,20-41 16,-42 42-16,1-22 0,-22 22 0,0 0 15,0-21-15,0 21 16,0-22-16,-22 22 0,1 0 0,0 0 16,0 0-16,0-1 0,0 22 0,-22 0 15,22 0-15,0 0 0,-21 0 16,-1 22-16,22-22 0,0 21 16,21 0-16,0 0 15,0 0-15,0 0 0,0 1 0,21-22 16,0 21-16,0 0 0,1-21 0,-1 0 15</inkml:trace>
  <inkml:trace contextRef="#ctx0" brushRef="#br1" timeOffset="136991.98">15325 4657 0,'21'0'16,"0"0"46</inkml:trace>
  <inkml:trace contextRef="#ctx0" brushRef="#br1" timeOffset="138739.95">16849 4657 0,'21'0'16,"0"0"-1,-21-21-15,21-1 0,0 22 16,-21-21-16,0 0 0,21 21 0,-21-21 15,22 0-15,-22 0 0,0-1 16,0 1-16,0 0 0,0 0 0,0 0 16,-22 0-16,1-1 0,0 22 15,0-21-15,0 21 0,0 0 16,-1 0-16,-20 0 0,21 21 0,0-21 16,-22 22-16,1-1 0,21 0 0,-21 21 15,-1-21-15,22 1 0,-21 20 16,21-21-16,-1 21 0,1-20 0,0 20 15,21-21-15,0 0 0,0 22 16,0-22-16,0 0 0,21-21 0,0 21 16,1 0-16,-1-21 0,21 0 0,-21 0 15,22 0-15,-22 0 0,21-21 16,-21 0-16,22 0 0,-22 21 0,0-21 16,21-1-16,-21 1 0,1 0 15,-1-42-15,0 41 16,-21 1-16,21 0 0,-21 0 0,0 0 15,0 0-15,0-1 16,0 44 15,0-1-31,0 0 0,0 0 0,0 0 16,0 22-16,0-1 0,0-21 0,0 43 16,0-22-16,0 0 0,0 1 15,0 20-15,-21-21 0,21 22 0,0-22 16,-21 1-16,21-1 0,-21 0 15,21 1-15,0-22 0,0 21 0,0-21 16,-22 0-16,22 1 16,22-22-1,-1-22-15,0 1 16,0 0-16,-21 0 0,21 0 0,0-22 16,1 22-16,-1-21 0,21-22 15,-21 22-15,0-21 0,1 20 0,-1-20 16,21-1-16,-21 1 0,0 20 0,1-20 15,20-22-15,-42 43 16,21 21-16,-21 0 0,21-1 0,-21 1 16,0 0-16,0 0 15,0 42 1,0 0-16,0 0 16,0 1-16,0-1 0,0 0 15,0 21-15,0-21 0,0 22 0,0-1 16,0-21-16,0 22 0,0-22 15,0 0-15,0 21 0,0-21 0,21 1 16,1-1-16,-1-21 0,0 0 16,0 0-16,0 0 0,22 0 15,-22 0-15,0-21 0,21-1 16,43-41-16,-64 21 16,21 20-16,-20-20 0,-1 21 0,21-21 15,0-22-15,-20 43 16,-22 0-16,0 0 0,21-1 15,-21 1-15,0 0 0,0 42 47,-21 0-47,-1 1 0,22-1 0,-21 0 16,21 0-16,0 0 0,0 22 16,0-22-16,0 0 0,0 21 0,0-21 15,0 1-15,21-1 0,1 0 16,-1 0-16,0 0 0,0 0 0,0-21 15,0 0-15,1 22 0,-1-22 0,0 0 16,0 0-16,21 0 16,-20-22-16,20 22 0,0-21 0,-21 0 15,22 0-15,-22 0 0,21-22 0,-21 22 16,22 0-16,-22 0 0,0 0 16,0 0-16,-21-1 0,0 1 0,21 0 15,-42 21 16,21 21-31,0 0 16,0 1-16,-21-1 0,21 0 16,-21 0-16,21 21 0,0-20 15,0-1-15,0 0 16,0 0-16,21 0 0,0-21 16,0 21-16,1-21 0,20 0 15,-21 0-15,21 0 0,-20 0 16,20-21-16,0 0 0,-21 0 0,22 0 15,-1 0-15,-21-1 0,22-20 0,-22 21 16,21-21-16,-21-1 0,0 1 16,1 0-16,-1-1 0,0-20 0,-21 20 15,21 1-15,-21-21 16,21 20-16,-21 1 0,0 0 0,0 20 0,0-20 16,0 21-16,0 0 15,0 42 1,0 0-16,0 21 15,0 1-15,-21-1 0,21 0 16,0 1-16,-21 20 0,21-20 0,0-1 16,0 0-16,0 1 0,-21-1 15,21 0-15,0 1 0,-21-22 0,21 21 16,0-21-16,0 22 0,0-22 16,0 0-16,0 0 0,0 0 0,0 0 15,21-21-15,0 0 0,0 0 16,0 0-16,0 0 15,1 0-15,-1-21 0,0 21 16,21-21-16,1 0 0,-22 0 0,21 0 16,0-1-16,1 1 0,-22-21 15,21 21-15,1 0 0</inkml:trace>
  <inkml:trace contextRef="#ctx0" brushRef="#br1" timeOffset="138955.54">19092 4339 0,'0'21'15,"21"-21"1,1 0-16,-1 0 0,0 0 16,0 0-16,0 0 0,0 0 0,1 0 15,20 0-15,-21 0 0,0-21 0,0 21 16,1-21-16,-22 0 0,21 21 15,-21-21-15,0 0 0</inkml:trace>
  <inkml:trace contextRef="#ctx0" brushRef="#br1" timeOffset="139310.51">18500 4191 0,'-22'21'0,"44"-42"0,-65 63 15,22-20-15,0-22 0,21 21 0,0 0 32,21-21-17,0 0-15,22 0 0,-22-21 16,0 21-16,0-21 0,0 21 0,0-22 15,1 1-15,-22 0 0,0 0 16,0 0 0,-22 21-16,1 0 0,0-21 0,0 21 15,0 0-15,0 0 0,-1 0 16,1 21-16,0-21 0,21 21 0,-21 0 16,21 0-16,0 0 0,0 1 15,0-1-15,42-21 0,-21 0 16,1 21-16,20-21 0,0 0 0</inkml:trace>
  <inkml:trace contextRef="#ctx0" brushRef="#br1" timeOffset="139630.07">20002 4106 0,'-84'22'15,"63"-1"1,-1 0-16,1 0 0,-21 21 16,21-20-16,0 20 0,-1 0 0,1-21 15,0 22-15,0-1 0,0-21 16,0 22-16,21-22 0,0 0 0,0 21 15,0-21-15,0 1 0,0-1 16,21 0-16,0 0 0,0-21 16,0 0-16,22 0 0,-22 0 0,21 0 15,-21 0-15,0 0 0,22 0 16,-1 0-16</inkml:trace>
  <inkml:trace contextRef="#ctx0" brushRef="#br1" timeOffset="139900.26">20299 4085 0,'84'0'32,"-41"0"-32,-22 0 15,0 21-15,21 1 0,-20-1 0,-1 21 16,0-21-16,-21 22 0,0-1 15,0 0-15,0 1 0,0-22 0,0 21 16,0 0-16,0-20 0,0 20 16,-21-21-16,0 0 0,-1 0 15,1 1-15,-21-1 0,21 0 0,0-21 16,-1 21-16,1-21 0,-21 0 16,21 0-16,0 21 0,-22-21 0</inkml:trace>
  <inkml:trace contextRef="#ctx0" brushRef="#br1" timeOffset="140592.13">13568 5546 0,'0'0'0,"0"-43"31,0 65 1,0-1-32,0 0 15,0 21-15,0 1 0,0-22 0,0 21 16,0 0-16,0-20 0,0 20 16,0 0-16,0-21 0,-21 1 0,21-1 15,-22 21-15,22-21 16,22-42 15,-1 0-15</inkml:trace>
  <inkml:trace contextRef="#ctx0" brushRef="#br1" timeOffset="140830.6">13970 5461 0,'0'0'0,"21"0"0,-21-21 0,0 0 15,0 42 1,0 0-16,0 0 16,0 0-16,0 1 0,0 20 0,0 0 15,0-21-15,-21 22 0,21-1 16,0 0-16,0 1 0,-21-1 0,21-21 16,0 43-16,0-43 0,-21 0 15,21 0-15,0 0 0,-22-21 16,22 22-16,22-22 15,-1-22-15,0 1 16</inkml:trace>
  <inkml:trace contextRef="#ctx0" brushRef="#br1" timeOffset="141099.12">14330 5757 0,'0'0'0,"0"22"0,0-1 15,0 0-15,0 0 16,21-21-16,0 0 16,0 0-16,0 0 0,1 0 15,-1 0-15,0-21 0,0 0 16,0 0-16,-21-1 16,0 1-16,0 0 15,-21 0-15,0 21 0,0 0 16,0 0-16,-1 0 0,1 0 15,0 0-15,0 0 0,0 21 0,0-21 16,21 21-16,0 0 16</inkml:trace>
  <inkml:trace contextRef="#ctx0" brushRef="#br1" timeOffset="142831.35">15706 5652 0,'21'0'16,"-21"-22"0,21 22-16,0 0 0,-21-21 0,21 21 15,0 0-15,-21-21 0,0 0 16,22 21-16,-22-21 16,0 0-16,0-1 15,-22 22 16,1 0-31,0 0 16,0 22-16,0-22 0,0 21 0,-1 0 16,1 0-16,21 0 0,-21 0 15,21 1-15,0-1 0,0 0 16,0 0-16,0 0 16,0 0-16,21 1 0,-21-1 15,21-21-15,1 21 0,-1 0 0,0 0 16,-21 0-16,21 1 0,-21-1 15,21-21-15,-21 21 0,0 0 16,0 0-16,0 0 0,-21-21 16,0 0-16,0 22 0,0-22 0,-1 0 15,1 0-15,0 0 0,0 0 16,0 0-16,-22 0 0,22-22 0,0 22 16,-21-42-16,21 21 15,-1 0-15,1 0 0,0-1 0,0 1 16,21-42-16,-21 42 0,21-1 15,-21 1-15,21 0 0,0 0 16,0 42 15,21 0-31,0 0 16,0 1-16,0-1 0,-21 0 0,21 0 16,1 0-16,-1 22 0,0-22 15,-21 0-15,21 0 0,0 0 0,0 0 16,1 1-16,-1-1 0,0-21 15,0 0-15,0 0 0,43 0 16,-43 0-16,0 0 0,21 0 16,-20 0-16,-1 0 0,21-21 15,-21-1-15,0 1 0,22 0 0,-22 0 16,21-21-16,-42-1 0,0 22 16,21 0-16,-21-21 0,0 20 15,0-20-15,0 21 16,0 0-16,0 42 31,0 0-31,0 0 0,0 0 16,0 1-16,0-1 0,0 0 15,0 21-15,-21-21 0,21 1 0,0-1 16,0 0-16,0 0 0,0 0 0,0 0 16,0 1-16,0-1 0,0 0 15,21-21-15,1 0 16,-1 0-16,0 0 0,0 0 0,0 0 15,0 0-15,22-21 0,-22 0 16,0 21-16,0-22 0,22 1 16,-22 0-16,0-21 0,0 21 0,0-1 15,-21 1-15,0-21 0,0 21 16,21 0-16,-21-1 0,0 1 0,0 0 16,0 0-16,-21 21 15,0 0 1,21 21-16,0 0 0,0 0 0,-21 1 15,21 20-15,-21-21 0,21 0 16,0 22-16,0-22 0,0 0 0,0 0 16,0 0-16,0 0 0,0 1 15,0-1-15,21 0 16,0-21-16,0 0 0,0 0 0,1 0 16,-1 0-16,0 0 0,42 0 15,-41 0-15,-1-21 0,21 0 16,-21 21-16,0-22 0,1 1 0,20-42 15,-21 42-15,-21-1 16,21-20-16,0 21 0,-21-21 0,22-1 16,-22 22-16,0 0 0,21 21 15,-21-21-15,0 42 32,0 0-32,0 0 0,0 0 15,-21 1-15,21-1 0,-22 0 0,22 21 16,0-21-16,0 22 0,0-22 15,0 0-15,0 0 0,0 0 16,0 1-16,22-22 0,-1 21 16,0-21-16,0 0 0,0 0 15,0 0-15,22 0 0,-22-21 16,0 21-16,0-22 0,0 1 16,22 0-16,-22 0 0,0 0 0,0 0 15,0-22-15,1 22 0,-22-21 0,0 21 16,21-1-16,-21-20 0,0 21 15,0 42 1,0 0 0,0 0-16,0 1 0,0 20 0,-21-21 15,21 0-15,0 0 0,0 1 16,0-1-16,0 0 0,0 0 0,0 0 16,0 0-16,0-42 46,0 0-30,0 0-16</inkml:trace>
  <inkml:trace contextRef="#ctx0" brushRef="#br1" timeOffset="142995.26">17293 5482 0,'0'0'0,"-21"0"0,0 0 16,21 21-1,0 1 1,21-1 0,0-21-1,0 0-15,0 0 0</inkml:trace>
  <inkml:trace contextRef="#ctx0" brushRef="#br1" timeOffset="143256.1">17928 5419 0,'-21'0'15,"0"21"1,0 0-16,21 0 0,-43 22 16,43-1-16,-21-21 0,0 21 15,0 1-15,21-22 0,-43 64 16,22-64-16,0 21 0,21-21 0,0 0 15,0 1-15,0 20 0,0-21 16,0 0-16,21-21 16,0 0-16,22 0 15,-22 0 1,0 0-16,0 0 0</inkml:trace>
  <inkml:trace contextRef="#ctx0" brushRef="#br1" timeOffset="143436.1">17632 5757 0,'0'0'16,"-21"0"-16,42 0 31,0 0-31,0 0 0,0 0 16,0 0-16,22-21 0,-22 21 15,21 0-15,1 0 0,-22-21 0,21 21 16,0-21-16,-20 21 0,20-21 15</inkml:trace>
  <inkml:trace contextRef="#ctx0" brushRef="#br1" timeOffset="143659.1">18373 5546 0,'-22'0'0,"-41"0"16,42 0-16,0 0 15,-1 21-15,1 0 0,0 0 16,-42 64-16,41-64 15,22 21-15,0-20 0,-21 20 16,21-21-16,0 43 0,0-43 16,0 0-16,21-21 0,1 21 15,-22 0-15,21-21 0,21 0 16,-21 0-16,22 0 0,-1 0 0,-21 0 0,21 0 16,1 0-16,-1-21 0,0 21 15,1-21-15</inkml:trace>
  <inkml:trace contextRef="#ctx0" brushRef="#br1" timeOffset="144104.07">18754 5440 0,'0'0'0,"0"-42"0,0 20 15,0 1-15,0 0 0,0 42 32,0 0-32,0 1 15,0 20-15,0-21 0,0 21 0,0 1 16,0-1-16,0 0 0,0 1 0,0-1 15,0 0-15,-22-20 0,22 20 16,-21-21-16,21 0 0,0 22 16,0-22-16,-21-21 0,21 21 0,-21 0 15,21-42 17,0 0-17,0 0-15,0-1 0,21 1 0,-21 0 16,21-21-16,0 21 0,22-22 0,-22 22 15,0-21-15,0 21 0,22-22 16,-22 22-16,21 0 0,-21 0 0,22 21 16,-22 0-16,0 0 0,21 0 15,-21 0-15,1 21 0,-1 0 0,0 0 16,0 22-16,-21-22 0,21 0 0,-21 21 16,0-21-16,0 22 15,0-22-15,0 0 0,-21 0 0,0 0 16,0-21-16,21 22 0,-21-1 0,-1-21 15,44-21 17</inkml:trace>
  <inkml:trace contextRef="#ctx0" brushRef="#br1" timeOffset="144372.1">19431 5376 0,'0'0'0,"-21"0"31,42 0-31,0 0 0,21 0 16,22-21-16,-22 21 0,1 0 15,-1 0-15,0 0 0,1 0 16,41-21-16,-41 21 0,-1 0 15,-21 0-15,21 0 0,-20 0 16,-44 0 15,1 0-31,0 0 16</inkml:trace>
  <inkml:trace contextRef="#ctx0" brushRef="#br1" timeOffset="144596.01">19833 5334 0,'-21'42'16,"21"-20"-16,0-1 0,0 21 16,-21-21-16,21 0 15,-21 1-15,21-1 0,-22 21 0,1 43 16,0-43-16,21-21 16,-21 22-16,21-22 0,0 0 15,0 0-15,-21 0 0,21 0 16,0 1-16,-21-1 0,42-21 31,0 0-31,0 0 0,0 0 16,0 0-16</inkml:trace>
  <inkml:trace contextRef="#ctx0" brushRef="#br1" timeOffset="144971.09">20278 5546 0,'0'0'15,"-22"0"1,1 21 0,0 0-16,0 0 0,0 0 15,21 1-15,-21 20 0,-1-21 16,1 0-16,21 22 0,0-22 0,0 0 16,0 0-16,0 0 0,0 0 0,0 1 15,0-1-15,21 0 16,1-21-16,-1 0 0,0 0 15,0 0-15,0 0 0,0 0 16,1 0-16,-1-21 0,0 0 0,0-1 16,0 1-16,0 0 0,1 0 15,-22 0-15,0-22 0,21 22 16,-21-21-16,0 0 0,0-22 16,0 43-16,0 0 0,0-22 15,-21 43-15,-1 0 0,1 0 16,0 0-16,0 0 0,0 22 0,21-1 15,-21-21-15,-1 21 0,22 0 16,-21 0-16,21 0 0,0 1 16</inkml:trace>
  <inkml:trace contextRef="#ctx0" brushRef="#br1" timeOffset="145246.03">21230 5313 0,'0'0'15,"0"-21"-15,-21 42 16,0 0 0,21 0-16,0 0 0,-21 1 0,-1 20 15,22-21-15,-21 21 0,21 1 16,0-1-16,0-21 0,0 64 15,0-64-15,0 0 16,0 22-16,21-22 0,1 0 0,-1 0 16,0-21-16,0 0 0,0 0 15,0 0-15,1 0 0</inkml:trace>
  <inkml:trace contextRef="#ctx0" brushRef="#br1" timeOffset="145537.12">21802 5249 0,'0'0'15,"0"-21"-15,21 21 0,0 0 16,0 0-16,0 0 16,0 0-16,1 0 0,-1 0 0,0 21 15,0 1-15,21-1 0,-20 0 16,-1 0-16,-21 0 0,0 22 0,0 41 15,0-41-15,0-1 0,0 0 16,-21 1-16,-1-1 0,1 0 16,-21-21-16,21 22 0,0-22 0,-22 0 15,22 0-15,0 0 0,0 1 16,0-22-16,-1 21 0,1-21 0,0 0 16,0 0-16,0 0 0,0 0 15</inkml:trace>
  <inkml:trace contextRef="#ctx0" brushRef="#br1" timeOffset="146536.12">12679 8742 0,'0'-21'16,"0"42"46,0 0-62,0 0 0,0 22 0,0-1 16,0 0-16,0 1 0,0-1 0,0 21 15,0-20-15,0-22 0,0 21 16,0 1-16,0-22 0,0 0 0,-21 21 16,21-21-16,0 1 0,0-1 15,0-42 17,0-1-32,0 1 15</inkml:trace>
  <inkml:trace contextRef="#ctx0" brushRef="#br1" timeOffset="146807.87">13060 8954 0,'0'21'0,"21"-21"16,0 0-16,0 0 0,0-21 15,1 21 1,-22-22-16,0 1 16,0 0-16,0 0 15,-22 21 1,1 0 0,21 21-16,-21 0 0,21 0 15,0 1-15,0-1 16</inkml:trace>
  <inkml:trace contextRef="#ctx0" brushRef="#br1" timeOffset="149387.2">13949 9335 0,'0'0'0,"-21"0"0,-1 0 16,1 0-16,21-22 15,0 1 1,21 0-16,1 0 15,-1 0-15,21 0 0,-21-1 16,0-20-16,22 21 0,-22-21 16,0 20-16,0-20 0,0 0 0,1 21 15,-1-22-15,-21 1 0,0 21 16,0-22-16,0 22 0,0 0 0,0 0 16,-21 21-16,-1 0 0,1 0 15,-21 21-15,21 0 16,0 22-16,-1-22 0,1 21 0,21 0 15,-21 1-15,21-1 0,0 0 16,-21 1-16,21-1 0,0-21 0,0 22 16,0-1-16,0-21 0,0 0 0,21 0 15,0 1-15,-21-1 16,21-21-16,1 0 0,-1 21 0,0-21 16,0 0-16,0 0 0,22 0 15,-22-21-15,0 0 0,0-1 16,0 1-16,0 0 0,22-21 15,-1-1-15,-21 22 0,0-21 0,22 21 16,-22-22-16,0 22 0,21 0 16,-20 0-16,20 0 0,-21 0 0,21 21 15,-20 0-15,-1 0 16,0 0-16,0 21 16,-21 0-16,21 0 0,-21 0 15,0 0-15,0 22 0,0-22 16,0 0-16,0 0 0,0 22 0,-21-22 15,0 0-15,0 0 0,21 0 0,-21-21 16,-1 21-16,22-42 47,0 0-47,22 0 0,-1 0 16,0 0-16,0-1 0,-21-20 0,21 21 15,22-21-15,-22-1 0,0 22 16,0 0-16,0-21 0,0 20 0,1 1 15,-22 0-15,0 0 0,0 0 16,-22 21 15,22 21-31,-21 0 0,0 0 0,21 0 16,-21 1-16,21 20 0,0-21 16,0 21-16,0-20 0,-21 20 0,21 0 15,0-21-15,0 1 0,0 20 0,0-21 16,0 0-16,0 0 0,0 1 15,0-1-15,42-21 16,-21 21-16,0-21 0,1 0 0,20 0 0,-21 0 16,21 0-16,1-21 15,-1 21-15,22-21 0,20-22 16,-41 22-16,-1 0 0,0-21 16,-21 20-16,1-20 0,-1-21 15,-21 20-15,0 22 0,0-21 0,0 21 16,0-22-16,0 22 0,-21 0 15,-1 21-15,1-21 0,0 21 16,0 0-16,0 0 0,0 21 0,-1 0 16,1 0-16,21 0 15,-21 43-15,21-22 0,0-21 0,0 43 16,0-22-16,0-21 16,21 1-16,0-1 0,1 0 15,-1 0-15,0 0 0,0 0 0,0-21 16,0 0-16,1 0 0,20 0 15,-21 0-15,0 0 0,0 0 0,1 0 16,20-21-16,-21 21 0,0-21 0,0 0 16,1 0-16,-1 0 0,-21-1 15,21-20-15,0 21 0,0-21 0,0-1 16,-21 1-16,22 21 0,-1-22 16,0 22-16,0 0 0,-21 0 0,0 0 15,21 21-15,0 0 0,1 0 16,-22 21-16,0 0 15,0 0-15,0 0 16,0 1-16,21-22 31,-21-22-15,0 1 0,0 0-16,0 0 15,0 0-15,0 0 16,0-1-16,0 1 15,-21 21-15,-1 0 0,1 0 16,0 0-16,21 21 16,-21 1-16,0-1 0,21 21 15,-21-21-15,21 22 0,0-22 16,0 21-16,0-21 0,-22 22 16,22-1-16,0-21 0,0 0 0,0 22 15,0-22-15,0 0 0,0 0 0,0 0 16,22 0-16,-1 1 15,0-22-15,0 0 0,0 0 0,0 0 16,1 0-16,20 0 0,0 0 0,1 0 16,-1-22-16,0 1 0,1 21 15,-1-21-15,-21 0 0,21-21 0,-20 20 16,20 1-16,-21-21 0,0 21 16,0-22-16,1 1 0,-22 21 15,21-21-15,-21 20 0,0 1 0,0 0 16,0 0-16,0 0 0,-21 21 15,-1 0 1,1 0-16,21 21 0,-21 0 0,0 0 16,0 0-16,21 22 0,0-22 15,0 21-15,0-21 0,0 22 0,0-22 16,0 21-16,0-21 0,0 1 0,0-1 16,0 0-16,0 0 0,21 0 15,0-21-15,0 0 0,22 0 16,-1 0-16,0 0 0,-21 0 15,22 0-15,-1 0 0,0-21 0,-20 0 16,20 0-16,-21 0 0,0-1 16,22 1-16,-22-21 0,-21 21 15,21-22-15,0 1 0,-21 21 0,21-21 16,-21 20-16,0 1 0,0 0 0,0 0 16,0 0-16,0 42 15,0 0 1,0 0-16,0 0 0,-21 1 15,21 20-15,-21-21 0,21 21 0,0-20 16,0-1-16,0 21 0,0-21 16,0 0-16,0 1 0,0-1 15,0 0-15,21-21 16,0 0-16,0 0 0,1 0 16,20 0-16,-21 0 0,0 0 15,22-21-15,-22 21 0,0-21 0,21-1 16,-21 1-16,1 0 0,41-85 15,-42 64-15,22-43 16,-22 43-16,0 0 0,-21-43 16,21 43-16,-21 20 0,21-20 15,-21 21-15,0 0 16,0 0-16,0 42 31,-21 0-31,0 0 16,21 0-16,-21 22 0,21-22 0,0 21 15,0 0-15,-21 1 0,21-1 16,0 0-16,-22 1 0,22-22 0,0 21 16,0-21-16,0 22 0,0-22 15,0 0-15,0 0 0,0 0 16,22 1-16,-1-22 0,0 0 0,21 21 16,-21-21-16,22 0 0,41 0 15,-41 0-15,-1-21 0,0 21 0,1-22 16,-1 1-16,0 0 0,-20 0 0,-1 0 15,0-22-15,0 22 0,0 0 16,-21-21-16,0 21 0,0-43 16,0 43-16,0 0 0,-21 21 15,0 0 1,0 0-16,21 21 0,0 0 16,-21 21-16,21-20 0,-22 20 0,22-21 15,0 21-15,0-20 0,0-1 16,0 21-16,0-21 0,0 0 0,0 1 15,0-1-15,0 0 16,22-21-16,-1 0 0,0 0 16,0 0-16,0 0 0,22 0 15,-22-21-15,0 0 0,21 21 0,-21-22 16,1 1-16,-1 0 0</inkml:trace>
  <inkml:trace contextRef="#ctx0" brushRef="#br1" timeOffset="149615.85">17314 8700 0,'-21'0'16,"42"0"-16,-63 21 0,63-21 15,21 21-15,-20-21 16,20 0-16,0 0 0,22 0 15,-22 0-15,64 0 0,-64 0 16,1 0-16,-1 0 0,0 0 0,-21-21 16,22 21-16,-22 0 15</inkml:trace>
  <inkml:trace contextRef="#ctx0" brushRef="#br1" timeOffset="150388.14">18902 8721 0,'0'0'16,"21"0"-1,0 0-15,0-21 16,0 21-16,1-22 0,-1 1 16,0 21-16,21-21 0,-21 21 15,-21-21-15,22 0 0,-22 0 16,-22 21-1,1 0-15,0 0 0,0 0 0,-21 0 16,-1 0-16,22 0 0,-21 0 16,-1 0-16,-20 21 0,21 0 15,20-21-15,1 21 0,0-21 16,21 21-16,0 0 0,0 1 16,0-1-16,0 0 0,64 64 15,-22-43-15,-21-21 0,21 0 16,1 22-16,-22-22 0,42 42 15,-41-20-15,-1-22 0,0 42 16,-21-42-16,0 1 16,0 20-16,0-21 0,-21-21 0,-22 21 15,22 0-15,-21 1 0,0-22 0,-1 0 16,1 0-16,0 0 0,-1 0 16,-20 0-16,20 0 0,1-22 15,21 22-15,0-21 0,-22 0 0,22 0 16,21 0-16,0 0 0,-21-22 15,21 22-15,0 0 0,0 0 0,0 0 16,0-1-16,0 1 16,21 21-16,0 0 15,-21-21-15,22 21 16,-1 0-16,0 0 0,0 0 16</inkml:trace>
  <inkml:trace contextRef="#ctx0" brushRef="#br1" timeOffset="151152.73">19452 8763 0,'0'0'0,"0"-63"16,-21 41-1,0 22-15,0 0 16,-1 22-1,1-22-15,21 21 0,0 0 16,-21 0-16,0 43 0,21-22 16,0 0-16,0-21 0,0 22 15,0-1-15,-21-21 0,21 22 16,0-1-16,0-21 0,0 0 0,0 22 16,0-22-16,0 0 0,0 0 15,21-21-15,0 0 0,0 21 16,0-21-16,1 0 15,20 0-15,-21 0 0,21-21 0,1 21 16,-22-21-16,21 0 0,1 0 0,20-22 16,-21 22-16,-20 0 15,-1-21-15,0 20 0,-21-20 0,21 21 16,-21 0-16,0-22 0,0 22 0,0 0 16,-21 21-16,0-21 0,0 21 15,-1 0-15,1 0 0,0 0 16,0 0-16,21 21 15,0 0-15,0 0 16,0 1-16,21-1 0,-21 0 0,21 0 16,-21 0-16,21 0 0,1 1 15,-22-1-15,21 0 0,0 0 16,-21 0-16,21-21 0,-21 21 0,21 1 16,0-1-1,1-21-15,-1 0 16,0 0-1,0-21-15,-21-1 0,21 1 16,0 0-16,1 0 0,-22 0 0,21 0 16,0-22-16,-21 22 0,21-21 15,-21 21-15,21-22 0,0 22 0,-21-21 16,0 21-16,22 21 16,-22 21-1,0 0-15,0 0 16,0 21-16,0-20 0,0-1 15,0 0-15,0 21 0,0-21 0,0 1 16,0-1-16,0 0 0,0 0 16,0-42 15,0 0-15,0 0-16,0-1 0</inkml:trace>
  <inkml:trace contextRef="#ctx0" brushRef="#br1" timeOffset="151321.09">20151 8615 0,'0'0'0,"0"-21"15,0 42 32,21-21-31,-21 21-16,21-21 0,0 0 15,0 21-15,-21 0 0</inkml:trace>
  <inkml:trace contextRef="#ctx0" brushRef="#br1" timeOffset="151648.1">20574 8742 0,'-21'0'31,"0"21"-31,21 0 0,0 0 0,0 22 16,0-22-16,0 21 0,0 1 15,0-22-15,0 21 0,0 0 0,0 1 16,0-1-16,0 0 0,0 1 0,0-1 16,0 0-16,0 1 0,0-1 15,0 0-15,-22 1 0,1-1 16,0 22-16,0-22 0,21 0 0,-21 1 15,0-1-15,-1 0 0,1-21 16,21 22-16,-21-22 0,21 0 0,-21 0 16,21 0-16,0-42 15,0 0 1,0 0-16,21 0 0,0 0 0,0-22 16,-21 1-16,22 0 0</inkml:trace>
  <inkml:trace contextRef="#ctx0" brushRef="#br1" timeOffset="151940.16">20510 8827 0,'0'0'15,"0"-22"-15,-21 1 0,21 0 0,0 0 16,0 0-16,0 0 0,21-1 16,1 1-16,-1 21 0,21 0 0,-21 0 15,22 0-15,-1 0 0,-21 0 16,21 0-16,1 0 0,-1 21 0,-21 1 15,0-1-15,1 21 0,-1-21 16,-21 22-16,0-22 0,0 0 0,-21 21 16,-22 1-16,22-22 0,-21 0 15,-1 0-15,22 0 16,-21 0-16,21-21 0,-43 22 16,43-22-16,0 0 0,0 0 0,42 0 31,0-22-31,0 1 15,0 21-15</inkml:trace>
  <inkml:trace contextRef="#ctx0" brushRef="#br1" timeOffset="152211.56">21188 8467 0,'0'0'0,"21"-21"16,-21-1-1,0 44 1,-21-1 0,21 0-16,-21 0 0,21 21 0,0 1 15,0-1-15,-22 0 0,22 1 16,-21-1-16,21 22 0,-21-22 16,21 0-16,0 1 0,0-1 0,0 21 15,0-41-15,0-1 0,0 0 16,0 0-16,21-21 0,0 0 15,1 0-15,-1 0 16,0-21-16,0 0 0</inkml:trace>
  <inkml:trace contextRef="#ctx0" brushRef="#br1" timeOffset="152408.17">21124 8615 0,'-21'0'0,"42"0"0,-63 0 15,63 0 17,0 0-32,0 0 0,1 0 15,-1 21-15,21-21 16,-21 0-16,22 0 0,-22 0 0,21 0 16,-21 0-16,22 0 0,-1 0 0,-21 0 15,43 0-15</inkml:trace>
  <inkml:trace contextRef="#ctx0" brushRef="#br1" timeOffset="152685.07">22140 8509 0,'0'0'0,"-21"0"0,0 0 16,0 0-16,21 21 15,-21-21-15,-1 21 0,1 1 0,21-1 16,-21 0-16,0 0 0,21 21 16,-21 1-16,21-22 0,0 21 0,-21-21 15,21 22-15,0 20 0,0-42 16,0 1-16,0-1 0,0 0 16,0 0-16,21 0 0,0-21 0,0 0 15,0 0-15,0 0 0,1 0 0,-1 0 16,0 0-16,21 0 15</inkml:trace>
  <inkml:trace contextRef="#ctx0" brushRef="#br1" timeOffset="152961.09">22627 8424 0,'0'0'16,"21"0"-16,0 0 15,1 0-15,-1 0 0,0 0 0,0 0 16,0 0-16,0 22 0,1-1 16,-1 0-16,0 21 0,0-21 0,-21 1 15,0 20-15,0 0 16,0 1-16,0-1 0,0 0 0,0 1 16,-21-1-16,0-21 0,-22 43 15,1-22-15,21-21 0,0 0 16,0-21-16,-22 21 0,22 1 0,0-22 15,0 0-15,0 21 0,-22-21 0,22 0 16,0 0-16,0 21 0</inkml:trace>
  <inkml:trace contextRef="#ctx0" brushRef="#br1" timeOffset="154020.1">12954 10372 0,'0'0'0,"0"-64"31,0 43-31,0 0 0,21 21 0,-21-21 16,21 0-16,22-1 15,-22 22-15,0 0 0,0 0 16,0 0-16,0 0 0,1 0 0,-1 0 15,-21 22-15,21-1 0,0 21 16,-21-21-16,0 22 0,0-1 16,0 21-16,0-20 0,0-1 0,0 0 15,0 22-15,-21-43 0,0 21 0,-22 1 16,22-1-16,0-21 0,-21 0 16,21 1-16,-22-1 0,22 0 0,-21 0 15,21-21-15,-1 0 0,1 21 0,0-21 16,0 0-16,0 0 0,0-21 15,21 0-15,-22 0 16,22 0-16,0-1 0,0 1 16,0-21-16,0 21 0,0-22 15,0 1-15,0 21 0,0-21 0,0-1 16,0 22-16,22 0 0,-22 0 16,21 21-16,0 0 15,-21 21-15,21 0 0,0 0 16,-21 22-16,21-22 0,1 21 0,-1-21 15,0 22-15,0-22 0,0 21 0,0-21 16,1 0-16,-1 1 0,0-1 16,-21 0-16,21-21 0,0 21 0,0-21 15,1 0-15,-1 0 16,0-21 0,0 21-16</inkml:trace>
  <inkml:trace contextRef="#ctx0" brushRef="#br1" timeOffset="154185.1">13525 10583 0,'22'-21'15,"-1"21"17,0 0-17,0 0 1,0 0-1</inkml:trace>
  <inkml:trace contextRef="#ctx0" brushRef="#br1" timeOffset="156328.07">13928 10710 0,'21'0'31,"0"-21"-31,0 21 0,0-21 16,0 0-16,1 0 0,-1 0 0,21-1 0,-21 1 15,43-42 1,-43 42-16,0-1 0,-21-20 16,21 0-16,-21 21 0,0-1 0,0 1 15,-21 0 1,0 21-16,0 0 0,0 0 0,-1 0 15,1 21-15,0 0 0,0 1 16,0-1-16,0 0 0,21 21 0,0-21 16,-22 22-16,22-1 0,0-21 0,0 64 15,0-64-15,0 0 16,22 22-16,-1-22 0,0 0 0,0 0 16,0 0-16,0-21 0,1 0 15,-1 0-15,0 0 16,0 0-16,21 0 0,-20-21 15,-1 0-15,0 0 0,0 0 16,-21-1-16,21 1 0,-21 0 16,0-21-16,43-1 0,-43 1 15,21 21-15,21-43 16,-21 43-16,0 0 0,1 0 0,-1 21 16,0 0-16,21 0 15,-21 0-15,1 0 0,-1 21 16,-21 0-16,0 22 0,0-22 0,0 0 15,0 0-15,0 21 0,0-20 0,0-1 16,0 0-16,-21 0 16,21 0-16,-22 0 0,22 1 0,-21-1 15,0-21-15,21 21 0,0-42 47,0 0-47,21-1 0,-21 1 16,21 0-16,1 0 0,-1 0 15,0-22-15,-21 22 0,21 0 0,0 0 16,0 0-16,1-22 0,-1 22 16,-21 0-16,21 0 0,0 0 15,-21 0-15,-21 21 32,0 21-32,21 0 15,0 0-15,-21 0 0,-1 0 16,22 22-16,0-22 0,0 0 0,0 21 15,0-20-15,0 20 0,0-21 0,0 0 16,0 0-16,0 1 0,43-1 16,-22 0-16,0-21 0,21 0 15,-20 0-15,-1 0 0,21 0 0,-21 0 16,22 0-16,-1 0 0,0 0 16,-21-21-16,22 0 0,-1 21 0,-21-22 15,22 1-15,-22 0 0,0 0 0,0-21 16,0 20-16,-21-20 15,0 21-15,0-21 0,0 20 0,0 1 16,0 0-16,0 0 0,0 0 16,-21 0-16,0 21 0,0 0 15,0 0-15,-1 0 0,22 21 16,-21 0-16,21 0 0,-21 21 16,21-20-16,-21 20 0,21-21 15,0 21-15,0 1 0,0-22 0,0 21 16,0-21-16,21 64 15,0-64-15,0-21 0,1 21 0,-1-21 16,0 0-16,0 0 0,0 0 16,0 0-16,1 0 0,-1 0 15,0 0-15,21-21 0,-21 0 0,1 21 16,-1-21-16,0 0 0,0 0 16,0-22-16,0 22 0,1-21 0,-1 21 15,0-22-15,0 1 0,0 21 16,-21-22-16,21 22 0,1 0 0,-1 0 15,0 21-15,-21 21 32,0 0-32,0 0 0,0 1 15,0-1-15,0 0 16,21-21 0,-21-21 15,0 0-16,0-1-15,0 1 0,0 0 16,0 0-16,0 0 0,0 0 16,-21 21-16,21-22 15,-21 22-15,0 0 16,-1 22-16,22-1 16,0 0-16,-21 0 0,21 0 0,-21 0 15,21 22-15,-21-22 0,21 21 16,0-21-16,0 22 0,0-22 15,0 21-15,0 1 0,0-22 16,0 0-16,0 0 0,21 0 0,0 0 16,0-21-16,1 0 0,-1 0 15,0 0-15,0 0 0,21 0 16,-20 0-16,62-21 16,-63 0-16,22 21 0,-1-21 15,-21 0-15,22 0 0,20-64 16,-42 64-16,-21-22 0,0 22 15,21-21-15,-21 21 0,0 0 16,0-1-16,0 1 0,0 0 0,-21 21 31,21 21-31,0 0 16,-21 1-16,21-1 0,-21 21 0,21-21 16,-21 0-16,21 22 0,0-22 15,0 0-15,0 0 0,0 0 0,0 1 16,0-1-16,0 0 0,21 0 15,0-21-15,0 0 16,0 0-16,1 0 0,-1 0 16,21-21-16,-21 0 0,0 0 0,1 21 15,20-22-15,-21-20 16,0 21-16,0 0 0,-21-22 0,22 22 16,-1-21-16,0 21 0,-21-22 0,0 22 15,0 0-15,21 0 0,-21 0 16,0 0-16,0 63 31,0 0-31,0-21 0,-21 1 0,21 20 16,-21-21-16,21 21 0,0-20 0,0 20 15,0-21-15,0 0 0,0 22 16,0-22-16,0 0 0,0 0 16,21-21-1,0 0-15,0 0 0,0 0 16,1 0-16,20 0 0,-21 0 0,0-21 15,43-21-15,-22 20 0,-21 1 16,0-21-16,1 21 0,-1-22 16,0 1-16,0 0 0,0-22 0,-21 22 15,0 0-15,21-1 0,-21 1 0,0 0 16,22 20-16,-22-20 16,0 21-16,0 0 0,0 42 31,0 0-31,0 0 0,-22 22 15,22-22-15,-21 21 0,21 43 16,0-43-16,-21 0 0,21 1 16,0-22-16,-21 21 0,21 1 15,0-22-15,0 0 0,0 0 0,0 0 16,0 0-16,0 1 0,0-1 16,21-21-1,0 0-15,0 0 16,1 0-16,-1-21 0,0-1 15,21 1-15,-21 0 0,1 0 0,-1 0 16</inkml:trace>
  <inkml:trace contextRef="#ctx0" brushRef="#br1" timeOffset="156722.06">17399 10478 0,'-21'0'16,"21"21"-16,0 0 15,21-21 1,0 0-16,0 0 16,0 0-16,1 0 0,-1 0 0,0 0 15,0-21-15,0 0 0,0 21 0,1-22 16,-1 1-16,0 0 0,-21 0 16,0 0-16,0 0 15,0-1-15,0 1 0,0 0 16,-21 21-16,0 0 0,-1 0 15,1 0-15,0 0 0,0 0 0,0 21 16,-22 0-16,22 1 0,0 20 16,0-21-16,21 21 0,-21-20 0,21 20 15,-21 0-15,21 22 16,0-43-16,0 0 0,0 0 0,0 0 16,21 1-16,0-1 0,0-21 15,0 0-15,0 0 16,1 0-16,-1 0 0,0 0 0,0-21 15,21 21-15,-20-22 0,20 1 0,0 0 16,-21 0-16,1-21 0,-1 20 16,0 1-16</inkml:trace>
  <inkml:trace contextRef="#ctx0" brushRef="#br1" timeOffset="156956.04">16827 10160 0,'0'0'16,"-42"0"-16,21 0 0,-21 0 0,20 0 15,44 0 1,-1 0-16,21 0 16,-21 0-16,22 0 0,-1 0 0,0 0 15,22 0-15,-22 0 0,64 0 16,-64 0-16,1 0 0,-1 0 15,0-21-15,1 21 0,-22-21 0,0 21 16,0 0-16</inkml:trace>
  <inkml:trace contextRef="#ctx0" brushRef="#br1" timeOffset="157552.13">18161 10181 0,'0'0'0,"-21"0"31,0 21-31,-1 1 16,22-1-16,-21 0 0,0 21 0,21 1 15,-21-22-15,0 21 0,21-21 0,0 22 16,-21-22-16,-1 21 0,22-21 16,-21 0-16,21 1 0,0-1 0,0 0 15,-21 0 1,21-42 0,0 0-16,0 0 15,0-1-15,21 1 16,-21-21-16,21 21 0</inkml:trace>
  <inkml:trace contextRef="#ctx0" brushRef="#br1" timeOffset="157778.57">18224 10075 0,'0'0'0,"22"-21"0,-1 21 16,0 0 0,-21 21-16,21 1 0,-21-1 15,0 0-15,0 21 0,0-21 16,21 22-16,-21-1 0,0-21 0,0 22 15,0-1-15,0 0 0,0 1 16,0-1-16,0 0 0,0-21 16,0 22-16,0-22 0,0 0 0,0 0 15,0 0-15,-21-21 16,0 0 0,21-21-16</inkml:trace>
  <inkml:trace contextRef="#ctx0" brushRef="#br1" timeOffset="157963.01">18013 10351 0,'21'0'32,"0"0"-32,0 0 15,0 0-15,1 0 0,-1 0 16,21 0-16,-21 0 0,0 0 0,22 0 15,-22 0-15,21 0 0,-21 0 16,1-22-16,-1 22 0,0 0 0</inkml:trace>
  <inkml:trace contextRef="#ctx0" brushRef="#br1" timeOffset="158372.21">18944 10245 0,'0'0'0,"0"-21"15,-21 21 1,0 0-16,0 0 0,-22 0 16,22 0-16,0 0 0,-21 0 15,20 21-15,-20-21 0,21 21 0,0 0 16,0-21-16,-1 21 0,1 0 16,21 1-16,0-1 0,0 0 15,0 0-15,21-21 0,1 21 16,-1-21-16,0 21 0,0-21 15,21 22-15,-20-22 0,-1 0 0,42 42 16,-42-42-16,1 21 0,-22 0 16,0 0-16,0 1 15,-22-22-15,1 21 16,0-21-16,-21 0 0,21 0 16,-22 21-16,22-21 0,-21 0 0,-1 0 15,1 0-15,21 0 0,-21 0 0,20 0 16,1 0-16,0 0 0,0-21 15,21 0-15,0-1 16,21 22 0,0 0-16,0-21 15,1 0-15,-1 21 0,0 0 16</inkml:trace>
  <inkml:trace contextRef="#ctx0" brushRef="#br1" timeOffset="159037.26">19262 10329 0,'0'0'16,"21"0"-16,-21-21 0,0 0 15,-21 21 17,-1 0-32,1 0 0,21 21 0,0 0 15,-21-21-15,21 22 0,-21-1 16,21 0-16,-21 0 0,21 0 15,0 0-15,0 22 0,0-22 16,0 0-16,0 0 0,21-21 16,0 21-16,0-21 15,0 0-15,43 0 0,-22 0 16,1 0-16,-1-21 0,0 0 16,1 21-16,-22-21 0,21 0 0,0 0 15,-20-1-15,-1 1 0,0-21 16,0 21-16,0 0 0,-21-1 15,0 1-15,0 0 0,0 0 16,0 0-16,0 42 47,-21 0-47,21 21 0,-21-20 16,21 20-16,-21-21 0,21 21 15,0 1-15,-21-1 0,21 0 0,-22 1 16,22 20-16,0-20 0,0-1 15,-21 0-15,21 1 0,-21 20 0,21-21 16,0 1-16,0 20 0,0-20 16,0-1-16,-21 64 0,21-64 15,0 0-15,-21 1 0,21-1 16,-21-21-16,21 22 0,-22-1 16,1-21-16,0 0 0,0-21 0,0 21 15,-22-21-15,1 0 16,0 0-16,-1 0 0,1-21 0,0 0 15,-1 0-15,1 0 0,-43-22 16,43 1-16,0 0 0,-1-1 16,22 1-16,0 21 0,-21-106 15,42 106-15,0-22 0,0 22 16,21 0-16,0-21 0,43-1 16,-22 1-16,0 21 15,1 0-15,-1-22 0</inkml:trace>
  <inkml:trace contextRef="#ctx0" brushRef="#br1" timeOffset="159520.1">19939 10224 0,'0'0'0,"0"-22"31,0 44-15,0-1-16,0 0 15,0 0-15,0 0 0,0 0 16,0 1-16,0-1 0,0 0 0,0 0 16,0 0-16,0 0 0,0 22 15,0-22-15,-21-21 16,0 0 15,21-21-15,0 0-16,0-1 15,0 1-15,0 0 0,21 0 16,0 0-16,-21 0 0,21-1 0,0 1 16,0 0-16,1 21 0,-1-21 15,0 0-15,21 21 0,-21 0 16,1 0-16,20 0 0,-21 0 0,21 0 16,-20 0-16,-1 0 0,0 21 15,0 0-15,-21 0 0,0 0 0,0 22 16,0-22-16,0 0 0,0 21 0,-21-20 15,21-1-15,-21 0 0,0 0 16,-1 0-16,1 0 0,0-21 0,21 22 16,-21-22-16,42-22 47,0 1-47</inkml:trace>
  <inkml:trace contextRef="#ctx0" brushRef="#br1" timeOffset="159784.12">20828 10224 0,'21'0'0,"-42"0"0,42-22 0,-21 1 0,0 0 16,0 0-16,-21 21 16,0 0-16,0 0 0,-22 0 15,22 0-15,0 0 0,-21 21 16,20-21-16,1 21 0,-21 22 0,21-22 0,21 21 15,-21-21-15,21 22 16,-22-1-16,22-21 0,0 21 0,0 1 16,22-22-16,-1 0 0,0 0 15,0 0-15,0-21 0,0 0 16,1 0-16,20 0 0,-21 0 0,0 0 16,22 0-16,-22 0 0,0-21 15,21 0-15</inkml:trace>
  <inkml:trace contextRef="#ctx0" brushRef="#br1" timeOffset="160452.1">21653 10118 0,'0'0'0,"0"-21"0,22-1 16,-1 1-16,0 0 0,0 0 15,-21 0-15,0 0 16,0-1-16,0 1 0,-21 0 16,0 21-1,-22 0-15,22 0 0,-21 0 16,0 0-16,-1 21 0,1-21 0,21 21 15,-22 1-15,22-1 0,0 0 0,0 0 16,0 0-16,21 0 0,0 1 16,0-1-16,0 0 0,0 0 0,0 0 15,21 0-15,0 1 0,0-1 16,0 21-16,22-21 0,-22 0 0,21 22 16,-21-22-16,22 0 0,-22 21 15,21 1-15,-42-22 0,0 0 16,0 0-16,0 0 0,-21 1 0,-21-22 15,21 0-15,-22 21 0,1-21 16,0 0-16,-1 0 0,1 0 0,0 0 16,-1-21-16,22-1 0,-21 22 0,21-21 15,-1 0-15,1 0 16,0 0-16,21 0 0,0-1 16,0 1-16,0 0 0,0 0 15,0 0-15,21 21 0,0-21 16,1 21-16,-1 0 0,-21-22 0,21 22 15,0-21-15,0 21 0,22 0 16</inkml:trace>
  <inkml:trace contextRef="#ctx0" brushRef="#br1" timeOffset="161185.04">22034 10139 0,'0'-21'0,"0"0"32,-21 21-17,0 0-15,21 21 0,-21-21 0,0 21 16,21 0-16,-21 0 0,-1 0 16,1 1-16,21 20 0,0-21 15,0 21-15,-21-20 0,21 20 0,0-21 16,0 0-16,0 22 0,0-1 15,21-21-15,0-21 0,1 0 16,-1 0-16,0 0 16,0 0-16,0 0 0,22 0 0,-22 0 15,21 0-15,-21 0 0,22-21 0,-22 0 16,21 0-16,-21-1 0,22-20 16,-1 21-16,-21-21 0,21 20 0,-20-20 15,20 0-15,-42 21 0,0-1 16,0 1-16,0 0 0,-21 21 15,0 0-15,-22 0 0,22 0 16,0 0-16,0 0 0,0 0 16,-1 0-16,1 21 0,21 0 15,0 1-15,0-1 16,21 0-16,1 0 0,-1 0 16,0 0-16,0 1 0,-21-1 0,21 0 15,0 0-15,1 0 0,-22 0 0,0 1 16,21-22-16,0 21 0,0-21 15,0 0-15,0 0 16,1 0-16,-1 0 0,0 0 16,0 0-16,21-21 0,-20-1 15,-1 1-15,21 0 0,-21 0 0,22-21 16,-22 20-16,0 1 0,0-21 16,0 21-16,0 0 0,-21-1 0,0 1 15,0 0-15,22 21 0,-44 0 31,22 21-15,-21 0-16,21 1 0,0-1 0,-21 0 16,21 0-16,-21 0 0,21 0 15,0 1-15,0-1 0,0 0 0,0 0 16,0 0 0,0-42 15,0 0-31,0 0 15</inkml:trace>
  <inkml:trace contextRef="#ctx0" brushRef="#br1" timeOffset="161343.43">22966 9991 0,'0'0'0,"21"21"78,0 0-78,0-21 16</inkml:trace>
  <inkml:trace contextRef="#ctx0" brushRef="#br1" timeOffset="161620.07">23241 10118 0,'0'21'16,"0"0"0,0 0-16,0 0 0,0 1 0,0-1 15,0 21-15,0-21 0,0 64 16,-21-43-16,21 22 0,-43 20 16,43-41-16,0-1 0,-21 22 15,0-43-15,0 21 16,21 0-16,0 1 0,0-22 0,-21 0 15,21 0-15,0 0 0,0 1 0,0-1 16,0-42 15,21-1-31</inkml:trace>
  <inkml:trace contextRef="#ctx0" brushRef="#br1" timeOffset="161932.1">23177 10139 0,'0'0'0,"0"-21"0,22-22 31,-1 43-31,0 0 0,21 0 16,-21 0-16,1 0 0,-1 0 0,0 0 15,21 0-15,-21 0 0,1 22 16,-22-1-16,0 0 0,0 0 15,0 0-15,0 0 0,0 1 0,-22-1 16,1 0-16,0 0 0,0 0 16,0 0-16,-22-21 0,22 22 15,0-22-15,0 0 0,-21 21 0,20-21 16,1 0-16,0 0 16,21-21 15,21-1-31,0 22 0,1-21 0</inkml:trace>
  <inkml:trace contextRef="#ctx0" brushRef="#br1" timeOffset="162216.18">23791 9737 0,'0'-21'16,"0"42"-16,0-21 15,0 21 1,-21 0-16,0 0 0,0 22 0,0-1 16,21 0-16,-22 1 0,1-1 15,0 0-15,0-21 0,21 22 0,-21-1 16,21 0-16,-21-20 0,21-1 16,0 21-16,0-21 0,0 0 15,0 1-15,0-1 0,0 0 0,21-21 16,0 0-16,0 0 15,0 0-15,0-21 0,22 0 16,-22-1-16,0 1 0,0 0 16</inkml:trace>
  <inkml:trace contextRef="#ctx0" brushRef="#br1" timeOffset="162400.04">23643 10033 0,'0'0'0,"-21"-21"0,0 21 0,0 0 15,42 0 17,0 0-32,0 0 0,0 0 15,0 0-15,22 0 16,-22 0-16,0 0 0,21 0 0,-20 0 16,20-21-16,-21 21 0,21 0 0</inkml:trace>
  <inkml:trace contextRef="#ctx0" brushRef="#br1" timeOffset="162653.89">24447 9821 0,'0'-21'16,"-21"21"0,0 0-16,0 21 0,0 1 15,0-22-15,21 42 16,-22-21-16,1 0 0,0 22 0,21-22 15,-21 21-15,21-21 0,-21 0 16,21 22-16,0-1 0,0-21 16,0 0-16,0 1 0,0-1 0,0 0 15,0 0-15,21-21 16,0 0-16,0 0 0,0 0 16,1 0-16,-1 0 0,21 0 0</inkml:trace>
  <inkml:trace contextRef="#ctx0" brushRef="#br1" timeOffset="162932.04">24871 9821 0,'-21'-21'32,"42"42"-32,-42-63 0,42 42 0,0 0 15,0 0-15,0 0 0,0 0 16,1 21-16,-1-21 0,0 21 0,0 1 15,-21-1-15,0 21 0,0-21 16,0 22-16,0-22 0,0 21 0,0-21 16,0 22-16,-21-1 0,21-21 0,-21 0 15,0 22-15,-1-22 16,1 0-16,0 0 0,0 0 0,0 0 16,0-21-16,-1 22 0,1-22 15,0 21-15,0-21 16,0 0-16</inkml:trace>
  <inkml:trace contextRef="#ctx0" brushRef="#br1" timeOffset="163755.23">14605 13801 0,'0'-21'16,"0"42"15,0 21-15,0-21-16,0 0 0,0 1 15,0 20-15,0-21 0,0 0 16,0 0-16,-21 1 0,21 20 0,-21-21 15,21 0-15,0 0 0,0 1 16,0-1 0,-22-21-16,22 21 0</inkml:trace>
  <inkml:trace contextRef="#ctx0" brushRef="#br1" timeOffset="164059.09">14901 13970 0,'0'21'31,"21"-21"0,1 0-31,-1 0 16,0-21-16,0 21 0,0 0 0,-21-21 15,0 0 1,-21 21 0,0 0-16,0 0 15,0 0-15,-1 0 16,22 21-16,-21-21 0,21 21 16,21-21 15,1 0-31,20 0 15</inkml:trace>
  <inkml:trace contextRef="#ctx0" brushRef="#br1" timeOffset="164808.07">16108 13843 0,'0'0'0,"0"-21"0,0 0 15,0 0 1,-21-1-16,-1 22 0,1-21 0,0 0 16,0 21-16,0 0 0,0-21 0,-22 21 15,22 0-15,0 0 0,-21 21 16,20 0-16,-20 0 0,21 1 16,0-1-16,0 0 0,-1 0 15,1 21-15,0-20 0,0 20 0,0-21 16,21 0-16,0 0 0,0 1 0,0-1 15,0 0-15,0 0 0,21-21 16,0 0-16,0 0 16,22 0-16,-22 0 0,21 0 15,-21-21-15,22 21 0,-22-21 16,21 0-16,-21-1 0,0 1 0,1 21 16,-1-21-16,21-21 15,-42 21-15,0-1 0,0 1 16,0 42 15,0 1-15,0-1-16,0 21 0,0-21 15,0 22-15,0-22 0,0 21 0,0 0 16,0 1-16,0 20 0,0-20 16,0 20-16,21 1 0,-21-1 0,0 1 15,21-1-15,-21 1 0,0-1 16,0 64-16,22-63 15,-22-1-15,21 22 0,-21-22 0,21 1 16,-21-1-16,21-20 0,0 20 0,-21-21 16,0 1-16,21-1 0,1 0 15,-22 1-15,0-22 0,0 0 0,0 0 16,0 0-16,0 1 16,-22-22-16,1 0 0,0 0 15,-21 0-15,21-22 0,-22 1 16,1 21-16,0-21 0,-85-21 15,84 21-15,-20-22 0,-1 22 16,1-21-16,-1 21 0,1-22 16,20 1-16,1 0 0,21-1 0,0 1 15,21-22-15,0 22 0,0 0 16,0-22-16,21 22 0,0-22 0,21 1 16,1 21-16,-1-22 0,0 1 0,22-1 15,-22 22-15,22-22 0,20 22 16,-20 0-16,-1-1 0,1 1 0</inkml:trace>
  <inkml:trace contextRef="#ctx0" brushRef="#br1" timeOffset="165417.12">16489 14076 0,'-21'42'15,"21"-21"-15,21-21 31,0 0-15,0 0-16,21-21 0,-20 21 16,-1-21-16,0 21 0,0-21 15,-21 0-15,21 0 0,-21-1 16,0 1-16,0 0 0,0 0 16,0 0-16,-21 21 15,0 0-15,0 0 0,0 0 16,-1 0-16,1 0 0,0 21 15,0-21-15,0 21 0,0 0 0,-1 22 16,1-22-16,0 0 0,21 21 0,-21-21 16,21 22-16,0-22 0,0 21 15,0-21-15,21 1 0,0 20 0,0-42 16,22 21-16,-22 0 0,21-21 16,-21 0-16,22 0 0,-1 0 0,-21 0 15,22 0-15,-1-21 0,0 0 16,-21 0-16,22 0 0,-1-1 15,0 1-15,-20-21 0,83-64 16,-83 64-16,-1-1 16,0 1-16,0 0 0,0-1 0,-21 1 15,0 0-15,21-1 0,-21 22 0,0 0 16,0 0-16,-21 21 16,21 21-1,-21 0-15,21 0 0,0 22 16,-21-22-16,0 21 0,21 1 0,-21-1 15,21 0-15,0 1 0,-22-1 0,22-21 16,-21 21-16,21 1 0,0-22 16,0 42-16,0-41 0,0-1 15,0 0 1,21-21-16,1 0 0,-1 0 0,0 0 16,0 0-16,0-21 0,-21 0 0,21 21 15,1-22-15,-1 1 0</inkml:trace>
  <inkml:trace contextRef="#ctx0" brushRef="#br1" timeOffset="165603.01">16891 13970 0,'21'0'31,"0"0"-31,0 0 0,1 0 15,-1 0-15,0 0 0,0 0 0,21 0 16,-20-21-16,20 0 0,0 21 0,1-21 16,-22 21-16</inkml:trace>
  <inkml:trace contextRef="#ctx0" brushRef="#br1" timeOffset="166286.12">17886 13970 0,'42'-21'32,"-21"0"-32,0 0 0,1-1 15,-1 1-15,0 0 0,0 0 16,0 0-16,0 0 0,-21-1 0,22 1 15,-22 0-15,0 0 0,0 0 16,0 0-16,-22 21 0,-20 0 16,21 0-16,-21 0 0,20 0 0,1 0 15,0 0-15,-21 21 0,21-21 16,-1 21-16,1 0 0,0 0 0,0 0 16,21 1-1,0-1-15,0 0 0,0 0 0,0 0 16,0 0-16,0 1 0,0-1 0,21 0 15,0 0-15,0 0 0,1 0 16,20 1-16,-21-1 0,0 0 0,22 0 16,-22 0-16,0 0 0,0 1 15,0-1-15,-21 0 0,0 0 0,0 0 16,0 0-16,-21 1 0,0-1 0,0 0 16,-22-21-16,1 21 0,0-21 15,-22 0-15,22 21 0,-22-21 16,22 0-16,-21 0 0,20 0 15,22-21-15,-21 0 0,21 0 0,-1 0 16,1-1-16,21 1 0,0-21 16,0 21-16,21 0 15,1-1-15,-1 1 0,0 21 0,0-21 16,21 21-16,-20 0 0,-1 0 16,0-21-16,0 21 0,0 0 0,22 0 15,-22 0-15</inkml:trace>
  <inkml:trace contextRef="#ctx0" brushRef="#br1" timeOffset="166589.1">18521 13885 0,'-64'0'31,"43"0"-31,0 0 0,-43 22 16,43-1-16,-21 21 16,21-21-16,21 22 0,-21-22 0,21 0 15,0 0-15,-22 21 0,22-20 0,0-1 16,0 0-16,22 0 16,-1 0-16,0-21 0,0 0 15,0 21-15,0-21 0,22 0 16,-22 0-16,21 0 0,1 0 0,-1 0 15,21-21-15,-41 21 0,20-21 16,-21 21-16,21-21 0</inkml:trace>
  <inkml:trace contextRef="#ctx0" brushRef="#br1" timeOffset="166963.1">18796 14012 0,'0'-21'0,"0"42"0,0-63 16,0 21-16,0 0 15,0 0-15,21 21 32,0 0-32,0 0 0,1 0 15,-1 0-15,21 0 0,-21 0 0,0 21 16,1 0-16,-22 0 0,21 0 16,0 0-16,-21 22 0,0-22 0,0 0 15,0 0-15,0 0 0,0 1 16,0-1-16,-21 0 0,21 0 0,-21-21 15,-1 21-15,22 0 0,-21-21 16,0 0 0,21-21-16,0 0 0,0 0 15,0 0-15,0 0 16,0-1-16,0 1 0,0 0 16,21 0-16,0 0 0,-21 0 15,22-1-15,-1 22 0,-21-21 0,21 0 16,0 21-16,21-21 0,1 0 15,-22 21-15,0 0 0,0-21 0,0 21 16,1 0-16</inkml:trace>
  <inkml:trace contextRef="#ctx0" brushRef="#br1" timeOffset="168276.01">19325 14055 0,'0'42'15,"0"-190"-15,0 254 0,0-43 0,0-42 16,21-21-1,0 0 1,1 0-16,-1 0 16,0 0-16,21-42 0,1 42 15,-22-21-15,0 0 0,0 0 16,0-1-16,0 1 0,1 0 16,-22 0-16,0 0 0,0 0 0,0-1 15,-22 22 1,1 0-16,0 0 0,-21 0 0,21 0 15,-1 22-15,1-22 0,0 21 16,0 0-16,0 0 0,0 0 16,-1 0-16,22 1 0,-21 20 0,21-21 15,0 0-15,0 0 0,0 1 16,0-1-16,0 0 0,0 0 0,21 0 16,1 0-16,-1-21 0,0 0 0,21 22 15,-21-22-15,1 0 0,20 0 16,0 0-16,1 0 0,20-22 0,-21 22 15,1-21-15,-1 0 0,0 0 16,1 21-16,-22-21 0,21 0 0,-21-22 16,22 1-16,-43 21 0,0-22 15,0 22-15,0 0 16,0 0-16,0 0 0,0 0 0,0-1 16,0 1-1,-21 21-15,-1 0 16,1 21-16,0 1 0,21-1 0,-21 0 15,0 0-15,21 21 0,-21-20 16,21-1-16,0 0 0,0 42 16,0-41-16,0-1 0,0 0 15,0 0-15,0 0 0,21-21 0,21 21 16,-21-21-16,0 0 0,1 0 16,20 0-16,0 0 0,-21 0 15,22-21-15,-22 21 0,21-21 16,22-21-16,-43 21 0,0-1 15,0 1-15,0 0 0,1 0 16,-1 0-16,0-22 0,-21 22 0,0 0 16,0 0-16,0 0 15,0 0-15,0 42 32,0 0-32,-21 0 0,21 0 15,-21 0-15,21 1 0,-22 20 16,22-21-16,0 0 0,-21 0 15,21 1-15,0-1 0,-21 21 16,21-21-16,0 0 16,-21-21-1,21-21 1,0 0 0,0 0-16,0 0 0,21 0 15,-21-1-15,21 1 0,0 0 0,1-21 16,-1 21-16,0-1 0,0 1 15,0 0-15,0 0 0,1 0 0,20 0 16,0 21-16,-21 0 0,1 0 16,20 0-16,-21 0 0,0 21 15,-21 0-15,21 0 16,-21 0-16,0 0 0,0 1 0,0-1 16,0 0-16,0 0 0,0 0 15,0 0-15,-21-21 0,21 22 0,-21-1 16,21 0-16,42-21 31,-20 0-15,-1 0-16,21 0 0,-21 0 15,22-21-15,-22 0 0,21-1 0,-21 1 16,22 0-16,-1 0 0,-21 0 0,21 0 16,-20-22-16,-1 22 15,21-21-15,-21 21 0,-21-1 16,0 1-16,-21 21 15,0 0 1,0 0-16,0 21 0,-1 1 0,1-22 16,0 21-16,21 0 0,0 0 15,0 0-15,0 0 0,0 1 0,0-1 16,0 0-16,0 0 0,0 0 16,21 0-16,-21 1 0,21-22 15,-21 21-15,22 0 0,-22 0 16,-22-21 15,1 0-31,0 0 0,0 0 16,0 0-16,0 0 0,-1-21 15,1 21-15,21-21 0,0 0 16,0-1-16,0 1 16,0 0-16,21 0 0</inkml:trace>
  <inkml:trace contextRef="#ctx0" brushRef="#br1" timeOffset="168776.05">21548 13653 0,'0'0'0,"0"-85"32,0 64-32,0 42 15,0 0 1,-22 0-16,22 0 0,0 22 15,0-1-15,-21 0 0,0 22 16,21-22-16,0 1 0,0-1 16,-21-21-16,21 21 0,-21-20 0,21 20 15,0-21-15,0 0 0,0 0 16,-21-21-16,21 22 0,0-1 0,-22-21 16,22-21 30,0-1-46,0 1 0,0 0 16,0 0-16,0 0 0,22 0 16,-22-1-16,21 1 0,0-21 0,0 21 15,21 0-15,-20-1 0,-1 1 0,21 0 16,-21 21-16,22 0 0,-22-21 16,0 21-16,0 0 0,0 0 15,0 21-15,1 0 0,-22 0 0,21 1 16,-21-1-16,0 0 0,0 21 15,0 1-15,0-22 0,-21 0 16,-1-21-16,22 21 0,-21 21 16,0-20-16,0-22 15,42 0 17,0-22-32</inkml:trace>
  <inkml:trace contextRef="#ctx0" brushRef="#br1" timeOffset="169163.48">22183 13907 0,'0'0'0,"0"-22"0,0-20 31,0 21-31,-22 21 31,1 0-31,0 21 0,21 0 16,-21 0-16,0 1 0,0-1 0,-1 21 15,1-21-15,0 0 0,0 22 16,21-22-16,-21 0 0,21 0 16,0 0-16,0 1 0,0-1 0,0 0 15,21-21-15,0 0 16,0 0-16,0 0 0,1 0 0,20 0 16,-21 0-16,0 0 0,22 0 0,-22-21 15,0 21-15,0-21 16,0-1-16,0 1 0,-21 0 15,0 0-15,22-21 0,-22 20 0,0 1 16,0-21-16,0 21 0,0 0 16,0-1-16,-22 1 0,1 21 0,0 0 15,0 0-15,0 0 16,0 0-16,-1 21 0,1 1 16,21-1-16</inkml:trace>
  <inkml:trace contextRef="#ctx0" brushRef="#br1" timeOffset="169447.26">22733 13589 0,'0'0'0,"0"-21"0,0 0 15,0 0-15,0 42 16,-21 0-16,0 0 15,21 21-15,-22-20 0,1 20 0,21 0 16,-21 1-16,0-22 0,21 21 0,-21 0 16,0-20-16,21 20 0,-22-21 15,22 21-15,-21-20 0,21-1 16,-21 0-16,21 0 0,0 0 0,0 0 16,21-21-1,0 0-15,1 0 0,-1 0 16,0 0-16,21 0 0,-21 0 15,1-21-15,20 0 0,-21 0 0</inkml:trace>
  <inkml:trace contextRef="#ctx0" brushRef="#br1" timeOffset="169617.46">22585 13822 0,'0'0'0,"-43"0"0,1-21 15,21 21-15,0 0 0,0 0 0,-1 0 16,1 0-16,21 21 15,0 0-15,21-21 16,1 0-16,20 0 0,-21 0 0,0 0 16,22 0-16,-1 0 0,0 0 15,-21 0-15,22 0 0</inkml:trace>
  <inkml:trace contextRef="#ctx0" brushRef="#br1" timeOffset="169888.06">23326 13504 0,'0'0'0,"0"-21"0,0 0 16,0 0-16,0 42 31,-22 0-15,22 0-16,-21 22 0,21-1 0,-21-21 15,0 22-15,21-1 0,-21 0 16,0 1-16,-1-1 0,1 0 0,21 1 15,-21-1-15,0-21 0,0 21 16,0-20-16,-1-1 0,22 0 0,0 0 16,-21 21-16,0-42 15,42 0 17</inkml:trace>
  <inkml:trace contextRef="#ctx0" brushRef="#br1" timeOffset="170176.01">23283 13568 0,'0'0'0,"0"-21"0,21 0 15,-21-1-15,22 22 16,-1 0 0,-21 22-16,21-1 15,-21 0-15,0 21 0,0-21 16,0 22-16,0-22 0,0 21 0,0 1 15,0-1-15,0 0 0,0-21 16,0 22-16,0-22 0,0 21 0,0-21 16,0 1-16,0-1 0,0 0 0,0 0 15,0 0-15,-21-21 16,21-21 15,0 0-15</inkml:trace>
  <inkml:trace contextRef="#ctx0" brushRef="#br1" timeOffset="170384.26">23156 13864 0,'-21'0'15,"21"21"1,21-21-16,0 0 15,1 0-15,-1 0 0,0 0 16,0 0-16,0 0 0,0 0 16,1 0-16,-1 0 0,0-21 0,0 21 15,0-21-15,0 0 16,1 21-16,20-21 0,-21 21 0</inkml:trace>
  <inkml:trace contextRef="#ctx0" brushRef="#br1" timeOffset="170751.79">23961 13674 0,'0'-21'16,"-22"21"-1,1 0-15,-21 0 0,21 0 16,0 0-16,-22 0 0,22 0 0,-42 0 16,41 21-16,1 0 15,0 0-15,0 0 0,21 0 16,0 1-16,0-1 0,0 0 15,0 0-15,0 0 16,0 0-16,0 1 0,21-22 0,0 21 16,0-21-16,-21 21 0,22-21 15,-22 21-15,21-21 0,-21 21 0,0 0 16,0 1 0,-21-22-1,-1 0 1,1 0-16,0 0 15,0 0-15,0 0 0,0 0 0,-1 0 16,1 0-16,0 0 0,0 0 0,21-22 31</inkml:trace>
  <inkml:trace contextRef="#ctx0" brushRef="#br1" timeOffset="171075.55">24384 13483 0,'0'0'0,"0"-21"15,-21 21 16,0 21-31,-1 0 16,1 22-16,21-22 0,-21 0 16,0 21-16,0 1 0,21-1 0,-21-21 15,-1 22-15,22-22 0,0 21 0,-21-21 16,21 22-16,0-22 0,0 21 16,0-21-16,0 0 15,0 1-15,21-22 0,1 0 16,-1 0-16,0 0 15,21 0-15,-21 0 0,22 0 16</inkml:trace>
  <inkml:trace contextRef="#ctx0" brushRef="#br1" timeOffset="171383.77">24828 13441 0,'0'0'0,"-21"0"0,21-21 0,21 21 16,1 0-1,-1 0-15,21 0 0,-21 0 16,0 21-16,1 0 0,-1 0 0,0 0 16,0 1-16,-21 20 0,0 0 15,0 1-15,0-22 0,0 21 0,-21 0 16,21 1-16,-21-1 0,0 0 15,-22 22-15,22-43 0,-21 0 16,21 0-16,-1 1 0,1-1 16,0 0-16,21 0 0,-21-21 0,0 0 15,0 21-15,-1-21 16,1 0-16</inkml:trace>
  <inkml:trace contextRef="#ctx0" brushRef="#br2" timeOffset="-115028.69">18288 12171 0</inkml:trace>
  <inkml:trace contextRef="#ctx0" brushRef="#br2" timeOffset="-108789.66">5440 17949 0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2:21:59.2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868 635 0,'0'-21'157</inkml:trace>
  <inkml:trace contextRef="#ctx0" brushRef="#br0" timeOffset="1809.14">868 508 0,'0'-21'31,"0"0"-15,0 0 78,0-1-48,0 1 33,-21 21 1358</inkml:trace>
  <inkml:trace contextRef="#ctx0" brushRef="#br0" timeOffset="3032.8">804 381 0,'0'-21'31,"0"0"-15,0 0 15,0-1 0,0 44 94,0-1-109,0 0-16,0 0 0,0 21 16,0-20-16,0 20 0,0 0 15,0-21-15,-21 22 0,21-1 16,0 0-16,-21 1 0,21-22 0,0 21 15,0 1-15,0-1 0,0 0 16,0-21-16,0 1 16,0-1-16,0 0 0,0 0 0,0 0 0,0-42 31,21 0-15,0 0-16,0-22 0,-21 22 15,22-21-15,-1 0 16,-21-1-16,21 22 0,0-21 0,0-1 15,0 22-15,1-21 0,-22 21 16,21 0-16,0-1 0,0 1 0,-21 0 16,21 0-16,0 21 0,1 0 15,-1 0-15,-21 21 16,21 21-16,0-20 0,-21-1 16,0 0-16,0 0 0,21 21 15,-21-20-15,21 20 0,-21-21 16,22 21-16,-22-20 0,21 20 0,0-21 15,-21 0-15,21 0 16,0 1-16,22-22 0,-22 0 16,0 21-16,21-21 0,22 0 15,-43-21-15,21-1 0,-21 22 16,22-42-16,-22 21 0,0 0 16,21-22-16,-42 22 0,22-21 0,-22 21 15,0-22-15,0 1 0,0 21 16,0-21-16,0 20 0,0-20 0,-22 21 15,1 0-15,0 0 0,0 21 16,21-22-16,-21 22 0,0 0 16,-1 0-16,1 0 15,21 22-15,-21-22 16,21 21-16,0 0 0,0 0 16,0 0-1,21-21 1,0 0-16,1 0 0,-1 0 0</inkml:trace>
  <inkml:trace contextRef="#ctx0" brushRef="#br0" timeOffset="3596.66">2095 254 0,'0'0'0,"0"-21"16,-21 21 15,21 21-15,-21 0-16,21 0 0,-21 1 0,21-1 15,0 21-15,0-21 0,0 22 16,0-1-16,0 0 0,0-21 16,-21 22-16,21-1 0,0 0 0,-21 1 15,21-1-15,0-21 0,0 22 16,0-22-16,0 21 0,0-21 15,0 0-15,0 1 0,0-1 16,0-42 15,0-1-15,0-20-16,0 21 0,0 0 16,0-22-16,21 22 0,0-21 0,-21 0 15,21 20-15,0-20 0,0 21 16,1-21-16,-1 20 0,21 1 0,-21 0 15,22 0-15,-22 21 0,21 0 16,-21 0-16,22 0 0,-22 0 16,21 0-16,-21 21 0,0 0 0,22 22 15,-22-1-15,-21-21 16,0 0-16,0 22 0,0-22 16,0 21-16,-21-21 0,21 22 15,-21-22-15,-1 0 0,1 0 0,21 0 16,-21 22-16,0-43 15,21 21-15,-21-21 16,21-21 0,0-1-16,0-20 15,0 21-15,0 0 0</inkml:trace>
  <inkml:trace contextRef="#ctx0" brushRef="#br0" timeOffset="4740.92">3217 699 0,'21'-43'16,"-21"22"0,0 0-16,0 0 15,-21 21-15,0-21 0,0-1 0,0 22 16,0 0-16,-1 0 0,1 0 16,0 0-16,0 0 0,-21 0 15,20 0-15,-20 0 0,21 22 0,-21-1 16,20 0-16,1 0 15,0 21-15,0-20 0,0 20 0,0 0 16,21-21-16,0 22 0,0-1 16,0-21-16,0 22 0,0-22 0,0 0 15,0 0-15,21 0 0,0-21 16,0 0-16,0 0 0,22 0 16,-1 0-16,0 0 0,-21 0 15,22-21-15,-22 0 0,21-21 16,-21 20-16,1 1 0,20-21 0,-21 0 15,0 20-15,-21-20 0,21 0 16,-21 21-16,22-22 0,-22 22 16,0 0-16,0-21 15,0 63 17,0 0-32,-22 0 15,22 0-15,0 22 0,-21-22 0,21 21 16,0-21-16,0 22 0,0-22 15,0 21-15,0-21 0,0 0 0,0 1 16,0-1-16,21-21 0,1 0 16,-1 0-16,0 0 0,0 0 15,21 0-15,1 0 0,-22-21 0,21-1 16,1-20-16,-1 21 16,43-43-16,-64 22 0,21 0 15,-21-1-15,0 1 0,1 0 16,-1-1-16,-21-41 0,0 41 15,0 1-15,0 21 0,0 0 16,0 0-16,0-1 0,0 44 31,-21-1-31,-1 21 0,22-21 16,0 22-16,-21-1 0,0 0 0,21 1 16,-21-1-16,21 0 0,-21 22 15,21-22-15,0 0 0,0-20 0,0 20 16,0-21-16,0 21 15,0-20-15,0-1 0,0 0 0,21-21 16,0 0-16,0 0 0,0 0 16,1 0-16,-1 0 0,0 0 0,0-21 15,0 0-15,0-1 0,1 1 16,-1-21-16,-21 21 0,21-22 0,-21 22 16</inkml:trace>
  <inkml:trace contextRef="#ctx0" brushRef="#br0" timeOffset="4936.97">3556 572 0,'0'0'0,"-21"0"15,21 21-15,21-21 16,0 0-16,0 0 16,0 0-16,1 0 0,41 0 15,-42 0-15,22 0 0,-22 0 16,0 0-16,21 0 0,-21 0 0,1 0 15,20 0-15,-21 0 0,0 0 16,0 0-16,1-21 0</inkml:trace>
  <inkml:trace contextRef="#ctx0" brushRef="#br0" timeOffset="5271.96">5038 593 0,'0'0'0,"0"-21"16,0-1-16,0 44 47,0-1-47,0 0 15,0 0-15,0 0 0,0 0 0,0 1 16,0 20-16,0-21 0,0 21 16,0-20-16,-22-1 0,22 0 15,0 21-15,-21-21 0,21 1 16,0-1-16,21-21 31,1 0-31,-1-21 0,0-22 16</inkml:trace>
  <inkml:trace contextRef="#ctx0" brushRef="#br0" timeOffset="5700.86">5546 572 0,'0'0'16,"21"-22"-16,0 1 0,-21 0 16,-21 21 15,0 0-31,-1 0 0,-20 0 15,21 21-15,0-21 0,-22 21 16,22 1-16,0-1 0,0 0 0,0 0 16,0-21-16,21 21 0,-22 0 15,22 1-15,0-1 0,22-21 16,-1 21-16,0-21 16,21 0-16,-21 0 0,22 0 15,-1 0-15,-21 0 0,22 21 16,-1-21-16,0 0 0,-21 0 0,22 21 15,-22-21-15,0 21 0,0 1 16,-21-1-16,0 0 16,0 0-16,0 0 15,-21 0-15,-21-21 0,21 22 16,-22-22-16,-20 21 16,20-21-16,1 0 0,21 0 0,-21 0 15,20 0-15,1 0 0,-21 0 16,21 0-16,0 0 0,-1 0 15,1-21 1,21-1-16,0 1 0,-21 0 16,21 0-16</inkml:trace>
  <inkml:trace contextRef="#ctx0" brushRef="#br0" timeOffset="5917.06">5101 296 0,'0'-21'31,"21"21"47</inkml:trace>
  <inkml:trace contextRef="#ctx0" brushRef="#br0" timeOffset="6644.92">7535 572 0,'0'0'0,"0"-22"15,0 1-15,0 0 16,0 0-16,0 0 15,0 0-15,0-1 16,0 44 15,0-1-15,0 0-16,0 0 0,0 0 0,-21 22 16,21-22-16,0 21 0,0 0 15,0-20-15,0 20 0,0 43 16,0-64-16,0 21 0,0-21 15,0 22-15,0-22 0,0 0 0,0 0 16,21-21-16,0 0 16,1 0-16,-1 0 0,0 0 0,21 0 15,-21-21-15,22 0 0,-1 0 16,-21-1-16,22 1 0,-22-21 0,21 0 16,-21 20-16,0-20 15,1-43-15,-22 64 16,0 0-16,0 0 0,0 0 15,0 0 1,21 21 47,0 0-48,0 0-15,0 0 0</inkml:trace>
  <inkml:trace contextRef="#ctx0" brushRef="#br0" timeOffset="6869.98">8382 487 0,'0'-21'16,"-21"21"15,0 0 0,21 21-15</inkml:trace>
  <inkml:trace contextRef="#ctx0" brushRef="#br0" timeOffset="7248.3">8340 508 0,'0'21'62,"0"0"-62,0 1 16,0-1-16,0 0 0,0 21 0,0 1 15,0 62 1,0-62-16,0 20 0,-22 1 0,22-1 16,-21 1-16,-21 126 15,21-126-15,0-1 0,-22 64 16,22-63-16,-21 42 15,21-43-15,21-21 0,0 1 16,-22-1-16,22-21 0,0 22 0,0-22 16,22-21-1,-22-21-15,21-1 0,0 1 16,21 0-16,-21-42 0,1 20 16,-1-20-16,21 20 0</inkml:trace>
  <inkml:trace contextRef="#ctx0" brushRef="#br0" timeOffset="7564.92">8340 593 0,'0'0'0,"0"-85"16,0 64 0,0 0-16,42 0 15,-21 21-15,0 0 0,22-22 0,-1 22 16,0 0-16,43 0 15,-43 22-15,1-1 0,-1-21 0,-21 21 16,0 21-16,-21-21 0,0 22 16,-21-22-16,0 21 0,-21-21 15,-1 1-15,1-1 0,-43 21 16,43-21-16,0 0 16,-1 1-16,22-22 0,0 0 15,0 0-15,0 0 0,21-22 16,21 1-1,0 0-15,21 21 0,-21-21 0,22 0 16,-1 0-16,22-1 0</inkml:trace>
  <inkml:trace contextRef="#ctx0" brushRef="#br0" timeOffset="7832.92">9377 381 0,'0'0'16,"21"-21"-16,-42 21 31,0 0-31,-1 0 16,1 0-16,0 0 0,0 0 0,0 21 15,-43 43-15,22-43 16,21 0-16,-22 21 0,22 1 0,0-1 16,-21 21-16,21-20 15,21-22-15,0 21 0,0-21 0,0 1 16,0 20-16,21-21 0,0-21 15,21 21-15,-21-21 0,22 0 0,-1 0 16,64 0-16,-43-21 16,-20 0-16,20 0 0,1 0 15</inkml:trace>
  <inkml:trace contextRef="#ctx0" brushRef="#br0" timeOffset="8291.91">10139 529 0,'0'0'16,"0"-21"-16,0 0 0,0 0 0,-21 21 15,-1-21-15,1 21 0,0 0 16,-21 0-16,21 0 0,-22 0 0,1 0 16,21 0-16,-22 0 0,1 21 15,21 0-15,-21 0 0,20 0 0,-20 0 16,21 22-16,0-22 0,0 21 16,-1-21-16,22 22 0,-21-1 15,21-21-15,0 22 0,0-22 16,0 0-16,0 0 0,0 0 0,21 0 15,1 1-15,-1-22 0,0 0 16,0 0-16,21 0 0,-20 0 0,20-22 16,0 1-16,1 0 0,-1 0 15,-21 0-15,43-43 0,-22 22 16,-21 21-16,0-22 0,0 22 16,-21-21-16,0 21 0,22-22 15,-22 22-15,0 0 0,0 0 0,-22 21 31,1 21-31,0 0 16,0 22-16,21-22 16,0 0-16,-21 21 0,0-21 0,21 22 15,-22-22-15,22 21 0,0 22 16,0-43-16,0 0 0,0 0 16,0 0-16,22-21 15,-1 0-15,0 0 0,21 0 0,-21 0 16,22 0-16,-1-21 0,0 0 15,1 0-15</inkml:trace>
  <inkml:trace contextRef="#ctx0" brushRef="#br0" timeOffset="9220.91">10816 487 0,'0'0'0,"21"0"0,-21-21 0,0 0 16,-21 21-1,0 0-15,-21 0 0,20 0 16,-20 0-16,21 0 0,-21 21 0,-1 0 15,22 0-15,0 0 0,0 0 16,0-21-16,21 22 0,0-1 0,0 0 16,0 0-16,0 0 0,21-21 15,0 21-15,0 1 0,0-22 16,43 21-16,-43-21 0,21 21 16,-21-21-16,22 0 0,-22 21 15,21 0-15,-21 0 16,-21 1-16,0-1 15,0 0-15,-21 0 16,0-21-16,-21 0 0,21 0 16,-1 0-16,1 0 0,-21 0 0,21 0 15,0 0-15,-22 0 0,22-21 16,0 0-16,0 0 0,21-1 16,-21 22-16,21-21 0,-22 0 0,22 0 15,-21 21-15,21-21 0,0 42 31,0 0-15,0 0-16,0 0 0,0 1 16,21-1-16,-21 0 0,22 0 0,-1 0 15,0 0-15,0 1 0,21-1 16,-20-21-16,20 0 0,21 0 16,-20 0-16,-22 0 15,21 0-15,1-21 0,-1-1 0,0 1 16,43-21-16,-43 21 15,1-22-15,-1 22 0,0-21 0,-21 0 16,22-1-16,-22 1 16,0 0-16,0-1 0,0 1 0,-21 0 15,0-1-15,22 22 0,-22 0 16,0-21-16,0 20 0,0 1 16,0 42-1,0 1-15,-22-1 16,22 0-16,0 21 0,-21-21 15,0 22-15,0-22 0,21 21 0,-21 1 16,21-1-16,0-21 0,-21 21 0,21 1 16,-22-22-16,22 21 0,0-21 15,0 22-15,0-22 0,0 0 16,0 0-16,22 0 0,-1-21 0,0 22 16,0-22-16,21 0 0,-20 0 15,20 0-15,-21-22 0,21 1 16,1 0-16,20-21 0,-42 21 15,22-22-15,-22 22 0,0 0 16,43-64-16,-64 64 16,0 0-16,0 42 31,-22-21-31,22 21 0,-21 0 16,21 22-16,-21-22 0,0 21 15,21 1-15,0-22 0,0 0 16,0 0-16,0 0 0,0 0 15,21 1-15,0-22 0,0 0 16,1 0-16,-1 0 0,0 0 16,21-22-16,1 1 0,-22 0 0,21 0 15,0 0-15,-20-22 0</inkml:trace>
  <inkml:trace contextRef="#ctx0" brushRef="#br0" timeOffset="9392.93">12044 275 0,'-21'-21'0,"42"42"0,-64-42 16,22 21-16,0 0 0,21 21 31,0 0-31,0 1 16,0-1-1</inkml:trace>
  <inkml:trace contextRef="#ctx0" brushRef="#br0" timeOffset="9593.52">11028 508 0,'0'0'0,"-21"21"0,21 0 0,-22-21 15,22 22-15,22-22 16,20 0-16,-21 0 0,21 0 15,1 0-15,-1 0 0,0 0 0,1 0 16,-1 0-16,0-22 0,22 22 16,-43-21-16,21 21 0,1-21 0,-1 21 15,-21 0-15</inkml:trace>
  <inkml:trace contextRef="#ctx0" brushRef="#br0" timeOffset="10361.39">12234 699 0,'0'-22'0,"0"1"32,21 21 15,-21 21-47,0 1 15,0-1-15,0 0 0,0 0 16,0 21-16,0-20 0,-21-1 15,21 0-15,-21 0 0,0 0 0,21 0 16,0 1-16,0-1 0,-21-21 16,21-21 15,0-1-15,0 1-16,0 0 0,0-21 15,21 21-15,0-22 0,0 22 16,0-21-16,1 21 0,20-1 0,-21-20 15,21 21-15,1 0 0,-22 0 16,21-1-16,1 22 0,-1 0 0,-21 0 16,21 0-16,1 0 0,20 0 15,-20 22-15,-22-1 0,21 0 16,-21 0-16,0 0 0,-21 43 16,0-43-16,0 21 0,0-21 15,0 1-15,0-1 0,-21 0 16,21 0-16,-21 0 0,0 0 0,0-21 15,0 0-15,21 22 0,-22-22 16,22-22 15,0 1-31,22 0 0,-1 0 16,0 21-16,0-21 0,21 0 0</inkml:trace>
  <inkml:trace contextRef="#ctx0" brushRef="#br0" timeOffset="11236.1">13631 614 0,'0'-21'15,"0"0"-15,-21 21 16,0 0-16,0-22 16,-22 22-16,22 0 0,0 0 0,-21 0 15,-1 0-15,22 0 0,-21 22 0,21-22 16,-22 21-16,22 0 0,-21 0 15,21 0-15,0 0 0,-22 1 0,43 20 16,-21-21-16,21 0 0,0 0 16,0 1-16,0 20 0,0-21 0,21 0 15,0 0-15,1-21 16,-1 0-16,21 0 0,0 0 16,1 0-16,-22 0 0,21 0 0,1 0 15,-1-21-15,-21 0 0,0 0 16,22 0-16,-22 0 0,0-1 15,-21 1-15,21 0 0,0 0 16,-21 0-16,0 0 0,0-1 16,21 1-1,-21 42 32,0 1-47,0 20 0,0-21 16,0 0-16,0 22 0,-21-22 0,21 21 15,0 0-15,0 1 0,-21-1 16,0 0-16,21 22 0,-21-22 16,21 1-16,0 20 0,0-21 15,0 22-15,0-22 0,-21 85 16,21-84-16,0 20 0,-22 1 0,22-1 16,-21 1-16,21-1 0,0 1 15,0-22-15,0 21 0,0-20 0,-21 20 16,21-20-16,0-1 0,-21 21 15,21-20-15,0-1 0,-21 0 0,0 1 16,21-1-16,-22-21 0,-20 43 16,0-22-16,21-21 0,-1 0 15,-20-21-15,21 22 0,-21-22 0,-1 0 16,22 0-16,0-22 0,-43-62 16,43 63-1,0-43-15,21 22 0,0-22 16,0 1-16,-21-1 0,21 1 0,0-22 15,0 0-15,0 22 0,0-22 16,0 1-16,0-86 0,21 107 16,0-1-16,43-42 0,-43 64 15,42-43-15,-41 43 16,20 21-16,21-43 0,-41 22 16,20 21-16,-21 0 15,0 0-15,0-1 0,22 22 0,-22-42 16,0 42-16,0 0 15,-21-21-15</inkml:trace>
  <inkml:trace contextRef="#ctx0" brushRef="#br0" timeOffset="11377.91">13525 1058 0,'22'22'32,"-1"-1"-17</inkml:trace>
  <inkml:trace contextRef="#ctx0" brushRef="#br0" timeOffset="13864.86">15303 656 0,'0'0'0,"0"-21"0,22 0 16,-22 0-16,0 0 0,0-1 15,21 22-15,-21-21 16,0 42 15,0 1-31,0-1 16,0 21-16,0-21 0,-21 22 15,21-22-15,0 21 0,0 0 0,0 1 16,-22-22-16,22 21 16,0-21-16,0 22 0,0-22 0,0 0 15,0 0-15,0 0 16,22-42 0,-22 0-1,21 0-15,0 0 0,0 0 0,0-1 16,0-20-16,22 21 0,-22-21 15,0-1-15,0 22 0,0 0 0,43-43 16,-43 64-16,-21-21 16,21 0-16,0 21 0,1 21 31,-22 0-31,0 1 0,0-1 16,0 0-16,0 0 0,0 21 0,0-20 15,0 20-15,0-21 0,21 21 16,-21 1-16,0-22 0,0 0 15,21 0-15,0 0 0,0-21 16,0 0-16,1 0 0,-1 0 16,0 0-16,0 0 0,21-21 15,-20 0-15,-1 0 0,21 0 16,-21-22-16,43-20 16,-43 21-16,0-1 0,0 22 0,22-64 15,-43 64-15,0-21 16,0 21-16,0 0 0,21-1 0,-21 1 15,0 42 17,-21 1-32,21-1 0,-22 21 15,1-21-15,21 22 0,-21-1 0,21-21 16,-21 21-16,21 1 0,0-1 16,0-21-16,0 0 0,0 22 0,21-22 15,0 0-15,0-21 0,1 21 16,20-21-16,-21 0 0,21 0 0,1 0 15,-1 0-15,0-21 0,1 0 16,41-21-16,-41-1 0,-1 1 16,0 0-16,1-1 15,-22 1-15,21 0 0,-21-1 0,1 1 16,-1 0-16,-21-1 0,0 1 16,0 0-16,21-43 15,-21 64-15,-21 21 16,0 21-1,-1 0-15,22 0 0,-21 22 16,0-22-16,0 21 0,21-21 0,0 22 16,-21-1-16,21 0 0,-21-21 15,21 22-15,-22-1 0,22 0 0,0-20 16,0 20-16,0-21 0,0 21 16,0-20-16,0-1 0,0 0 15,22-42 16,-1 0-31,0-1 0,-21 1 16,21-21-16,0 21 0,0-22 16,1 22-16,-22 0 0,21-21 0,0 21 15,0 21-15,-21-22 0,0 1 16,21 21-16,0 0 0,-21 21 31,0 1-31,0-1 0,0 0 0,0 0 16,0 0-16,0 22 15,0-22-15,22 0 0,-22 0 0,0 21 16,21-20-16,-21-1 0,21 0 16,0 0-16,0 0 0,0-21 15,1 0-15,-1 0 0,0 0 16,21 0-16,-21 0 0,22-21 0,-22 21 16,21-21-16,-21 0 0,22-22 15,-22 22-15,21 0 0,-21-21 0,1 21 16,-1-22-16,0 22 0,0 0 15,-21 0-15,0 0 16,0 42 0,0 0-16,-21 0 15,21 0-15,-21 0 16,21 1-16,-21 20 0,21-21 0,0 0 16,0 0-16,0 1 0,0-1 15,0 0-15,0 0 0,21-21 16,0 0-16,0 0 0,21 0 15,-20 0-15,-1 0 0,21 0 0,-21-21 16,22 0-16,-22 0 0,21-1 16,-21-20-16,0 21 0,22 0 15,-22-22-15,0 22 0,-21-21 0,21 0 16,0 20-16,-21 1 16,0 0-16,0 0 0,0 42 46,0 0-46,0 22 0,-21-22 16,21 21-16,-21 0 0,21 22 16,0-22-16,-21 22 0,0-22 0,21 22 15,-21-1-15,21 1 0,0-1 16,0 1-16,0 20 0,0-20 16,0 20-16,0-20 0,0 21 15,0-22-15,0 22 0,0-22 0,0 1 16,0-1-16,0 1 0,0-22 0,-22 64 15,22-64-15,-21 1 16,0-22-16,0 21 0,0-21 0,0 0 16,-1 1-16,1-22 0,0 0 0,-21 0 15,21 0-15,-1-22 16,-20-20-16,0 21 0,21-21 16,-1-1-16,1-20 0,0 20 15,21-20-15,0-22 0,0 22 0,0-22 16,42-84-16,-20 84 15,41-63-15,-21 63 0,1 1 16,41-65-16,-41 86 16,-1-1-16,0 1 0,-20-1 15,20 22-15,0 0 0,1 21 16,-1-22-16,-21 22 0,21 0 16,1 0-16</inkml:trace>
  <inkml:trace contextRef="#ctx0" brushRef="#br0" timeOffset="15008.91">19685 635 0,'0'0'0,"0"-21"0,21 21 0,-21-21 16,0 0-16,0 42 31,0 0-15,0 0-16,-21 0 0,0 22 15,21-22-15,-21 21 0,-1 0 0,22 1 16,-21-1-16,21 0 0,0 1 15,-21-1-15,21 0 16,0-20-16,0-1 0,21-21 31,0 0-31,1-21 0,-1-1 16,0-20-16,0 21 0,21 0 0,-20-22 16,-1 1-16,21 0 0,-21-1 15,0 22-15,1-21 0,41-22 16,-63 43-16,21 0 0,0 0 15,1 42 1,-22 0 0,0 0-16,0 1 0,0 20 0,0 0 15,0-21-15,0 22 0,0-1 16,0-21-16,0 22 0,0-22 0,0 0 16,0 0-16,0 0 15,0 0-15,21 1 0,0-22 0,0 0 16,0 0-16,22 0 15,-1-22-15,0 1 0,-21 0 16,22-21-16,-22 21 0,21-22 16,-21 1-16,1 21 0,-1-22 15,0 1-15,0 0 0,0 21 0,-21-22 16,0 22-16,0 0 16,21 0-16,-21 0 0,0 42 31,0 0-31,-21 0 15,21 0-15,0 0 0,-21 1 0,21 20 16,0 0-16,0-21 0,0 22 16,0-22-16,0 21 0,0-21 0,21 22 15,-21-22-15,43 0 0,-22 0 16,21 0-16,-21-21 0,22 0 16,-1 0-16,21 0 0,-20 0 0,-1 0 15,22 0-15,-22-21 0,0 0 16,22-21-16,-22 21 0,0-22 0,1 1 15,-22 21-15,21-22 0,-21 1 16,1 0-16,-1-1 0,0 22 16,-21-21-16,0 0 0,0 20 15,-21 22-15,0 0 16,-1 0-16,1 0 0,0 22 16,0-1-16,-21 0 0,20 0 0,1 21 15,0-20-15,0 20 0,21 0 16,0 1-16,0-1 0,0 0 0,0 1 15,21-22-15,0 21 0,0-21 16,1 0-16,20-21 0,-21 22 0,21-22 16,-20 0-16,20 0 0,0 0 15,-21 0-15,22-22 0,-1 1 16,0 21-16,-20-21 0,20-21 16,-21 21-16,0-1 0,0 1 0,1 0 15,-22 0-15</inkml:trace>
  <inkml:trace contextRef="#ctx0" brushRef="#br0" timeOffset="15188.04">21844 931 0,'0'0'0,"0"22"16,-21-22 46,0 0-62,-22-22 0,22 22 16,-21 0-16,-1 0 0</inkml:trace>
  <inkml:trace contextRef="#ctx0" brushRef="#br0" timeOffset="16803.91">2349 2371 0,'0'0'0,"0"-21"63,22-1-63,20 22 0,-21-42 16,21 21-16,1 0 0,-1-22 15,0 22-15,1-21 0,-1 0 0,0-1 16,1 1-16,-1 0 0,-21-1 15,22 22-15,-43-21 0,0 21 16,0-22-16,0 22 0,-22 21 16,1 0-16,-21 0 15,0 21-15,20 0 0,-20 1 0,0-1 16,-1 0-16,22 0 16,-42 43-16,63-22 0,0-21 15,0 21-15,21-20 0,0 20 16,0-21-16,22 21 0,-1-20 0,-21-1 15,21 21-15,1-21 0,-22 0 16,0 1-16,43 41 0,-64-42 16,21 0-16,-21 1 15,-21-22 1,-1 0-16,1-22 16,0 22-16,-21-21 0,21 0 15,-1 0-15,1 0 0,0 0 0,0-1 16,0-20-16,0 21 0,-1 0 15,1 0-15,0-1 0,0 1 16,21 0-16,-21 21 0,21 21 31,0 0-31,21 1 16,0-1-16,0 21 0,0-21 0,1 0 16,-1 1-16,0 20 0,21-21 15,-21 0-15,1 0 0,20-21 0,-21 22 16,21-22-16,1 0 0,-22 0 15,64 0-15,-64-22 16,21 22-16,0-21 0,1-21 0,-1 21 16,43-43-16,-43 22 15,-21 0-15,22-1 0,-22 1 16,0 0-16,-21-22 0,0 22 0,0-22 16,0 22-16,0-22 0,0 22 15,0 0-15,0 21 0,0-1 0,0 1 16,-21 0-16,0 21 0,21 21 31,0 0-31,0 1 0,0-1 0,0 0 16,0 0-16,0 0 0,0 0 15,0 1-15,0-1 0,0 0 16,0 0 0,0-42 140,0 0-62,-22 21-48</inkml:trace>
  <inkml:trace contextRef="#ctx0" brushRef="#br0" timeOffset="19397">3429 1863 0,'0'0'15,"0"-21"-15,0-1 0,0 1 16,0 0-16,0 0 16,21 21-16,0 21 31,-21 21-15,0-20-16,0 20 0,0 0 0,0 1 15,0-1-15,0 0 0,0 22 16,0-22-16,0 0 0,-21 1 0,0-1 15,21 0-15,0 1 0,0-22 16,-21 64-16,21-64 16,0-42 15,0-1-31,0 1 0,0 0 16,21-21-16,-21 21 0,21-1 15,0-20-15,0 21 0,1-21 16,-22 20-16,21-20 0,0 21 0,0 0 15,0 0-15,0 21 0,1 0 16,-1 0-16,0 0 0,0 0 16,-21 21-16,0 21 15,21-21-15,-21 0 0,0 22 0,0-22 16,21 21-16,-21-21 0,0 22 16,0-22-16,22 21 0,-1-21 0,0 43 15,0-64-15,0 21 16,0 0-16,1-21 0,20 0 15,0 0-15,1 0 0,-22-21 16,42-21-16,-42 21 16,1-1-16,-1-20 0,0 21 15,0-21-15,0 20 0,0-20 0,1 21 16,-22-21-16,0 20 16,21 1-16,-21 0 0,0 0 0,0 0 15,0 42 16,0 0-31,0 0 0,0 0 16,0 22-16,0-22 0,0 0 0,-21 21 16,21 1-16,0-22 0,0 21 15,0-21-15,0 1 0,21 20 0,0-21 16,0 0-16,0-21 0,0 21 16,1-21-16,-1 0 0,0 0 15,0 0-15,0 0 0,0-21 0,22 21 16,-22-21-16,0 0 0,21-21 15,-20 20-15,-1-20 0,0 21 0,0-21 16,0-1-16,-21 1 0,0 21 16,0-22-16,0 1 0,0 0 0,0-1 15,-21 1-15,0 21 16,21 0-16,-21 0 0,-43 21 0,43 0 16,0 0-16,-21 0 0,20 21 15,-20 0-15,21 0 0,0 21 16,-22-20-16,22 20 0,0 0 15,0-21-15,21 22 0,0-1 0,0 22 16,0-22-16,0 0 16,21-21-16,0 1 0,0 20 0,1-21 15,20-21-15,0 21 0,1-21 16,-1 0-16,0 0 0,1 0 0,-1-21 16,0 21-16,22-21 0,-22-21 15,0 20-15,1 1 0,20-21 16,-42 21-16,22-22 0,-1 1 0,-21 21 0,0-21 15,1 20-15,-22 1 16,0 0-16,0 0 0,0 0 16,0 42-1,0 0-15,-22-21 16,22 21-16,0 22 0,-21-22 16,21 0-16,0 0 0,-21 21 0,21-20 15,0 20-15,0-21 0,0 21 16,0-20-16,0-1 0,42 21 15,-20-21-15,-1-21 16,0 0-16,0 0 0,21 0 0,-20-21 16,-1 21-16,21-21 0,-21 0 15,22-22-15,-22 22 0,0 0 0,0-21 16,0 21-16,0-22 0,1 22 16,-22-21-16,21 21 0,-21-1 15,0-20-15,0 21 0,-21 42 47,-1 0-47,22 0 0,-21 1 16,21-1-16,0 21 0,-21-21 0,21 0 15,0 22-15,0-22 0,0 21 16,0-21-16,0 1 0,21-1 16,0 0-16,1 0 0,-1 0 0,0-21 15,0 0-15,21 0 0,1 0 16,-1 0-16,-21 0 0,22-21 0,-1 0 15,0 0-15,1-22 0,-1 22 16,-21-21-16,21 0 0,-20 20 0,-1-20 16,0 0-16,0-106 15,-21 84-15,0 22 0,0-64 16,0 64-16,0-64 16,0 85-16,0-1 15,-21 22 1,21 64-16,0-43 15,-21 21-15,21 1 0,0 20 0,-21-20 16,21 41-16,0-20 16,0-22-16,0 0 0,0-20 15,0 20-15,0 0 0,0 1 0,0-1 16,21-21-16,0 21 0,0-20 16,0-1-16,22 0 0,-1 0 15,-21 0-15,21-21 0,1 0 0,20 0 0,-20 0 16,-1 0-16,21 0 0,-20 0 15,-1-21-15,22 0 0,-22 0 0,0 0 16,1-1-16,-1-20 0,0 21 16,-21 0-16,1-22 0,-1 22 0,0-42 15,-21 20-15,0 1 16,0 21-16,0 0 0,0-22 0,-21 22 16,0 0-16,-1 21 0,1-21 15,-21 21-15,0 0 0,20 0 16,-20 0-16,0 21 0,-1 0 0,22 0 15,-21 1-15,21-1 0,0 21 16,-1-21-16,1 0 0,21 22 16,0-22-16,0 42 0,0-20 15,0-22-15,21 0 0,1 0 16,-1 0-16,0-21 0,21 0 16,-21 22-16,22-22 0,-22 0 0,21 0 15,-21-22-15,22 1 0,-22 0 16,21 0-16,-21 0 0,1-22 0,20 22 15,-21-21-15,-21 0 0,42-64 16,-20 42-16,-22 22 0,0-22 16,0 1-16,21-1 0,-21 1 0,21-1 15,-21 22-15,0 0 0,0-1 16,0 22-16,0-21 0,0 21 16,0 42-1,0 0-15,-21 21 0,0 1 16,21 20-16,-22 1 0,22-1 15,0 64-15,0-84 0,0 20 16,0 1-16,22-22 16,-22 21-16,21-20 0,-21-1 0,0 0 15,21 1-15,0-22 0,0 21 0,0-21 16,1 1-16,-1-22 0,21 0 16,-21 0-16,0 0 0,22-22 15,-22 22-15,0-42 0,21 21 0,-20 0 16</inkml:trace>
  <inkml:trace contextRef="#ctx0" brushRef="#br0" timeOffset="20530.71">9398 2328 0,'0'0'0,"21"0"16,0 0-16,0-21 0,-21 0 16,22 21-16,-1-21 0,-21-21 15,21 20-15,-21 1 0,0-21 16,0 21-16,0 0 0,0-22 16,0-20-16,-21 20 0,0 1 15,-1 21-15,1 0 0,0 0 16,-42 21-16,41 0 0,-20 0 15,21 0-15,-21 21 0,-1 0 16,1 0-16,0 21 0,20-20 16,-20 20-16,0 21 0,21-20 15,21-1-15,0-21 16,0 22-16,0-22 0,0 0 0,0 0 16,21 0-16,0 0 0,21-21 15,-21 0-15,22 0 0,-22 0 16,21 0-16,1 0 0,-22 0 0,21-21 15,0 0-15,1 0 0,-1 0 0,-21-22 16,22 22-16,-1-21 0,-21 0 0,21-1 16,1 1-16,-22-22 0,0 1 15,21 21-15,-20-22 0,-1-42 16,-21 43-16,21 20 16,-21 22-16,0-21 0,0 21 0,0-22 15,0 65 1,0-1-1,0 21-15,0-21 0,-21 43 16,0-22-16,21 22 0,-22-22 0,22 21 16,0 1-16,-21-22 0,21 22 15,-21-22-15,21 64 0,0-85 16,0 21-16,0 22 16,21-43-16,0 0 0,1 0 15,-1-21-15,0 0 0,21 0 0,43 0 16,-43-21-16,1 21 15,-1-21-15,0 0 0,1-21 0,-1 20 16,0 1-16,1-21 0,-1 0 0,-21-1 16,0 22-16,0-21 0,22-1 15,-43 22-15,0 42 32,0 1-32,-21-1 15,-1 0-15,22 0 0,-21 0 16,21 22-16,0-22 0,-21 0 15,21 21-15,0-21 0,0 1 0,0-1 0,0 0 16,0 0-16,0 0 0,21 0 16,0-21-16,1 0 0,20 0 15,-21 0-15,21 0 0,-20 0 16,-1 0-16,21 0 0,0-21 0,-20 0 16,20 0-16,-21 0 0,0-22 15,22 22-15,-22-21 0,0-43 16,-21 43-16,21 0 0,-21-64 15,0 63-15,-42-41 16,21 63-16,-1-1 0,1 22 0,-21 0 16,0 0-16,-22 22 15,22-1-15,-1 21 0,1-21 0,-21 64 16,41-64-16,-20 43 16,42-22-16,0-21 15,0 0-15,0 0 0,21 1 0,0-1 16,22-21-16</inkml:trace>
  <inkml:trace contextRef="#ctx0" brushRef="#br0" timeOffset="21076.39">11853 2053 0,'0'0'0,"0"-63"31,0 42-31,0-1 0,21 1 0,1 21 16,-1-42-16,-21 21 16,0 42 15,0 0-31,0 0 0,0 0 16,0 22-16,0-1 0,0-21 15,-21 22-15,21-1 0,-22 0 0,22-21 16,-21 22-16,21-22 0,0 21 0,0-21 15,0 1-15,0-1 0,21 0 16,1 0-16,-1-21 0,0 0 0,0 0 16,21 0-16,1 0 0,20-42 15,-20 21-15,-1-1 0,0 1 16,1 0-16,-1 0 0,-21-21 16,0 20-16,0 1 0,1 0 0,-22 0 15,0 0-15,0 0 16,0-1-1,-22 22-15,1 0 0,21-21 16</inkml:trace>
  <inkml:trace contextRef="#ctx0" brushRef="#br0" timeOffset="21397.21">12700 1969 0,'0'0'0,"0"-22"31,0 44-15,-21-1-1,0 0-15,21 0 0,-22 21 16,22 1-16,-21-1 0,0 0 0,21 22 16,0-1-16,-21 1 0,0 84 15,0-63-15,21-1 0,-22 1 16,1 0-16,0 21 0,21-1 15,-21-20-15,0 21 0,21-21 0,-21-1 16,-1 86-16,22-107 16,0 1-16,-21-22 0,21 0 0,0 1 15,0-22-15,0 0 0,0 0 16,21-42 0,-21 0-16,22-22 0,-1 22 15,21-42-15,-21 20 0,22-84 16</inkml:trace>
  <inkml:trace contextRef="#ctx0" brushRef="#br0" timeOffset="21720.02">12700 2074 0,'0'0'0,"0"-42"0,0 21 16,-21-21-16,21 20 0,0-41 15,0 42-15,0 0 16,21-1-16,0 22 0,21 0 15,-20-21-15,20 21 0,0 0 0,1 0 16,20 21-16,-21 1 0,1-1 16,-22 21-16,42 0 0,-63 1 15,0-1-15,0-21 0,0 22 16,-63-1-16,21 0 0,-1-21 16,1 1-16,-22-1 0,22 0 0,0 0 15,21 0-15,-22-21 16,22 21-16,0-21 0,0 0 0,0 0 15,21-21 1,21 0 0,0 0-16,0 21 0,21-21 0,1 0 15,-1-1-15,0 1 0</inkml:trace>
  <inkml:trace contextRef="#ctx0" brushRef="#br0" timeOffset="21986.4">13652 1799 0,'0'0'0,"0"-21"16,-21 21 15,0 0-31,0 21 0,0 0 16,-22 1-16,22-1 0,0 0 0,-21 21 15,21 1-15,-1-22 0,1 21 0,0 0 16,0-20-16,21 20 0,0-21 15,0 21-15,0-20 0,0 20 16,21-21-16,0 0 0,22 0 16,-22-21-16,21 0 0,0 0 0,1 0 15,-1 0-15,22 0 0,-22 0 16,21 0-16,-20-21 0</inkml:trace>
  <inkml:trace contextRef="#ctx0" brushRef="#br0" timeOffset="22437.15">14372 1969 0,'0'0'0,"0"-22"0,0 1 16,0 0-16,0 0 16,-21 21-16,0-21 0,0 21 15,-1 0-15,-20 0 0,21 21 16,-21-21-16,-1 21 0,1 0 16,21 0-16,-22 22 0,1-22 15,21 21-15,-21-21 0,20 22 0,1-22 16,0 21-16,0-21 0,21 22 0,0-22 15,0 0-15,0 0 0,0 0 16,21 1-16,0-22 0,0 0 16,1 0-16,20 0 0,21 0 15,-20-22-15,-1 22 0,0-21 16,-20 0-16,20 0 0,0 0 16,-21 0-16,22-1 0,-22-20 0,0 21 15,-21-21-15,0-1 0,21 22 0,-21-21 16,0 21-16,0-1 15,0 1-15,0 0 0,-21 21 16,0 0 0,-21 106-1,20-85-15,1 21 16,21 1-16,0-22 0,0 21 0,-21-21 16,21 1-16,0 20 0,0-21 0,0 0 15,0 0-15,0 1 0,21-1 16,0 0-16,1-21 0,-1 0 0,0 0 15,21 0-15,1 0 0,-1-21 16,-21 0-16,21-1 0</inkml:trace>
  <inkml:trace contextRef="#ctx0" brushRef="#br0" timeOffset="23762.91">15028 1990 0,'0'0'16,"43"-21"-16,-43-22 0,0 22 0,0 0 15,0 0-15,0 0 0,-22 21 16,1 0-16,-21 0 15,21 0-15,0 0 0,-22 21 0,22 0 16,-21 0-16,21 0 0,-1 22 16,22-22-16,0 0 0,0 0 0,0 21 15,0 1-15,22-22 16,-22 0-16,42 0 0,0 0 16,-21 1-16,1-22 0,-1 21 15,0 0-15,0 0 16,0-21-16,-21 21 15,-21-21 1,0 0 0,0 0-16,0-21 0,-22 21 0,22-21 15,0 0-15,-21 21 0,20-21 16,1-1-16,0 22 0,0-21 0,0 0 16,0 21-16,21 21 31,0 0-31,21 1 15,0-22-15,0 21 16,0 0-16,0 0 0,1 0 0,-1-21 16,21 21-16,-21-21 0,0 22 15,22-22-15,-1 0 0,0 0 0,1 0 16,-1 0-16,43 0 16,-43 0-16,0 0 0,1-22 15,-1 1-15,0 0 0,1 0 0,-1-21 16,0-1-16,-20 1 0,-1 0 15,0-1-15,-21-20 0,0-1 0,21 22 16,-21-22-16,21 1 0,-21-1 16,0 22-16,0 0 0,0 21 0,0-1 15,0 1-15,0 0 0,0 42 32,0 0-32,-21 22 15,0-1-15,21 0 0,-21 1 16,21 20-16,0-20 0,0-1 0,-21 21 15,21-20-15,-22-1 16,22 0-16,0 22 0,0-43 0,0 21 16,0-20-16,0-1 0,0 0 15,22-21-15,-22 21 0,21-21 0,0 0 16,0 0-16,43 0 0,-22 0 16,0 0-16,1-21 15,-22 21-15,21-21 0,22-22 16,-43 1-16,21 21 0,-21 0 15,0-22-15,1 22 0,-22 0 0,0 0 16,21 0-16,-21 0 0,0-1 16,-21 22-1,21 22-15,-22-22 0,22 21 16,-21 0-16,21 0 0,-21 0 16,21 0-16,0 22 0,0-22 0,0 0 15,0 0-15,0 0 16,0 1-16,21-22 0,0 21 15,1-21-15,20 0 16,0 0-16,-21 0 0,1 0 16,20-21-16,-21-1 0,0 1 15,0 0-15,1 0 0,-22 0 16,21 0-16,0-1 0,-21 1 0,21-21 16,-21 21-16,0 0 15,0 42 16,0 0-31,0 0 0,-21 0 0,21 0 16,-21 1-16,0-1 0,21 0 16,0 0-16,-22 0 0,22 0 15,-21-21-15,21 22 0,-21-22 16,21-22 31,0 1-47,0 0 15,0 0-15,21 0 0,-21 0 16,21-1-16,43-41 0,-43 21 16,21 20-16,43-41 0,-43 42 15,1 0-15,-1 21 0,0 0 16,1 0-16,20 0 0,-42 21 16,1 0-16,-1 0 15,-21 0-15,0 0 0,0 1 0,0 20 16,0-21-16,0 0 0,0 0 15,0 1-15,0-1 0,0 0 0,-43 0 16,22 0-16,21 0 16,-21-21-16,0 0 15,21 22-15,21-22 32,0 0-32,0 0 0,1-22 0,-1 22 15,21-21-15</inkml:trace>
  <inkml:trace contextRef="#ctx0" brushRef="#br0" timeOffset="24395.24">17611 1905 0,'0'0'16,"0"-21"-16,0 0 0,-22 0 16,1 21-16,0 0 0,-21 0 15,21 0-15,-22 0 16,1 0-16,0 0 0,-1 0 0,-63 42 15,64-21-15,-43 43 16,64-22-16,0-21 0,-21 21 0,21-20 16,21 20-16,0-21 0,-22 0 15,22 0-15,0 1 0,0-1 0,0 0 16,22-21-16,-1 21 0,0-21 0,0 0 16,21 0-16,1 0 15,20 0-15,-20 0 0,-1 0 16,43-21-16,-43 0 15,-21 0-15,0 21 0,22-22 0,-22 1 16,0 0-16,0 0 0,-21 0 16,0 0-16,21-1 0,-21 1 0,0 0 15,21 21 1,-21 21 0,-21-21-16,0 21 15,0 1-15,0-1 16,0 0-16,-1 21 0,1-21 0,0 1 15,0 20-15,0 0 0,0 1 0,-1-1 16,1 21-16,-21 1 0,42-22 16,-21 22-16,0-1 0,21 1 0,-22 63 15,22-64-15,0 1 0,0-1 16,-21 1-16,21 20 0,0-20 16,0-1-16,0 1 0,0-1 0,0 1 15,0-1-15,0 1 0,0-1 16,-21-20-16,21 20 0,-21-20 0,21-1 15,-42 43-15,20-43 0,1 0 16,0 1 0,0-43-16,0 21 0,0-21 0,-1 0 15,1 0-15,0 0 0,0-21 16,0-1-16,0 1 0,21 0 16,-22-21-16,1 21 0,21-22 15,-21-20-15,21 20 0,-21-20 0,21-1 0</inkml:trace>
  <inkml:trace contextRef="#ctx0" brushRef="#br0" timeOffset="24676.59">16404 1439 0,'0'-21'31,"-21"21"47,0 0-78,0 0 16</inkml:trace>
  <inkml:trace contextRef="#ctx0" brushRef="#br0" timeOffset="24863.48">15727 1757 0,'0'0'15,"21"0"-15,0 0 0,0 0 0,0 0 16,22 0-16,-22 0 0,0 0 16,21 0-16,1 0 0,-22 0 15,21 0-15,64-21 0,-64 21 16,1 0-16,-1 0 0</inkml:trace>
  <inkml:trace contextRef="#ctx0" brushRef="#br0" timeOffset="25344.72">18838 1842 0,'0'0'0,"0"-22"16,0 1-16,0 0 16,0 0-1,0 42 1,0 0-16,-21 0 16,21 1-16,0-1 0,-21 21 15,0-21-15,0 0 0,21 1 0,0-1 16,-22 0-16,22 0 0,-21 0 15,21 0-15,0-42 47,0 0-47,21 0 0</inkml:trace>
  <inkml:trace contextRef="#ctx0" brushRef="#br0" timeOffset="25529.62">18859 1503 0,'0'0'0,"0"-21"31,0 42 1,0 0-17,22-21 1,-22 21-16,21-21 0</inkml:trace>
  <inkml:trace contextRef="#ctx0" brushRef="#br0" timeOffset="25964.37">19092 1693 0,'0'22'0,"0"-44"0,0 65 0,0-22 16,0 21-16,0-21 0,0 1 15,0-1-15,0 0 0,0 21 16,0-21 0,-21 1-16,21-1 0,0 0 15,0 0 1,-21-21-16,21-21 31,0 0-31,0 0 16,0-1-16,0 1 0,0 0 15,0-21-15,0 21 0,21-22 16,0 1-16,0 21 0,1-22 0,-1 22 16,21-21-16,-21 21 0,22 21 15,-1-21-15,21 21 16,-20 0-16,-1 0 0,0 21 0,1 0 16,-1 0-16,22 43 15,-43-43-15,-21 21 0,0 43 16,0-64-16,0 21 0,-43 1 15,43-1-15,-42 0 16,21-42-16,21 21 0,-21 1 16</inkml:trace>
  <inkml:trace contextRef="#ctx0" brushRef="#br0" timeOffset="26662.48">20701 1884 0,'21'-21'32,"0"0"-17,0 21-15,1-22 0,20 1 16,-21 0-16,21 0 0,-20 21 0,-1-42 15,21 20-15,-21 1 0,-21 0 16,21 21-16,-21-21 0,0 0 16,0 0-16,0-1 0,-21 1 15,0 21-15,-21 0 16,21 0-16,-1 0 0,-20 0 16,21 0-16,-43 21 0,43 1 15,0-22-15,0 21 0,21 0 16,0 0-16,0 21 0,0-20 0,0-1 15,0 21-15,0-21 0,21 22 16,0-22-16,0 21 0,1-21 0,-1 22 16,0-22-16,21 42 15,-42-42-15,0 1 0,0-1 0,0 21 16,-21-21-16,0 0 16,-21-21-16,20 22 0,-105-22 15,85 0-15,21 0 16,-21 0-16,-1 0 0,22-22 15,-42-20-15,41 42 0,1-42 16,21 21-16,0-1 0,-21-20 16,21 0-16,0-22 0,0 22 15,0 0-15,0 20 0,0 1 16,21 0-16,0 0 0,1 0 0,-1 21 16,21 0-1,-21 0-15,0 0 0,22 0 0,-22 0 16,0 21-16,21-21 0,-20 21 15</inkml:trace>
  <inkml:trace contextRef="#ctx0" brushRef="#br0" timeOffset="27017.28">21124 2053 0,'0'0'0,"21"0"0,1 0 0,-1 0 15,0 0-15,0 0 16,0-21-16,0 0 0,1 21 15,-1-21-15,0 0 16,0-1-16,0 1 0,0 0 0,1-21 16,-22 21-16,21-1 0,-21-20 0,0 21 15,0-43 1,0 43-16,-21 21 0,-22-21 0,22 21 16,0 0-16,-43 42 15,43-20-15,0-1 0,0 21 16,0 0-16,0-20 0,-22 62 15,43-41-15,0-22 0,0 0 16,0 21-16,0-21 0,0 22 16,0-22-16,0 0 15,21-21 1,1 0-16,-1 0 0,0 0 0,21 0 16,-21-21-16,22 21 0,-22-21 15,64-43-15,-22 43 0</inkml:trace>
  <inkml:trace contextRef="#ctx0" brushRef="#br0" timeOffset="27293.12">21992 1376 0,'0'-21'0,"0"42"0,21-63 0,-21 20 16,0 1-16,0 42 31,0 1-31,0 20 16,-21 0-16,21 1 0,-21-1 15,0 21-15,0-20 0,21 20 0,-22-20 16,1 20-16,0-21 0,0 1 16,-21-1-16,20 0 0,1 1 0,0-1 15,0-21-15,21 0 16,0 1-16,-21-22 0,42 0 31,0 0-31,0-22 0,0 1 0,22 0 16,-22 0-16,0 0 0,21 0 0,-20-1 15</inkml:trace>
  <inkml:trace contextRef="#ctx0" brushRef="#br0" timeOffset="27628.76">22013 1884 0,'21'0'47,"1"0"-32,-1 0-15,0-21 16,0 0-16,0-1 0,0 1 16,-21 0-16,22 0 0,-22 0 15,0 0-15,-22 42 32,1 0-32,0 0 15,0 0-15,0 22 0,0-22 16,-1 0-16,-20 0 0,42 21 0,-21-20 15,0-1-15,21 0 0,-21 0 16,21 0-16,0 0 0,0 1 16,21-22-1,0 0-15,0 0 0,21 0 0,-20 0 16,20 0-16,-21 0 16,21-22-16,1 1 0,-1 21 0</inkml:trace>
  <inkml:trace contextRef="#ctx0" brushRef="#br0" timeOffset="28088.5">22542 1778 0,'0'0'0,"0"-21"16,-21 21-1,0 0 1,0 21-16,21 0 0,0 0 0,-21 1 16,21-1-16,-21 0 0,-1 0 15,22 0-15,0 0 0,0 1 0,-21-1 16,21 0-16,-21 0 0,21 0 15,0 0-15,-21-21 0,21 22 0,0-1 16,0-42 31,0-1-47,0 1 16,0 0-16,0-21 0,21 21 0,-21-22 15,21 22-15,0-21 0,1 21 16,20-22-16,-21 22 0,0-21 15,22 21-15,-22-1 0,21 22 16,0 0-16,-20 0 0,-1 0 16,0 0-16,0 0 0,0 22 0,-21-1 15,0 21-15,0-21 0,0 0 16,0 22-16,0-22 0,0 21 0,0 1 16,-21-22-16,0 0 15,0 0-15,21 0 0,-21-21 16,21 21-16,-22-21 0,44 0 47,-1 0-47,0-21 0,0 0 15,0 0-15</inkml:trace>
  <inkml:trace contextRef="#ctx0" brushRef="#br0" timeOffset="28324.37">23220 1736 0,'0'63'16,"-21"-42"-16,21 1 15,-22-1-15,22 0 0,-21 0 16,21 0-16,-21 0 0,0 1 0,21-1 16,0 0-16,-21 0 15,21 0-15,-21-21 16,21-21 15,21 21-31,0-21 16,-21 0-16,21 0 0</inkml:trace>
  <inkml:trace contextRef="#ctx0" brushRef="#br0" timeOffset="28498.26">23220 1503 0,'0'0'0,"0"-21"15,0 42 32,0 0-47,0 0 16,21-21-16,-21 21 16,0 1-16,21-1 0</inkml:trace>
  <inkml:trace contextRef="#ctx0" brushRef="#br0" timeOffset="28896">23474 1736 0,'0'0'0,"-21"0"63,21 21-63,-22 0 0,22 0 0,0 0 15,-21 1-15,0-1 0,21 0 16,-21 0-16,21 0 0,0 0 0,0 1 16,0-1-16,0 0 0,0 0 15,0 0-15,21-21 16,0 0-16,0 0 0,22 0 16,-22 0-16,0 0 0,0 0 15,0 0-15,1-21 0,20 0 16,-21 0-16,0 0 0,0-1 0,1 1 15,-1 0-15,-21 0 0,0 0 16,21-43-16,-21 43 16,0 0-16,0 0 0,0 0 15,0 42 17,0 0-32,0 0 15,21-21 1</inkml:trace>
  <inkml:trace contextRef="#ctx0" brushRef="#br0" timeOffset="29577.9">24151 1799 0,'-21'0'31,"0"0"-15,21 21-16,-21 1 15,-1-1-15,22 0 0,-21 0 16,21 0-16,0 0 0,0 1 16,0-1-16,0 0 0,0 0 15,0 0-15,-21-21 47,21-21-31,0 0-16,0 0 15,0 0-15,0-1 0,0 1 16,21 0-16,0-21 0,-21 21 0,22-1 16,-1 1-16,0-21 0,-21 21 15,21 21-15,0-21 0,0-1 0,1 22 16,-1 0-16,0 0 16,0 0-16,-21 22 0,0-1 15,21 0-15,-21 0 0,21 0 0,-21 22 16,0-1-16,0-21 15,0 0-15,0 0 0,0 1 0,0-1 16,0 0-16,-21-21 47,21-21-31,0 0-16,0-1 15,0 1-15,0 0 16,21 0-16,1 0 0,-22 0 15,21-22-15,0 22 0,0 0 0,0 21 16,-21-21-16,21 21 0,1 0 0,-1 0 16,0 0-16,0 0 15,0 21-15,-21 0 0,0 0 0,0 0 16,0 22-16,0-22 16,0 21-16,0-21 0,0 1 15,0-1-15,0 0 16,0 0-16,0-42 47,0 0-47</inkml:trace>
  <inkml:trace contextRef="#ctx0" brushRef="#br0" timeOffset="29968.61">25019 1715 0,'0'0'0,"-21"0"0,0-22 0,-1 1 15,1 0-15,21 0 0,-21 21 16,21-21-16,-21 0 0,21-1 16,0 1-16,0 0 0,0 0 0,0 0 15,21-22-15,0 22 0,0 0 16,1 0-16,-1 0 0,21 21 0,-21-21 15,22 21-15,-1-22 0,-21 22 16,43 0-16,-22 22 0,-21-1 16,-42 360 31,0-339-47,-22-21 15,22 0-15,-21 22 0,0-22 16,20 0-16,-20 0 0,-21 22 15,41-22-15,1 0 16,21 0-16,-21-21 0,21 21 0,-21 0 16,21 1-1,0-1-15</inkml:trace>
  <inkml:trace contextRef="#ctx0" brushRef="#br0" timeOffset="30356.42">24786 2604 0,'0'0'15,"0"21"-15,0 0 0,0 0 16,21-21-16,0 0 16,1 0-16,-1 0 0,0 0 15,21 0-15,-21 0 0,1 0 16,-1 0-16,0 0 0,-21-21 15,21 21-15,-21-42 16,0 20-16,-21 22 16,0-21-16,0 21 0,-1 0 15,1 0-15,0 0 0,0 0 16,0 21-16,0 1 16,21-1-16,0 0 15,21-21 1,0 0-16,0 0 15,0 0 1,-21-21 31</inkml:trace>
  <inkml:trace contextRef="#ctx0" brushRef="#br1" timeOffset="36356.93">698 3620 0,'22'0'16,"-1"0"-1,21 0-15,0 0 0,1 0 16,-1 0-16,22 0 0,-22-22 15,21 22-15,1 0 0,-22 0 0,22-21 16,-22 21-16,0 0 0,-20 0 16,-1 0-16,-42 0 31,-1 0-31,1 21 0</inkml:trace>
  <inkml:trace contextRef="#ctx0" brushRef="#br1" timeOffset="36620.81">952 3620 0,'0'21'0,"0"0"16,0 0-16,0 0 0,0 0 16,0 1-16,0 20 0,0-21 15,0 21-15,-21 1 0,21-1 16,0 0-16,0 22 0,0-22 15,0 1-15,0 20 0,-21-21 0,21-20 16,0 20-16,-21 0 0,21-21 16,0 1-16,0-1 0,0 0 0,0-42 31,21 0-31,0-1 16,-21 1-16</inkml:trace>
  <inkml:trace contextRef="#ctx0" brushRef="#br1" timeOffset="37072.8">1206 3683 0,'0'21'31,"0"0"-31,0 1 0,0 20 0,0-21 16,0 21-16,0 1 0,0-1 15,0 0-15,0 22 0,0-22 16,0 1-16,-21 20 0,21-21 0,-21 1 15,21-1-15,0-21 0,0 0 16,-21 22-16,21-22 0,0 0 16,-21-21-1,21-21 1,0 0-16,0 0 0,0-1 16,0 1-16,0-21 0,21 21 15,0-22-15,0 1 0,0 0 16,1-1-16,-1 1 0,21 0 0,0 21 15,1-1-15,41-20 16,-41 42-16,-1 0 0,22 0 16,-22 21-16,-21 0 0,0 22 15,0-22-15,-21 21 0,0-21 0,0 22 16,0-1-16,-21 22 16,0-22-16,0 0 0,0-21 15,0 1-15,-1 20 0,1-42 16,0 42-16,21-63 31,21 0-31,0 0 16,1 0-16</inkml:trace>
  <inkml:trace contextRef="#ctx0" brushRef="#br1" timeOffset="37411.33">1799 4191 0,'64'21'16,"-43"-21"-16,0 0 15,-21-21-15,21 0 0,0 0 0,0 0 16,1-1-16,-1 1 0,0 0 16,0 0-16,-21 0 0,0 0 0,0-1 15,0 1-15,0 0 0,-21 21 31,0 0-31,0 21 0,-1 0 16,1 1-16,0 20 16,0 0-16,0 1 0,0-1 0,21 0 15,0 1-15,0-1 0,0-21 16,0 21-16,0 1 0,0-22 16,0 0-16,21-21 0,0 0 15,0 0-15,0 0 0,0 0 0,22 0 16,-22-21-16,0 0 0</inkml:trace>
  <inkml:trace contextRef="#ctx0" brushRef="#br1" timeOffset="37896.68">3831 3789 0,'0'0'0,"0"-21"0,-42 0 16,21 21-16,21 21 16,0 0-16,0 0 0,0 0 15,-22 22-15,22-1 0,0 21 16,0 1-16,-21-1 0,21 1 0,0 21 16,0-22-16,0 22 0,-21-22 15,21 22-15,-21 0 0,0-1 0,0 86 16,-1-86-16,1 1 0,0 0 15,21-22-15,-21 1 0,0-1 16,21 1-16,0-22 0,0 0 0,0 1 16,-21-22-16,21 0 15,0 0-15,0 0 0,0-42 16,0 0 0,0 0-16,0-22 0,0 1 0,0 0 15,0-22-15,0 1 0</inkml:trace>
  <inkml:trace contextRef="#ctx0" brushRef="#br1" timeOffset="38243.86">3492 4001 0,'0'0'0,"-21"-43"16,-21-41 0,42 62-16,0 1 0,0 0 15,0 0-15,0 0 0,21 21 16,0-21-16,0-1 0,22 1 0,-1 21 15,0-21-15,1 21 0,20 0 16,1 0-16,-22 0 0,22 0 0,-22 21 16,21-21-16,-20 21 0,-1 22 15,0-1-15,-20-21 16,-22 22-16,0-22 0,0 21 0,-22 0 0,1-20 16,-42 62-1,42-63-15,-22 22 0,1-22 0,0 0 16,20 0-16,-20-21 0,21 21 15,0-21-15,0 0 0,21-21 32,21 0-32,21 21 0,-21-21 15,0 0-15,22 0 0,-1-22 16,-21 22-16,22 0 0,-1 0 0,0-22 16</inkml:trace>
  <inkml:trace contextRef="#ctx0" brushRef="#br1" timeOffset="38604.39">4297 3874 0,'0'0'0,"-21"-22"15,21 1-15,0 0 0,0 0 16,0 0-16,0 0 16,0-1-16,21 1 0,0 0 15,0 21-15,0 0 0,0-21 16,22 21-16,-22 0 0,21 0 15,-21 0-15,22 21 0,-1 0 0,-21 0 16,22 1-16,-22-1 0,21 42 16,-42-20-16,0-22 0,0 21 15,0-21-15,0 22 0,-21-22 16,21 21-16,-21-21 0,0-21 0,-1 21 16,1-21-1,21-21 1,0 0-16,0 0 0,0 0 15,0 0-15,0-1 0,0-20 0,0 21 16,21 0-16,1 0 0,-1-1 16,0 22-16,0-21 0,21 0 0,-20 0 15,62-21-15,-63 42 16,22-22-16</inkml:trace>
  <inkml:trace contextRef="#ctx0" brushRef="#br1" timeOffset="39020.74">5292 3598 0,'-22'0'0,"1"0"16,0 22-16,21-1 15,-21 0-15,0 0 0,0 0 0,-1 0 16,22 1-16,-21 20 0,0-21 0,0 21 16,0-20-16,0 20 0,21-21 15,0 21-15,0 1 0,0-22 0,0 21 16,0-21-16,0 1 0,0-1 15,21-21-15,0 21 0,0-21 0,0 0 16,22 0-16,-22 0 0,21 0 16,-21-21-16,22 0 0,-22-1 15,21 1-15,0 0 0,-20 0 0,-1-21 16,21 20-16,-21 1 0,0-21 16,-21 21-16,0-22 0,0 22 0,0 0 15,0-21-15,0-1 0,0 22 16,-21 0-16,0-21 0,-21 21 0,21 21 15,-1-22-15,-20 22 0,21 0 16,-21 0-16,20 22 0,1-22 0,-21 21 16,21 0-16,0 0 0,-1 21 0,1-20 15,0-1-15,21 21 16,0-21-16,0 0 0,0 22 0,0-1 16,21-21-16,0 0 15,22-21-15,-22 0 0,21 0 0,-21 0 16</inkml:trace>
  <inkml:trace contextRef="#ctx0" brushRef="#br1" timeOffset="39293.79">6117 3641 0,'0'0'0,"0"-21"0,-42-43 31,21 64-31,-1 0 0,1 0 0,0 0 16,-21 0-16,21 21 0,-1 0 15,-20 1-15,21-1 0,0 0 16,-22 0-16,22 21 0,0-20 0,0 20 16,0 0-16,0-21 0,21 22 15,0-22-15,0 21 0,0-21 0,42 43 16,-21-43-16,0 0 16,22-21-16,-22 0 0,21 21 0,22-21 15,-22 0-15,0-21 0,1 0 16,-1 0-16,0 0 0,-21 0 15</inkml:trace>
  <inkml:trace contextRef="#ctx0" brushRef="#br1" timeOffset="40352.24">6350 3725 0,'0'0'0,"-21"0"0,0 0 0,21 22 16,0-1-16,0 0 31,21-21-31,0 0 0,0 0 16,0 0-16,0-21 0,1 21 15,20-21-15,-21 21 0,0-22 0,0 1 16,1 0-16,-1 21 0,-21-21 16,0 0-16,0 0 0,0-1 15,0 1 1,-21 21-16,-1 0 0,1 0 15,0 0-15,0 0 0,-21 21 0,20-21 16,1 22-16,0-1 0,0 0 16,0 21-16,0-21 0,21 1 0,-22-1 15,22 21-15,0-21 0,0 22 16,0-22-16,0 0 0,0 0 0,0 0 16,0 0-16,22 22 15,-1-22-15,0-21 0,21 0 16,-21 0-16,1 0 0,20 0 15,-21-21-15,21 21 0,22-21 16,-22-1-16,1 1 0,20 0 0,-21 0 16,1-21-16,-1 20 0,0-20 15,1 21-15,-1-21 0,-21 20 0,0-20 16,1 21-16,-1 0 0,-21-22 0,0 22 16,0 0-16,-21 21 15,-1 0-15,1 21 16,0 0-16,0 1 0,0-1 15,21 0-15,0 0 0,0 0 0,0 43 16,0-43-16,0 0 16,0 0-16,0 0 0,0 1 15,21-1-15,0 0 0,-21 0 0,21-21 16,0 21-16,1 0 0,-1-21 16,-21 22-16,-21-44 31,21 1-16,-22 21-15,1-21 0,0 0 16,0 0-16,0 21 0,21-21 16,-21 21-1,-1 0 1,22 21 0,0 0-16,0 0 0,0 0 15,0 0-15,22-21 16,-22 22-16,21-1 0,0-21 0,-21 21 15,42-21-15,-21 0 0,1 0 16,20 0-16,-21 0 0,21 0 16,43 0-16,-43 0 0,-20-21 15,20 0-15,0-1 0,1 1 16,20-21-16,-21 21 16,-20-22-16,-1 22 0,21-21 0,-21 21 0,-21-22 15,21-20-15,-21 42 16,0 0-16,0-1 0,0 1 15,0 0-15,-21 21 0,0 0 16,21 21-16,-21 0 0,21 1 16,-21-1-16,21 21 0,0-21 0,0 0 15,0 1-15,0 41 16,0-42-16,0 0 0,0 1 0,0-1 16,21 0-16,-21 0 0,0 0 15,0 0-15,21-21 0,-21 22 16,0-1-1,-21-21-15,0 0 16,0 0-16,-1 0 0,1 0 0,0-21 31,0-1-31,21 1 0,0 0 16</inkml:trace>
  <inkml:trace contextRef="#ctx0" brushRef="#br1" timeOffset="41509.47">8530 4064 0,'0'0'0,"0"-21"0,21 0 0,-21 0 16,0-1-16,21 1 0,1-21 0,-1 21 16,0 0-16,0-22 0,0 1 15,0 21-15,1-22 0,-22 1 16,21 21-16,0 0 0,-21-22 15,21 22-15,-21 0 0,0 0 16,0 42 0,0 0-16,0 0 15,-21 1-15,0-1 0,0 0 0,-1 21 16,1-21-16,0 22 0,0-22 16,21 21-16,-21-21 0,0 22 0,21-22 15,0 21-15,0-21 0,0 1 16,0-1-16,0 0 0,0 0 0,21-21 15,0 0-15,0 0 0,21 0 0,-20 0 16,20 0-16,-21 0 16,21 0-16,1-21 0,-1 0 0,22 0 15,-22-1-15,0 1 0,-21 0 16,22-21-16,-22 21 0,0-1 0,0 1 16,-21-21-16,0 0 0,-21-1 15,0 22-15,0 0 0,0 0 16,-22 0-16,22 21 0,-21 0 15,21 0-15,-22 0 0,1 0 0,21 0 16,0 0-16,-22 0 0,22 0 16,21 21-16,21-21 15,0 0-15,22 0 16,-22 0-16,21 0 0,1 0 16,20 0-16,-21 0 0,1 0 15,20-21-15,-20-1 0,-1 22 0,0-21 16,1 0-16,-1 21 0,-21-21 15,0 0-15,0 21 0,1-21 0,-1-1 16,-21 1-16,0 0 31,0 42 1,-21 0-32,-1 22 0,22-22 15,0 0-15,0 21 0,-21-20 16,21 20-16,-21 0 0,0 1 15,21-1-15,0 21 0,-21 43 16,21-42-16,-21-1 0,21 1 16,0-1-16,0 1 0,0 84 15,0-63-15,0-22 0,0 22 0,0-1 16,21 1-16,-21 0 0,0 84 16,21-84-16,-21-22 0,21 22 15,-21 0-15,0-22 0,0 1 0,0 84 16,0-85-16,0 1 15,0-22-15,0 0 0,0 1 0,0-1 16,0-21-16,-21 22 0,0-22 0,0-21 16,-1 0-16,1 0 0,0 0 15,0-21 1,0-22-16,-22 22 0,22-21 0,0-22 16,-21 22-16,-22-85 0,22 42 15,21 22-15,0-22 0,-22 0 16,43 1-16,0-1 0,0-21 0,0 22 15,0-22-15,0 21 0,21 0 16,22 22-16,-22-22 0,64-42 16,-43 64-16,0-1 0,43-20 15,-43 62-15,1-20 0,-22 21 16,0 0-16,0 21 0,0-21 16,-21-1-16,0 1 0,0 0 15</inkml:trace>
  <inkml:trace contextRef="#ctx0" brushRef="#br1" timeOffset="42012.91">11028 3535 0,'0'-21'0,"0"-85"31,0 85-31,0 0 0,0-1 0,-21 22 16,21-21-16,-22 21 15,1 0-15,-21 0 0,21 0 0,0 0 16,-22 21-16,1 1 0,0-1 16,20 0-16,-20 21 0,0 1 0,-1-1 15,22 0-15,-21 1 16,21 20-16,0-21 0,21 43 0,0-21 15,0-22-15,0 43 16,0-64-16,21 21 0,0-21 0,0 22 16,21-22-16,-20-21 0,20 21 0,0-21 15,1 0-15,-1 0 0,0 0 16,1 0-16,20-21 0,-21 0 16,22-1-16,-22 1 0,22-21 0,-22 21 15,22-22-15</inkml:trace>
  <inkml:trace contextRef="#ctx0" brushRef="#br1" timeOffset="42813.24">11536 3683 0,'0'0'0,"0"-21"0,0 0 0,0 0 16,-21 21-1,-1 0 1,22 21-16,-21 0 0,0 0 0,0 0 16,0 0-16,0 22 0,-1-22 15,22 21-15,-42 22 0,42-43 16,0 21-16,-21-21 15,21 22-15,0-22 0,0 21 16,21-21-16,0 1 0,22-22 16,-1 0-16,-21 0 0,0 0 15,0-22-15,22 1 0,-22 0 0,21 0 16,-21 0-16,1 0 0,20-1 0,-21-20 16,0 21-16,-21 0 0,0-22 15,0 22-15,0 0 0,0-21 0,-42 21 16,21-1-16,0 1 0,-43-21 15,43 42-15,-21 0 0,20 0 16,1 0-16,0 0 0,0 0 16,0 0-16,0 0 0,21 21 15,21-21 1,0 0 0,0 0-16,21 0 0,-20 0 0,20 0 15,0 0-15,1-21 0,-1 21 16,0 0-16,1-21 0,20 21 15,-21 0-15,1 0 0,-1 0 0,-21 0 0,22 0 16,-22 21-16,0-21 16,0 21-16,0 0 0,-21 0 0,0 22 15,0-1-15,0-21 0,0 0 16,0 1-16,0-1 0,0 0 0,0 0 16,-21 0-16,21 0 0,-21 1 15,21-1-15,-21 0 0,21 0 16,0 0-16,-21-21 0,-1 0 15,22-21 1,0 0 0,0 0-16,0 0 0,0-22 15,0 22-15,0 0 0,22-21 16,-1 20-16,0-20 0,0 21 0,0-21 16,0 20-16,22 1 0,-22 0 15,21 0-15,22-21 16,-43 42-16,21 0 0,22 0 15,-43 21-15,42 0 16,-41 0-16,-1 0 0,-21 0 0,21 22 16,-21-22-16,0 0 0,0 0 15,0 22-15,0-22 0,0 0 0,0 21 16,-21-21-16,0 1 0,21-1 16,-22 0-16,1 0 0,21-42 46,21 0-46,1 0 0,-1-1 16,0 1-16,-21-21 0</inkml:trace>
  <inkml:trace contextRef="#ctx0" brushRef="#br1" timeOffset="43208.81">12721 3598 0,'0'22'47,"0"-1"-47,21 0 0,0 0 0,-21 0 16,22 22-16,-22-22 15,0 0-15,21 0 0,-21 21 0,0-20 0,0-1 16,0 0-16,0 21 16,0-21-16,0 1 0,0-1 0,0 0 15,0 0-15,0 0 0,21-21 31,0-21-31,0 0 16,-21 0-16,21 0 16,1-22-16,-1 22 0,-21 0 0,21-21 15,0 20-15,0-20 0,22 0 16,-22 21-16,0-22 0,0 22 0,0-21 16,43 21-16,-43-1 0,0 1 15,0 21-15,0 0 16,-21 21-1,0 1-15,0-1 16,0 0-16,-21 0 16,21 0-16,0 0 0,-21 1 0</inkml:trace>
  <inkml:trace contextRef="#ctx0" brushRef="#br1" timeOffset="43526.15">13187 3916 0,'0'0'0,"21"0"15,0 0-15,0 0 0,0 0 16,1 0-16,-1 0 0,0 0 0,0 0 15,0-21-15,0 0 0,1 21 16,20-22-16,-21 1 0,0 0 0,0 0 16,1 0-16,-1 0 0,-21-1 15,0 1-15,21 0 0,-21 0 16,0 0-16,-21 21 16,0 0-1,-1 21-15,-20 0 0,21 0 0,0 0 16,0 22-16,-22 20 15,22-42-15,21 22 0,0-22 0,-21 21 16,21-21-16,0 1 0,0-1 16,0 21-16,21-42 0,0 21 15,0 0-15,22-21 0,-22 0 0,21 0 0,1 0 16,-22 0-16,21 0 0,0 0 16,-20 0-16,20-21 0,-21 0 15,0 0-15,0 0 0,1 0 0,-22-1 16</inkml:trace>
  <inkml:trace contextRef="#ctx0" brushRef="#br1" timeOffset="43833.83">13822 3874 0,'0'-22'0,"0"86"0,0-106 0,0-1 0,0 1 16,0 21-16,0 0 0,0-1 0,0 1 16,0 0-16,21 0 15,0 0-15,0 21 0,0 0 16,1 0-16,-1 0 0,0 0 16,0 0-16,0 21 0,0 0 0,1 0 15,-1 0-15,0 1 0,0-1 16,0 0-16,22 21 15,-43-21-15,0 22 0,21-22 0,-21 0 16,0 0-16,0 0 0,0 1 16,0-1-16,-21-21 15,-1 0-15,1 0 16,21-21-16,0-1 16,0 1-16,0 0 0,21-21 15,1-1-15,-1 22 16,0 0-16,-21 0 0,21 0 0,21-22 15,-20 22-15,-1 0 16,0 0-16,0 0 0,0 0 16,43-43-16,-43 43 15</inkml:trace>
  <inkml:trace contextRef="#ctx0" brushRef="#br1" timeOffset="44432.6">14838 3260 0,'0'0'16,"0"-21"-1,0 42 1,-21 0-16,-1 0 0,22 21 16,-21-20-16,0 20 0,21-21 0,-21 21 15,0 1-15,21-1 16,-21 0-16,-1 1 0,22-22 0,-21 64 16,0-64-16,21 21 0,0-21 15,0 0-15,0 1 0,0-1 16,0 21-16,0-21 0,21 0 15,0-21-15,1 0 0,-1 0 16,21 0-16,-21 0 0,22 0 0,41-42 16,-41 21-16,-22 0 15,0 0-15,21-1 0,-21 1 16,-21 0-16,22 0 0,-22 0 0,21 0 16,-21-1-16,0 1 15,-21 21 1,-1 0-16,22 21 15,-21 1-15,0-1 0,21 0 16,-21 0-16,21 0 0,0 0 16,0 1-16,0-1 0,0 0 15,0 0-15,0 0 0,21-21 16,0 0-16,22 0 0,-22 0 16,0 0-16,21 0 0,1 0 15,-1 0-15,-21-21 0,21 0 0,-20 21 16,20-21-16,-21 0 0,0-1 0,0 1 15,1 0-15,-22-21 0,21 21 16,-21-1-16,0 1 0,0 0 16,0 42 15,-21 0-31,-1-21 0,1 22 0,21-1 16,0 0-16,-21 0 0,0-21 15,21 21-15,0 0 16,0-42 15,0 0-31</inkml:trace>
  <inkml:trace contextRef="#ctx0" brushRef="#br1" timeOffset="44616.6">15303 3366 0,'-21'0'0,"42"0"0,-63 0 0,21 0 0,0-22 15,0 22 1,-1 0-16,1 0 63</inkml:trace>
  <inkml:trace contextRef="#ctx0" brushRef="#br1" timeOffset="44784.66">14541 3598 0,'0'0'0,"0"22"0,22-1 16,-1-21 0,0 0-16,21 0 0,1 0 15,-22 0-15,21 0 0,0 0 0,22 0 16,-22 0-16,22-21 0,-1 21 0</inkml:trace>
  <inkml:trace contextRef="#ctx0" brushRef="#br1" timeOffset="45268.76">15557 3598 0,'0'22'16,"0"-1"-1,0 0-15,-21-21 0,21 21 0,0 0 16,0 0-16,-21 1 0,21-1 16,0 0-16,-21 0 0,21 0 15,0 0-15,0 1 0,0-1 16,-21-21-16,0 21 16,-1-21-1,1 0 1,21-21-1,0 0-15,0-1 0,0 1 16,0 0-16,0 0 0,21-21 16,1 20-16,-1 1 0,21 0 0,-21-21 15,22 21-15,-22-1 0,21-20 16,0 21-16,1 21 0,-1-21 16,0 21-16,43 0 0,-64 0 15,22 0-15,-22 21 0,0 0 0,0 0 16,-21 22-16,0-1 15,0-21-15,0 0 0,0 0 16,0 22-16,0-22 0,-21 0 16,0 0-16,0 0 0,-1 1 15,1-22-15,21 21 16,21-21 0,1 0-1,-1-21-15,0 21 0,0-22 0</inkml:trace>
  <inkml:trace contextRef="#ctx0" brushRef="#br1" timeOffset="45984.84">16679 3641 0,'0'0'0,"0"-21"16,0-1-16,-21 1 16,0 21-16,-21 0 0,20 0 15,1 0-15,-21 0 0,0 0 16,20 21-16,-20-21 0,0 22 0,-1 20 15,1-21-15,0 0 0,21 0 16,-1 22-16,-41-1 16,63-21-16,0 0 0,0 1 0,0-1 15,0 0-15,0 0 0,21-21 16,21 0-16,-20 21 0,20-21 0,0 0 16,1 0-16,-1 0 0,0-21 15,1 21-15,-22-21 0,21 0 0,-21 21 16,22-21-16,-22-1 0,0 1 0,-21 0 15,21 0-15,-21 0 0,21-22 16,-21 22-16,0 0 0,0 0 16,-21 42 31,21 0-47,-21 0 0,0 22 0,0-22 15,-1 0-15,1 21 0,0-20 0,0 41 16,0-21-16,0 1 0,-1 20 15,1 1-15,0-1 0,21 1 16,0 20-16,0-20 0,0 21 0,0-22 16,0 22-16,0-1 0,0 1 15,21 0-15,0-1 0,1 1 0,20 63 16,-21-84-16,0 20 0,0-20 16,1 21-16,-1-22 0,0 64 15,-21-63-15,21-22 0,-21 64 16,0-64-16,0 0 0,0-20 15,0-1-15,-21 0 0,-21-21 16,20 0-16,1 0 0,0 0 16,-42-21-16,20 0 15,1-22-15,0 22 0,-1-42 16,1 20-16,0-20 0,-1-1 0,1 1 16,0-22-16,20 22 0,-20-22 0,21 0 15,21 1-15,0-1 0,0 0 16,21 1-16,0-1 0,22 0 0,-22 22 15,21-1-15,0 1 0,1-1 0,20 1 16,-20 20-16,-1 1 0,21 0 16,-20-1-16,-1 22 0,0 0 15,1 0-15,-22-21 0,0 20 0,0 1 16,0 0-16,1 0 0</inkml:trace>
  <inkml:trace contextRef="#ctx0" brushRef="#br1" timeOffset="47314.86">18351 3662 0,'0'0'0,"22"0"31,-1-21-15,0 0-16,21 21 0,-21-22 15,22 1-15,-22 0 0,21 21 0,-21-21 16,-21 0-16,0 0 16,-21 21-16,-21 0 15,0 0-15,-1 0 0,-41 0 16,20 0-16,22 21 16,-1-21-16,1 21 0,21-21 0,0 21 15,0 0-15,21 0 16,0 1-16,0-1 0,0 0 0,0 0 15,21 21-15,0-20 0,21-1 0,-21 0 16,22 21-16,-1-21 0,-21 22 16,64 20-16,-64-42 0,0 22 15,0-22-15,-21 21 0,0-21 16,-21 22-16,0-22 0,-21 0 16,-1-21-16,1 21 0,0-21 15,-22 0-15,22 0 0,-22 0 0,22 0 16,0-21-16,-1 21 15,1-21-15,21 0 0,-43-43 16,43 43-16,21-21 0,0 21 16,-21-22-16,21 1 0,0 21 0,0-22 15,0 22-15,0-21 0,0 21 16,21 0-16,0-1 0,1 1 0,20 0 16,-21 21-16,0 0 0,0 0 15,-21 21-15,22 0 0,-1 1 16,0 20-16,-21-21 0,0 21 0,0-20 15,0 20-15,21-21 0,-21 21 16,0 1-16,0-1 0,0-21 0,21 0 16,-21 22-16,0-22 15,21 0-15,1-21 0,-22 21 0,21-21 16,0 0-16,0 0 0,21 0 16,-20 0-16,20 0 0,-21 0 0,21-21 15,1 0-15,-1 21 0,0-42 16,1 20-16,-1 1 0,-21-21 0,22 21 15,-1-22-15,-21 22 0,21-21 0,-20 21 16,-1 0-16,0-1 0,-21 1 16,0 0-16,0 0 0,21 21 15,-42 0 1,0 21 0,0 0-16,-1 0 15,22 1-15,0-1 0,-21 0 0,21 21 16,-21-21-16,21 1 0,0 20 15,0-21-15,0 0 0,0 0 0,21 1 16,0-22-16,-21 21 0,22-21 16,41 0-16,-42 0 0,0 0 15,43 0-15,-43 0 0,0-21 16,43-22-16,-43 22 16,0 0-16,0-21 0,0 20 15,1 1-15,-22-42 0,21 42 16,-21-1-16,0 1 0,0 0 15,-21 42 17,-1 0-32,22 1 15,-21-1-15,0 0 0,21 0 0,-21 21 16,21-20-16,0-1 0,0 21 16,0-21-16,0 0 0,0 1 0,0-1 15,21-21 1,0 0-16,0 0 0,1 0 0,20 0 15,0-21-15,-21-1 16,1 1-16,20 0 0</inkml:trace>
  <inkml:trace contextRef="#ctx0" brushRef="#br1" timeOffset="47804.9">19643 3471 0,'0'0'0,"21"-42"0,-21 21 0,0 0 16,0 42-1,0 0 1,0 0-16,-21 22 0,21-22 0,-22 21 16,22 0-16,0 1 15,0-1-15,0 0 0,0-20 0,-21 20 0,21 0 16,0-21-16,0 22 16,-21-22-16,21 0 0,0 0 0,-21 0 15,21 1-15,0-1 0,-21-21 16,0 0-1,21-21 1,0-1-16,0 1 0,-22 0 0,22 0 16,0-21-16,0 20 15,0 1-15,22 0 0,-1 0 0,0 0 16,21 0-16,-21-1 0,22 1 16,-1 0-16,0 21 0,1 0 0,-1 0 15,0 0-15,-20 0 0,20 0 0,-21 21 16,43 22-16,-43-22 15,-21 0-15,0 0 0,0 21 16,0-20-16,0-1 0,-21 0 16,-1 0-16,1 21 0,-21-20 0,0-1 15,-1-21-15,-20 21 0,20 0 16,1-21-16,-21 0 0,20 0 0,22 0 16,-21 0-16,21 0 0,-1 0 15,1 0-15,42-21 16,1 0-16,20 21 15,0-21-15,-21-1 0,22 1 0,-1 0 16</inkml:trace>
  <inkml:trace contextRef="#ctx0" brushRef="#br1" timeOffset="48092.85">20532 3641 0,'0'0'0,"0"-21"0,0-1 0,-85 22 32,64 0-32,0 22 15,-22-1-15,22 0 0,0 0 16,0 0-16,0 0 0,-22 22 16,22-22-16,0 0 0,21 43 15,-21-22-15,21-21 0,0 0 16,0 22-16,0-22 0,21 0 15,21 21-15,1-42 0,-22 21 16,21-21-16,0 0 0,1 0 0,-1 0 16,0 0-16,1-21 0,-1 0 15,22 0-15,-22 0 0</inkml:trace>
  <inkml:trace contextRef="#ctx0" brushRef="#br1" timeOffset="48364.72">21103 3323 0,'0'-21'16,"0"42"-16,0-63 0,0 0 16,-21 42-16,0 0 0,0 21 15,21 0-15,-22 0 0,1 21 16,0-20-16,0 20 0,0 0 0,0 1 16,-1 20-16,1-21 0,0 1 15,0-1-15,21 0 0,-21 1 0,0-1 16,-1 0-16,22 1 0,0 41 15,0-41-15,0-22 0,0 0 16,0 0-16,0 0 16,0 22-16,22-43 15,-1 0-15,0 0 0,21-21 16,-21-1-16,1 1 0,-1 21 16</inkml:trace>
  <inkml:trace contextRef="#ctx0" brushRef="#br1" timeOffset="48888.88">21421 3810 0,'0'0'15,"21"-21"-15,0 21 0,-21-21 0,0 0 16,21-1-16,-21 1 0,21 0 0,-21 0 16,0 0-1,0 0-15,0-1 0,-21 22 0,0 0 16,0 0-16,0 0 0,-22 0 15,22 0-15,0 0 0,-21 22 0,20-1 16,1 0-16,-21 0 0,21 0 16,0 22-16,-22-22 0,22 21 0,0-21 15,21 22-15,0-22 0,0 21 16,0-21-16,0 22 0,0-22 0,0 0 16,21 0-16,-21 0 0,21 0 15,0 1-15,1-22 0,-1 0 0,0 0 16,0 0-16,0 0 0,0 0 15,1-22-15,-1 1 0,0 0 16,0 0-16,0-21 0,0 20 0,1 1 16,-1-21-16,0 21 0,0-22 15,-21 1-15,0 21 0,21-21 0,-21 20 16,21 1-16,-21 0 0,0 0 16,-21 42-1,0 0 1,21 0-16,-21 1 0,0-1 0,21 21 15,0-21-15,-21 0 0,21 22 16,-22-22-16,22 0 0,0 21 16,0-20-16,0-1 0,0 0 0,0 0 15,0 0-15,22-21 16,-1 21-16,0-21 0,0 0 0,0 0 16,0 0-16,1-21 0,20 21 15,0-21-15,1 0 0</inkml:trace>
  <inkml:trace contextRef="#ctx0" brushRef="#br1" timeOffset="49320.15">22246 3683 0,'0'0'0,"0"-21"0,0 0 0,0 0 16,-21 21 0,0 0-16,0 0 0,-22 0 15,22 0-15,-42 42 16,41-42-16,-20 21 0,21 0 15,0 0-15,0 1 0,-1-1 16,22 0-16,0 0 0,0 0 16,22-21-1,-1 21-15,0-21 0,0 0 0,0 22 16,0-22-16,1 0 0,20 0 16,-21 0-16,0 21 0,0-21 0,1 0 15,-1 21-15,0 0 0,0-21 16,0 21-16,-21 0 15,0 1-15,0-1 16,0 0-16,-21 0 16,0-21-16,0 0 15,0 0-15,-1 0 0,1 0 0,-21 0 16,21 0-16,-22 0 0,22 0 0,-21 0 16,21 0-16,0-21 0,-1 21 15,1-21-15,21 0 47,21 21-47,1 0 16,-1 0-16</inkml:trace>
  <inkml:trace contextRef="#ctx0" brushRef="#br1" timeOffset="49768.19">22945 3662 0,'-22'0'0,"44"0"0,-22-21 15,-22 21 1,1 0-16,0 0 16,-21 0-16,-1 0 0,1 0 0,0 0 0,-1 21 15,22-21-15,-21 21 0,0-21 16,20 21-16,1 0 0,0 22 15,21-22 1,0 0-16,21 0 16,0 0-16,1-21 0,20 22 0,-21-22 15,0 21-15,22-21 0,-22 21 16,42 0-16,-42-21 0,1 21 16,-1 0-16,-21 1 15,0-1 1,-21-21-1,-1 0-15,-20 0 16,21 0-16,0 0 0,0 0 16,-22 0-16,22 0 0,0 0 0,-21 0 15,20 0-15,1 0 0,0 0 16,0 0-16</inkml:trace>
  <inkml:trace contextRef="#ctx0" brushRef="#br1" timeOffset="50576.73">1482 5736 0,'0'0'0,"0"-21"0,-22 21 47,1 0-31,0 0-16</inkml:trace>
  <inkml:trace contextRef="#ctx0" brushRef="#br1" timeOffset="51013.08">1439 5715 0,'21'-21'15,"1"0"1,-22 0 15,0 42 94</inkml:trace>
  <inkml:trace contextRef="#ctx0" brushRef="#br1" timeOffset="51967.88">1545 5736 0,'0'-21'94,"0"0"-78,0 0-1,0 0 1,0-1-16,0 1 31,-21 21-31,0 0 16,0 0 0,-1 0-16,-20 21 15,21 1-15,0-1 0,0 0 0,-22 0 16,22 21-16,0-20 0,-21-1 15,20 0-15,1 21 0,0-21 16,21 1-16,-21-1 0,21 0 0,0 0 16,-21-21-16,21 21 15,0 0 1,0 1 109,0-1-125,21 0 16,0 0-1,-21 0-15,0 0 16,21 1-16,0-22 0,-21 21 15,22 0-15,-1 0 16,0 0-16,0-21 0,0 0 0,-21 21 16,21-21-16,1 0 0,-1 0 15,0 0-15,0 0 0,43 0 16,-43-21-16,63 0 16,-62 0-16,20 0 0,0-22 0,1 22 15,-22 0-15,21-21 0,0-22 16,-20 43-16,-22-42 15,0 20-15,0 1 0,0 21 16,-22-22-16,1 22 0,-42-42 16,20 42-16,1 21 15,0 0-15,-1 0 0,1 0 16,-21 0-16,20 0 0,1 21 0,21 21 16,-22-21-16,1 22 0,21-1 15,0 0-15,0 1 0,21-1 16,-22-21-16,22 21 0,0 1 0,0-1 15,43 0 1,-22-20-16,0-1 0,21 0 0,1-21 16,-1 0-16,0 0 0,64 0 15,-42-21-15,-22 0 0</inkml:trace>
  <inkml:trace contextRef="#ctx0" brushRef="#br1" timeOffset="52882.79">2328 5461 0,'0'0'0,"0"-42"0,0 21 0,0-22 16,0 22-16,0 0 15,-21 21-15,0 0 0,0 0 0,21 21 16,-21 0-16,-1 0 0,22 22 16,0-1-16,-21 0 0,21 1 0,-21 20 15,21-20-15,0 20 0,-21 1 16,21-22-16,0 64 15,0-64-15,0 0 0,-21 1 16,21-22-16,0 0 0,0 21 0,0-20 16,0-1-16,-21-21 15,21-21 17,0-1-32,0 1 0,0 0 15,0 0-15,21 0 0,0 0 0,-21-22 16,21 22-16,0-21 0,22 21 15,-22-22-15,21 22 0,0 0 0,1 0 16,-1 0-16,0 21 0,22 0 16,-22 0-16,1 0 0,20 0 15,-42 21-15,22 0 0,-22 0 16,0 21-16,0-20 0,-21-1 0,0 21 16,0-21-16,-21 0 0,0 22 15,-22-22-15,1 0 0,0 0 0,-1 0 16,1 1-16,0-1 0,-22 0 15,22-21-15,0 0 0,20 21 0,-20-21 16,21 0-16,0 0 16,0 0-16,-1 0 0,44 0 47,-1 0-47,0 0 15,0 0-15,0 0 0,22 0 0,-1 0 16,0 0-16,1 0 0,20 0 15,1 0-15,-1-21 0,-21 0 0,22 0 16,-1-1-16,1 1 0,-22 0 0,22 0 16,-22 0-16,0-22 0,-20 22 15,41-42-15,-42 42 0,0-22 16,-21 22-16,0-21 0,0 21 16,0-1-16,0 1 15,0 42 1,-21 1-16,21-1 15,-21 21-15,21-21 0,0 22 16,0-1-16,-21 0 0,21 1 0,-21 20 16,21-21-16,0 22 0,0 21 15,-21-22-15,-1 22 0,22-1 0,-21-20 16,21 21-16,-21-1 0,21 1 16,0 0-16,0-1 0,-21 86 15,0-86-15,21-20 0,0 20 0,0-41 16,-21 20-16,21-20 0,0-22 15,0 21-15,0-21 0,-22-21 16,22-21 0,0 0-16,-21 0 15,21-22-15,0 1 0,0 0 0,0-22 16,-21 22-16,21-43 0,0 22 16,0-1-16,0-20 0,0-1 0,0 0 15</inkml:trace>
  <inkml:trace contextRef="#ctx0" brushRef="#br1" timeOffset="53076.55">3048 5673 0,'0'0'0,"0"-21"0,-21-1 32,0 22-32,21 22 46,0-1-46,21 0 16,0-21-16,0 21 0,21-21 16,-20 21-16,-1-21 0</inkml:trace>
  <inkml:trace contextRef="#ctx0" brushRef="#br1" timeOffset="53392.06">3450 5948 0,'0'0'0,"0"21"0,21-21 15,0 0 1,1 0-16,-1 0 0,0 0 0,-21-21 0,21 0 16,0 21-16,0-21 0,1-1 15,-1 1-15,0 0 0,21-21 16,-42 21-16,0-1 16,-21 22-1,0 0-15,-21 22 16,20-1-16,1 0 0,0 0 0,0 0 15,-21 0-15,20 22 0,1-22 16,21 21-16,0-21 0,0 1 16,0-1-16,0 0 0,0 0 0,0 0 15,0 0-15,21-21 0,1 0 16,-1 22-16,21-22 0,-21 0 0,22 0 16,-1 0-16,0 0 0,1-22 15,-1 1-15,0 21 0</inkml:trace>
  <inkml:trace contextRef="#ctx0" brushRef="#br1" timeOffset="53860.27">4276 5736 0,'0'0'0,"0"-21"0,0 0 15,0 0-15,0 0 0,-22 21 32,1 0-32,0 21 0,0-21 0,0 42 15,0-21-15,21 0 0,-22 22 16,1-22-16,0 21 0,21 1 0,-21-1 15,21-21-15,0 21 0,0-20 0,0-1 16,0 21-16,0-21 0,21-21 16,0 21-16,0 1 0,1-22 0,-1 0 15,21 0-15,0 0 0,-20 0 16,62-22-16,-41 22 16,20-21-16,43-21 0,-64 0 15,1 20-15,20-20 0,-21 0 0,-20-1 16,20 1-16,-21-21 0,0 20 15,-21-20-15,0 20 0,21-20 16,-21 21-16,0-1 0,0 1 16,0 0-16,0 20 0,0 1 0,0 0 15,-21 21-15,0 0 0,0 0 16,21 21-16,-21 0 0,0 1 16,-1 20-16,1 0 0,21 1 0,-21 20 15,21-21-15,0 1 0,0 20 16,0-20-16,0-1 0,0 0 0,0 43 15,21-64-15,-21 0 0,64 22 16,-43-22 0,21-21-16,-21 0 0,1 0 15,-1 0-15,21 0 0,-21-21 0,0-1 16,1 1-16,-1 0 0</inkml:trace>
  <inkml:trace contextRef="#ctx0" brushRef="#br1" timeOffset="54036.89">4657 5630 0,'-22'0'0,"44"0"0,-65 0 0,22 0 15,21 22 1,21-22-16,0 0 0,1 0 0,20 0 16,-21 21-16,21-21 0,1 0 15,-1 0-15,0 0 0,1 0 0,41-43 16,-41 43-16,-1-21 15</inkml:trace>
  <inkml:trace contextRef="#ctx0" brushRef="#br1" timeOffset="54452.18">6667 5228 0,'0'0'0,"-21"-84"31,0 84-31,0 21 16,21 0-16,0 0 0,-21 21 16,0 1-16,-1-1 0,1 0 0,21 1 15,-21 20-15,0-20 0,0 20 16,0-21-16,-1 22 0,1-22 0,0 1 16,0-1-16,21-21 0,0 21 15,0-20-15,0-1 0,0 0 0,0 0 16,21-21-1,0 0-15,0 0 0,1 0 0,-1 0 16,0-21-16,-21-21 0,21 20 16,-21 1-16</inkml:trace>
  <inkml:trace contextRef="#ctx0" brushRef="#br1" timeOffset="54952.9">6329 5652 0,'0'0'0,"-21"0"0,-1-22 0,22 44 31,22-22-31,-1 0 16,0 21-16,21-21 0,-21 0 16,22 0-16,-1 0 0,22 0 0,-22 0 15,21-21-15,-20 21 0,20-22 16,43 1-16,-64 0 0,1 0 16,20 0-16,-42 0 15,22-1-15,-43 1 16,-21 21 15,-1 0-31,1 0 0,0 21 0,0 1 16,0 20-16,21-21 0,-21 21 0,-1-20 15,1 20-15,0 0 0,0 1 16,21-22-16,0 21 0,0 0 16,0-20-16,0-1 0,21 0 15,21-21-15,-20 0 0,20 0 0,0 0 16,22 0-16,-22 0 0,0-21 15,1 0-15,-1-1 0,0 1 0,-20 0 16,20 0-16,-21-21 0,21-1 16,-20 22-16,-22-21 0,0-1 15,0-41-15,0 41 0,0 22 16,-22-21-16,1 21 0,-21 0 16,-43-1-16,64 22 15,-21 0-15,-1 0 0,22 22 0,-21-1 16,0 0-16,20 0 0,1 0 15,0 0-15,21 22 16,0-1-16,0-21 0,21 0 16,0-21-16,22 0 0</inkml:trace>
  <inkml:trace contextRef="#ctx0" brushRef="#br1" timeOffset="56448.32">9144 5482 0,'0'0'0,"21"0"16,0 0-16,0-21 15,1 21-15,-1-21 0,21 0 16,-21 21-16,22-21 0,-22-1 0,0 1 16,21 0-16,-21 0 0,22-43 15,-22 43-15,-21 0 0,0 0 16,0 0-16,0 0 0,-42-1 15,-1 22-15,22 0 16,-21 0-16,21 22 0,-22-22 0,-20 42 16,20 0-16,22-21 15,0 1-15,0-1 0,0 21 16,21 0-16,0-20 0,0-1 16,21 21-16,0-21 0,0 0 15,0 1-15,43 41 0,-22-42 16,-21 22-16,22-22 0,-22 21 15,0-21-15,21 43 16,-42-22-16,0-21 0,0 22 0,0-22 16,-42 21-1,0-21-15,-1-21 0,1 0 0,0 21 16,-1-21-16,1 0 0,-21 0 0,20 0 16,1-21-16,21 21 0,-43-42 15,22 0-15,21 20 0,0-20 16,21 21-16,0-21 0,0-1 15,0 22-15,0-21 0,0-1 0,0 22 16,0 0-16,0 0 0,21 21 16,0 0-16,0 0 15,0 0-15,-21 21 0,0 0 0,21 0 16,-21 1-16,22 20 0,-22-21 16,21 21-16,-21-20 0,21 20 15,-21-21-15,0 21 0,21-20 0,0-1 16,-21 0-16,21 0 0,1 0 15,-1 0-15,42 1 16,-42-22-16,22 0 0,-22 0 16,21 0-16,-21 0 0,22-22 0,-1 1 15,0 0-15,1 0 0,-1 0 16,-21 0-16,22-1 0,41-41 16,-63 21-16,1-1 0,-1 22 0,0-21 15,0 21-15,-21-22 16,0 22-16,0 0 0,0 0 0,-21 42 31,21 0-15,-21 0-16,0 0 0,21 1 15,-22-1-15,22 21 0,0-21 16,0 0-16,-21 22 0,21-22 0,0 0 16,0 0-16,0 0 0,0 1 15,21-1-15,1-21 0,-1 0 16,0 0-16,0 0 0,21 0 0,-20 0 15,20 0-15,0 0 0,-21-21 16,22-1-16,-1 1 0,0 0 16,-20 0-16,20 0 0,0-22 15,-21 22-15,1 0 0,-1 0 16,-21 0-16,0 0 0,0-1 16,0 44-1,-21-1 1,-1 0-16,1-21 0,21 42 15,0-21-15,-21 1 0,0-1 0,21 0 16,0 21-16,0-21 0,0 1 0,0-1 16,0 0-16,0 0 15,21-21-15,21 0 0,-20 0 0,-1 0 16,63 0-16,-41 0 16,-1 0-16,0-21 0,-20 0 0,20 21 15,43-64-15,-43 43 0,-21 0 16,0-21-16,0-1 15,1 22-15,-1-21 0,-21 21 0,21-22 16,-21 22-16,0 0 0,0 0 16,0 0-16,0-1 0,0 44 31,0-1-31,-21 0 0,21 21 16,0 1-16,0-1 0,-21 0 0,21 1 15,0 20-15,0-21 0,-22 22 0,22-1 16,0 1-16,-21-1 0,21 86 15,-21-65-15,21 1 0,0 0 16,-21-1-16,0 1 0,0 0 16,-1-1-16,22 1 0,-21 0 15,0-1-15,0-20 0,0 20 0,0 1 16,21-21-16,-22-1 0,1-21 0,21 22 16,-21 21-16,21-64 15,0 0-15,0-42 16,0 0-16,21-1 15,0-20-15,1 0 0,20-1 0,-21-20 16,0-1-16,22 1 0,-1-22 16,-21 1-16</inkml:trace>
  <inkml:trace contextRef="#ctx0" brushRef="#br1" timeOffset="56780.88">10858 5779 0,'0'0'0,"0"-22"15,-42-105 1,42 106-16,0 0 0,0 0 0,21 0 16,0 0-16,1 21 15,-1 0-15,21 0 0,0 0 0,1 0 16,-22 0-16,21 21 0,1 0 16,-1 0-16,0 0 0,-21 0 0,1 22 15,-1 20-15,-21-20 16,0-22-16,-21 21 0,-1-21 15,-20 0-15,21 1 0,-21-1 0,-1 0 16,1 0-16,0 0 0,-1-21 16,1 21-16,0-21 0,-1 0 15,22 0-15,0 0 0,21-21 32,21 21-32,0-21 0,22 0 0,-22 21 15,21-21-15,0 0 0,-20-1 16,20 1-16,0 21 0</inkml:trace>
  <inkml:trace contextRef="#ctx0" brushRef="#br1" timeOffset="57088.87">11430 5779 0,'0'0'0,"21"0"16,0 0-16,0 0 0,1 0 16,-1 0-16,0 0 0,0 0 15,21-22-15,-20 22 0,-1-21 16,0 0-16,0 0 0,0 0 0,0 0 15,1-1-15,-1 22 0,-21-21 16,0 0-16,-21 21 16,-1 0-16,1 0 15,0 0-15,0 0 0,0 0 16,-22 21-16,22 0 0,0 22 0,-21-22 16,21 21-16,-1-21 0,22 43 15,0-43-15,0 21 0,0-20 16,0-1-16,0 0 0,0 0 15,22 0-15,-1-21 0,21 21 0,-21-21 16,22 0-16,-1 0 0,-21 0 16,21 0-16,1 0 0,-1 0 0,0-21 15,1 21-15</inkml:trace>
  <inkml:trace contextRef="#ctx0" brushRef="#br1" timeOffset="57414.32">12086 5757 0,'0'0'0,"-21"-21"0,21 0 16,-21 0-16,21 0 0,0 0 15,0-1-15,0 1 0,0 0 0,21 0 16,0 21-16,0 0 16,0 0-16,1 0 0,20 0 0,-21 0 15,0 21-15,0-21 0,1 21 16,-1 22-16,0-22 0,21 42 16,-21-42-16,-21 22 0,0-22 0,0 0 15,0 21-15,0-20 0,0-1 16,0 0-16,-21 0 0,0-21 0,21 21 15,-21-21-15,0 0 0,0 0 0,-1 0 16,1 0 0,21-21-16,0 0 0,0 0 15,0 0-15,0-1 0,0 1 16,21 0-16,1-21 0,-22 21 0,21-22 16,0 22-16,-21-21 0,21 21 0,0-22 15,-21 22-15,21 0 0,1 0 16,-1 0-16,0-1 0,0 1 0,0 21 15</inkml:trace>
  <inkml:trace contextRef="#ctx0" brushRef="#br1" timeOffset="58141.46">13864 5122 0,'0'0'0,"0"-42"31,0 21-31,0 0 16,0 0-1,0 42 17,-21 0-32,0 0 0,21 0 15,-21 22-15,-1-1 0,22 0 0,-21 1 16,0 20-16,0-21 16,0 22-16,0-22 0,-1 22 0,1-1 15,0-20-15,0 20 0,-21 22 16,20-43-16,22-21 0,0 22 15,0-22-15,0 0 0,0 0 0,0 0 16,22-21-16,-1 0 16,0 0-16,21 0 0,-21 0 0,1 0 15,20-21-15,-21 0 0,21 21 16,1-42-16,-22 20 0,21 1 0,-21-21 16,1 21-16,-1-22 15,0 1-15,-21-21 0</inkml:trace>
  <inkml:trace contextRef="#ctx0" brushRef="#br1" timeOffset="58958.81">13695 5525 0,'0'0'0,"-21"0"0,-1 0 0,1 0 15,21 21 1,21-21 0,1 0-16,-1 0 15,0 0-15,21 0 0,-21 0 0,22-21 16,-1 21-16,0-22 0,22 1 15,-22 21-15,1-21 0,-1 21 0,0-21 16,1 21-16,-22 0 0,0 0 16,0-21-16,0 21 0,-42 21 31,21 0-15,-21-21-16,0 21 0,0 22 0,-1-22 15,1 0-15,0 21 0,0-21 16,21 1-16,-21 20 0,21-21 0,0 0 15,0 0-15,0 22 0,0-22 16,42 0 0,-21-21-16,22 21 0,-22-21 0,21 0 15,0 0-15,1 0 0,-1 0 16,0-21-16,1 0 0,-1 21 0,-21-21 16,22 0-16,-1-1 0,-21 1 0,0 0 15,0 0-15,1 0 0,-1-22 16,-21 22-16,0 0 0,0 0 15,0 0-15,0 0 16,0-1 0,0 1-16,0 0 15,0 42 63,0 0-62,0 1-16,0-1 0,0 0 16,0 0-16,0 0 0,0 64 15,0-64-15,-21 21 0,-1 1 0,22-1 16,-21 22-16,21-22 0,-21 0 16,0 22-16,21-22 0,0 22 0,-21-1 15,21 1-15,-21-1 0,21 22 0,-22-1 16,22-20-16,0 21 0,0-22 15,-21 22-15,21-22 0,-21 1 0,0-1 16,0 1-16,0-22 0,-1 22 0,1-22 16,-21 0-16,21 1 15,-22-1-15,1-21 0,0 21 0,-1-42 16,-20 22-16,21-22 0,-1 0 16,1-22-16,0 1 0,-1 0 15,1-21-15,0-22 0,-1 22 16,43-22-16,0 22 0,0-21 0,0 20 15,0-84-15,0 64 16,21-1-16,22 1 0,-22-1 16,21 1-16,64-64 0</inkml:trace>
  <inkml:trace contextRef="#ctx0" brushRef="#br1" timeOffset="59276.88">15007 5440 0,'-63'21'31,"41"0"-31,22 0 0,-21 22 0,21 20 16,0-20-16,-21 20 0,21 1 16,-21-1-16,21 1 0,0-1 0,-21 1 15,21-1-15,0 22 0,0-22 16,-21 1-16,-1 20 0,1-20 15,0 21-15,21-22 0,-21 1 0,0-1 16,0-21-16,-1 22 0,1-22 16,0-21-16,21 22 0,0-22 0,0 0 15,21-42 1,0 0 0,1-22-16,-1 22 0,0-21 0,0 0 15,0-22-15,0 1 0,1-1 0,-1 1 16</inkml:trace>
  <inkml:trace contextRef="#ctx0" brushRef="#br1" timeOffset="59560.89">14880 5652 0,'0'0'0,"0"-149"32,21 128-32,22 0 15,-22 21-15,21-21 0,0 21 0,1-21 16,-1 21-16,22 0 0,-22 0 0,0 0 15,1 21-15,-1 0 0,0 0 16,-21 0-16,1 1 0,-22 20 16,0-21-16,0 21 0,0-20 15,-22-1-15,-20 21 0,21-21 0,-21 0 16,-1 1-16,1-1 0,0-21 16,20 21-16,-20-21 0,21 0 0,-21 0 15,20 0-15,22-21 31,22 0-31,-1-1 0,0 22 16,0-21-16,0 0 0</inkml:trace>
  <inkml:trace contextRef="#ctx0" brushRef="#br1" timeOffset="59904.89">15409 5630 0,'21'22'16,"1"-22"-1,-1 0-15,0 0 0,0 0 16,0 0-16,0 0 0,22-22 16,-22 22-16,0-21 0,21 0 0,-20 21 15,20-21-15,-21 0 0,0 0 16,0-1-16,1 1 0,-22 0 0,0 0 16,-22 21-1,1 0-15,-21 0 16,21 0-16,0 0 0,-22 21 0,22 0 15,0 0-15,0 22 0,0-22 16,-1 21-16,22-21 0,0 22 0,0-22 16,0 21-16,0-21 15,0 22-15,22-22 0,-1 0 0,-21 0 16,21 0-16,0 1 0,0-22 16,22 21-16,-22-21 0,21 0 15,-21 0-15,0 0 0,1 0 16,-1-21-16</inkml:trace>
  <inkml:trace contextRef="#ctx0" brushRef="#br1" timeOffset="60060.9">16002 5842 0,'-21'21'94,"0"-21"-94</inkml:trace>
  <inkml:trace contextRef="#ctx0" brushRef="#br1" timeOffset="61704.67">1503 7324 0,'-43'0'0,"86"0"0,-128 0 16,64 0-16,0 0 0,0 0 16,21-21-16,21 21 15,0 0-15,21 0 16,1-22-16,20 22 0,-21 0 16,22 0-16,-1-21 0,1 21 15,-1 0-15,-20-21 0,20 21 0,-20 0 16,-1 0-16,-21 0 0,0 0 15,0 0-15,-21 21 16,-21-21 0,0 0-16,0 0 0,0 0 0</inkml:trace>
  <inkml:trace contextRef="#ctx0" brushRef="#br1" timeOffset="62013.92">1736 7260 0,'-22'0'0,"44"0"0,-65 0 0,22 0 0,0 0 0,0 0 16,0 0-16,-22 43 15,22-22-15,21 0 0,-21 0 16,0 21-16,0 1 0,-22-1 0,22 0 16,0 1-16,0-1 15,0 22-15,-1-22 0,22 21 0,-21 1 16,0 21-16,21-22 0,-21 22 16,21-22-16,0 22 0,-21-22 0,21 1 15,-21-1-15,21 1 0,0-22 16,0 22-16,0-22 0,0 0 15,21 1-15,0-1 0,0-21 0,21 0 16,-20 1-16,-1-1 16,0 0-16,0-21 0,0 0 0,0 0 15,22 0-15,20-21 16,-20 0-16,-22-1 0,21-20 16,-21 21-16,22-21 0,20-43 15,-42 43-15</inkml:trace>
  <inkml:trace contextRef="#ctx0" brushRef="#br1" timeOffset="62268.75">2286 7620 0,'0'0'0,"0"-21"0,0 0 16,-21 42 0,0 0-1,-1 0-15,1 22 0,0-1 0,21 0 16,-21 1-16,0-1 0,0 21 15,-1 64-15,1-63 16,21-22-16,-21 22 0,21-22 16,0 0-16,0 1 0,0-22 0,0 21 15,0-21-15,0 1 0,21-22 16,0 0-16,1 0 16,-1 0-16,0-22 0,21 1 15,-21 0-15,1 0 0,-1 0 0</inkml:trace>
  <inkml:trace contextRef="#ctx0" brushRef="#br1" timeOffset="63032.07">2180 8022 0,'0'0'0,"-21"0"0,-21 0 0,20 0 16,1 0-16,0 21 0,0-21 16,21 22-16,0-1 15,21-21 1,0 0-16,22 0 15,-1-21-15,0-1 0,1 1 0,-1 0 16,21 21-16,-20-21 16,20 0-16,-20 0 0,-22 21 0,21 0 15,-21-22-15,0 22 0,1 0 0,-22 22 32,0-1-32,0 0 15,0 0-15,0 0 0,-22 22 0,1-22 16,21 0-16,0 21 0,0-21 15,-21 22-15,21-22 0,0 0 0,0 0 16,0 0-16,0 1 0,21-22 16,22 0-1,-22 0-15,0 0 16,21-22-16,-21 1 0,22-21 0,-22 21 16,21 0-16,-21-22 0,1 22 15,20 0-15,-21-21 0,-21 20 16,21-20-16,0 21 0,-21 0 0,0 0 15,0-1-15,0 1 0,0 0 16,0 42 31,0 0-47,0 22 0,0-22 16,0 21-16,0 1 0,-21-1 0,21 0 15,-21 1-15,0 20 0,21 1 16,0-22-16,0 21 0,0 86 15,0-86-15,0 22 0,0-1 16,0 1-16,0 0 0,0-1 0,0 86 16,0-86-16,-21 1 0,21-21 15,-21 20-15,-1-20 16,22 20-16,-21-20 0,0-1 0,21-20 16,-21-1-16,0 0 0,21 1 0,-21-22 15,-1 0-15,1-21 0,0 0 16,0 0-16,-21 0 0,-1 0 0,1-21 15,0 0-15,-1 0 0,1-22 16,0 1-16,-1 0 0,22-1 16,-21-20-16,21 20 0,-1-20 15,1 21-15,21-22 0,0 22 0,0-22 16,0 22-16,0-22 0,0 22 0,21-21 16,1-1-16,-1 22 0,21-22 15,0 1-15,1-1 0,20 1 0,-20-1 16,20 22-16</inkml:trace>
  <inkml:trace contextRef="#ctx0" brushRef="#br1" timeOffset="63357.88">3196 8022 0,'0'0'0,"0"-21"0,0-21 31,21 63-15,-21 0-16,0 21 0,0 1 15,0-1-15,0 0 0,0 22 0,0-22 16,0 22-16,0-1 0,0 1 16,0-1-16,0 1 0,0 84 15,0-63-15,0-1 0,0-20 16,0 20-16,0-20 0,-21 21 0,21-22 16,-21 1-16,0-1 0,21-21 15,-21 22-15,-1-22 0,22 1 0,0-1 16,-21 0-16,21-21 0,0 1 0,-21-22 15,21-43 1,0 22 0,21 0-16,0-21 0,1-1 0,-22-20 15,21 20-15,-21-20 0,21-1 16,0 1-16,-21-1 0</inkml:trace>
  <inkml:trace contextRef="#ctx0" brushRef="#br1" timeOffset="63661.21">3175 8234 0,'0'0'0,"0"-21"0,0 0 0,0-1 16,0-20-16,0 21 0,0 0 15,0 0-15,0-1 0,21 1 0,0 0 16,0 21-16,22 0 16,-22-21-16,21 21 0,1 0 0,-22 0 15,21 21-15,0 0 0,1 0 16,-22 1-16,0-1 0,0 0 0,-21 21 15,0 1-15,0-22 0,0 21 0,-21-21 16,0 0-16,0 22 0,-22-22 16,22 0-16,-21 0 0,21 0 0,-22 1 15,22-22-15,-21 21 0,21-21 16,0 0-16,21-21 31,0-1-31,21 1 16,0 0-16,0 0 0,0 0 0,22 0 15</inkml:trace>
  <inkml:trace contextRef="#ctx0" brushRef="#br1" timeOffset="63992.75">3619 8234 0,'0'0'0,"22"0"15,-1 0-15,0 0 0,0 0 0,0 0 16,0 0-16,1-21 0,-1 0 0,0 21 15,0-22-15,21 1 0,-20-21 16,-1 21-16,0 0 0,0-1 16,0 1-16,0 0 0,-21 0 15,0 0-15,0 0 0,-21 21 16,0 0-16,0 0 16,0 0-16,0 0 0,-1 21 15,1 0-15,-21 0 0,21 21 0,0 1 16,21-1-16,0-21 0,0 22 15,0-1-15,0 0 0,0-21 0,0 22 16,0-22-16,0 0 16,21 0-16,-21 0 0,21-21 0,0 22 15,21-22-15,-20 0 0,20 0 16,0 0-16,-21-22 0,22 22 0,-22-21 16</inkml:trace>
  <inkml:trace contextRef="#ctx0" brushRef="#br1" timeOffset="64500.25">6096 7684 0,'0'0'0,"0"-22"0,0 1 0,21 0 0,-21 0 16,0 0-16,0 0 16,0-1-16,0 1 0,-21 21 15,0 0-15,0 0 0,-1 0 16,-20 0-16,21 0 0,-21 0 0,20 21 16,-62 22-16,41-1 15,-41 43-15,63-43 0,-22 0 16,22 22-16,-21-1 0,21-20 0,21 20 15,0 43-15,0-64 16,0 1-16,0-1 0,21 0 0,21 1 16,-21-22-16,22 0 0,-1 0 15,0-21-15,1 0 0,20 0 16,-21 0-16,22 0 0,-1 0 0,-20 0 16,20-21-16,1 0 0</inkml:trace>
  <inkml:trace contextRef="#ctx0" brushRef="#br1" timeOffset="65396.4">6773 7916 0,'0'-21'0,"0"42"0,0-84 16,-21 42-16,0 0 0,0-1 15,0 22-15,-22-21 0,22 21 0,-21 0 16,21 0-16,-22 0 0,1 0 16,21 0-16,-22 21 0,22 1 0,0-1 15,-21 21-15,21-21 0,-1 22 0,1-1 16,21 0-16,-21 1 15,21-1-15,-21-21 0,21 21 0,0 1 16,0-22-16,0 42 16,0-41-16,0-1 0,21-21 15,0 0-15,0 0 0,1 0 16,-1 0-16,21-21 0,-21-1 16,22 1-16,-22 0 0,21 0 0,0-21 15,-20 20-15,20-20 0,-21 0 16,0 21-16,22-22 0,-22-20 15,0 42-15,-21-1 0,21 1 0,-21 0 16,-21 42 15,0 0-31,0 1 16,21-1-16,0 21 0,-22-21 16,1 22-16,21-22 0,0 21 0,-21-21 15,21 22-15,0-22 0,0 0 16,0 0-16,21 21 0,0-42 15,1 0-15,20 0 0,0 0 16,-21 0-16,1 0 0,20 0 16,0-21-16,-21 0 0,22 0 15,-1 0-15,-21 0 0,22-22 0,-22 22 16,0-21-16,0 21 0,0-22 16,-21 22-16,0-21 0,0 21 0,21-1 15,-21 1-15,0 0 16,0 42-1,0 0 1,0 1-16,-21-1 0,21 0 0,0 0 16,0 0-16,0 0 0,0 1 0,0-1 15,0 0-15,-21 21 0,21-21 16,0 1-16,-21-22 0,21 21 0,0 21 16,-21-42-1,21-21 16,0 0-31,0 0 16,0-1-16,0-20 0,21-21 16,0 20-16,0 22 0,0-21 15,1 21-15,20-22 0,21 1 16,-41 21-16,20 0 0,0 21 0,1 0 16,-1 0-16,0 0 0,1 0 15,-1 0-15,0 0 0,-21 21 0,1 0 16,-1 0-16,-21 0 0,0 22 15,0-22-15,0 21 0,0-21 0,-21 22 16,-1-22-16,1 0 0,0 21 0,-21 1 16,21-22-1,-1-21-15,22 21 0,-21 0 16,21-42 0,21 0-16,1 0 15,-1-1-15,0 1 0,21 0 0,1-21 16</inkml:trace>
  <inkml:trace contextRef="#ctx0" brushRef="#br1" timeOffset="65953.03">8721 7408 0,'0'0'0,"-22"0"16,1 22-1,21-1-15,0 21 16,-21-21-16,0 22 0,21-1 0,-21 0 16,0 22-16,21-22 0,-22 0 15,1 1-15,21-1 0,-21 0 16,21 43-16,-21-43 0,0 1 16,21-22-16,0 21 0,0-21 15,0 1-15,-21-1 0,21-42 47,0-1-47,0 1 0,0 0 16,0 0-16,0-21 0,0 20 15,0-20-15,21 21 0,-21 0 0,21-22 16,0 22-16,0 0 0,0-21 0,22 21 16,-22-1-16,21 22 0,-21-21 15,22 0-15,-1 21 0,0 0 0,-20 0 16,20 0-16,0 0 0,-21 21 15,22 0-15,-22 1 0,0-1 0,0 21 16,-21 0-16,0-20 0,0 20 16,0-21-16,-21 21 15,-21-20-15,21 20 0,-22-21 0,1 21 16,-22-20-16,22-1 0,0 0 0,-1 0 16,-20 0-16,21-21 0,20 0 15,-20 0-15,0 0 0,21 0 16,-1 0-16,22-21 15,0 0-15,22 21 0,-1-21 16,0 0-16,21-22 0,-21 22 16,22 0-16,-1 0 0</inkml:trace>
  <inkml:trace contextRef="#ctx0" brushRef="#br1" timeOffset="66320.91">9229 7938 0,'0'42'31,"0"-21"-15,21-21-16,0 0 15,0 0-15,0 0 0,0-21 0,1 0 16,-1 0-16,0 21 0,0-22 16,43-20-16,-43 21 0,0 0 15,0-22-15,-21 22 16,21 0-16,-21 0 15,-21 21 1,0 0-16,0 0 0,-22 0 16,22 21-16,0 0 0,-21 0 0,21 1 15,-1 20-15,1-21 0,0 21 0,21-20 16,0 83 0,0-62-16,0-22 0,0 0 0,0 21 15,42-20-15,-20-1 16,-1-21-16,21 0 0,-21 0 0,22 0 15,-1 0-15,0 0 0,22-43 16,-43 22-16,21 0 0,-21 0 16</inkml:trace>
  <inkml:trace contextRef="#ctx0" brushRef="#br1" timeOffset="66840.89">11663 7747 0,'0'-21'0,"0"42"0,0-63 0,0 21 0,0-1 16,-21 1-16,-1 21 0,1-21 15,-21 21-15,21 0 0,0 0 16,-22 0-16,22 0 0,-21 0 0,-1 0 16,1 21-16,21 0 0,-21 1 15,-1-1-15,1 21 0,0 0 16,20-20-16,-20 20 0,21 21 0,-21 22 16,42-43-16,0-20 0,0 20 15,0 0-15,21-21 0,21 1 0,-21-1 16,22 0-16,-1 0 0,0-21 15,22 0-15,-22 0 0,22 0 0,41-21 16,-62 21-16,20-21 16,-20 0-16,20-22 0,1 22 15,-22-21-15</inkml:trace>
  <inkml:trace contextRef="#ctx0" brushRef="#br1" timeOffset="67100.02">12277 7387 0,'0'0'15,"0"-42"-15,-22-22 16,1 64 0,0 43-16,0-22 15,21 21-15,0 1 0,-21-1 0,0 0 16,21 22-16,-22-22 0,1 0 16,21 22-16,-21-22 0,0 1 15,0-1-15,21 21 0,-21-20 0,-1-1 16,22 0-16,0 1 0,0-22 15,-21 21-15,21-21 0,0 1 0,0-1 16,0 0-16,21-21 16,1 0-16,-1 0 0,0-21 15,21 21-15,-21-21 0,22-1 0</inkml:trace>
  <inkml:trace contextRef="#ctx0" brushRef="#br1" timeOffset="67600.07">12531 7938 0,'21'-22'0,"-42"44"0,63-44 15,-21 1-15,-21 0 0,0 0 16,21 0-16,-21 0 16,21-1-16,-21 1 0,0 0 15,0 0-15,0 0 0,0 0 16,0-1-16,0 1 0,-21 21 16,0 0-16,0 0 15,0 21-15,0 1 0,-1-1 16,1 21-16,0-21 0,0 22 15,0-22-15,0 21 0,-1 0 0,22 1 16,-21-1-16,21-21 0,-21 22 16,21-1-16,0-21 0,0 0 0,0 0 15,0 1-15,0-1 0,21-21 16,0 0 0,1 0-16,-1 0 0,0 0 0,0 0 15,0-21-15,0-1 0,1 1 0,-1 0 16,0 0-16,0-21 0,0 20 15,-21-20-15,43-21 0,-22 20 16,-21 22-16,0 0 0,21 0 16,-21 0-16,0-22 15,0 64 17,0 1-32,0-1 0,0 0 0,-21 21 15,21-21-15,-21 1 0,21 20 16,0-21-16,0 21 0,-22-20 0,22 20 15,0-21-15,0 0 0,0 0 0,0 1 16,0-1-16,22-21 16,-1 0-16,0 0 15,0 0-15,21-21 0,-20 21 16</inkml:trace>
  <inkml:trace contextRef="#ctx0" brushRef="#br1" timeOffset="68000.97">13314 7832 0,'21'-21'15,"-42"42"-15,63-64 0,-21 22 0,-21 0 0,0 0 16,0 0-16,-21 21 16,0 0-16,0 0 15,0 0-15,-22 0 0,22 0 16,-21 21-16,-1 0 0,22-21 0,-21 21 16,21 0-16,0 1 0,-1-1 0,22 0 15,0 0 1,0 0-16,22 0 0,-1-21 0,0 22 15,21-22-15,-21 21 0,1 0 16,20-21-16,-21 21 0,0 0 0,0 0 16,1-21-16,-1 22 0,0 20 15,0-21-15,-21 0 16,0 0-16,0 1 0,0-1 16,-21-21-16,-21 0 15,20 0-15,1 0 0,-21 0 0,0 0 16,-22 0-16,22 0 0,21 0 15,-22 0-15,1-21 0,21 21 16,0-22-16,-22 1 0,22 21 16,21-21-16,0 0 15,21 21 1,22-21-16,-22 21 0,0 0 16,21-21-16,1 21 0</inkml:trace>
  <inkml:trace contextRef="#ctx0" brushRef="#br1" timeOffset="68389.59">13928 7832 0,'0'0'15,"21"-21"-15,0-1 0,0 1 0,-21 0 16,0 0-16,0 0 16,-21 21-16,21-21 0,-21 21 15,-22 0-15,22 0 0,0 0 16,-21 0-16,21 21 0,-1 0 15,-20-21-15,21 21 0,0 0 0,21 0 16,0 1-16,0-1 0,0 0 16,0 0-16,0 0 0,0 22 15,21-43-15,21 21 16,-21 0-16,1 0 0,-1-21 0,42 21 16,-42 0-16,1 1 0,-1-22 15,0 21-15,0 0 0,-21 0 16,0 0-16,-21 0 15,0-21-15,0 22 16,-1-22-16,-20 0 0,21 0 0,-21 0 16,-1 0-16,22 0 0,-21 0 15,21 0-15,-22 0 0,22 0 16,0 0-16,0 0 0,21-22 16,0 1-16,0 0 0,21 21 15,0-21-15</inkml:trace>
  <inkml:trace contextRef="#ctx0" brushRef="#br1" timeOffset="69060.2">15600 7853 0,'0'0'0,"0"-21"0,0 0 16,0-1-16,0 1 0,0 0 15,-21 0 1,-1 21-16,1 0 0,-21 0 16,21 0-16,-43 21 15,43 0-15,0 0 0,0 1 0,0 20 16,-1-21-16,22 21 0,-21 1 15,21-22-15,0 21 0,0 22 16,0-22-16,21-21 0,22 22 16,-22-22-16,21-21 15,22 21-15,-22-21 0,-21 0 16,64 0-16,-43-21 16,1 0-16,-22 21 0,21-22 0,0-20 15,-20 21-15,20-43 0,-21 22 16,-21 21-16,0-21 0,0 20 15,0-20-15,-21-21 0,0 41 16,0 22-16,-1-21 0,-20 21 16,21-21-16,-21 21 15,-1 0-15,22 21 0,0 0 16,0-21-16,0 22 0,-22 20 16,43-21-16,0 21 0,0-20 0,0-1 15,0 21-15,0-21 0,0 0 16,0 1-16,21-1 0,1-21 0,41 21 15,-42-21-15,22 0 16,-22 0-16,21 0 0</inkml:trace>
  <inkml:trace contextRef="#ctx0" brushRef="#br1" timeOffset="69424.19">16044 7916 0,'0'-21'0,"0"42"0,-21-63 16,21 21-16,0 0 0,-21 21 0,21-21 15,0-1-15,0 1 0,0 0 16,0 0-16,21 21 16,0-21-16,0 21 0,22 0 15,-22 0-15,21 0 0,1 0 0,-1 21 16,0 0-16,1 0 0,-1 0 0,0 1 16,-21 20-16,1-21 0,-1 0 15,-21 22-15,21-22 0,-21 42 16,0-20-16,-21-22 0,0 0 15,-22 0-15,22 0 0,0-21 0,-43 21 16,43-21-16,0 0 0,0 0 16,0 0-16,0 0 15,21-21-15,-22 0 0,22 0 16,0 0-16,0 0 0,0-1 16,0-41-16,0 42 0,0 0 15,22-1-15,-1-20 0,0 21 16,0 0-16,43-22 0,-22 22 15,-21 0-15,21 0 0,-20 0 0</inkml:trace>
  <inkml:trace contextRef="#ctx0" brushRef="#br1" timeOffset="69900.84">16679 7535 0,'0'0'16,"0"-84"0,-21 84-16,0-21 0,-21-1 0,-1 1 15,22 0-15,-42 21 0,-22-21 16,21 21-16,1 0 0,21 0 15,-22 0-15,1 21 0,-64 21 16,63-20-16,1-1 0,-1 21 16,1 0-16,-1 1 0,1-1 15,20 0-15,-20 22 0,42-22 0,-22 22 16,22-1-16,0 1 0,0-1 16,21 64-16,0-84 0,0 20 15,21 43-15,21-64 0,-21 1 16,22-22-16,-1 21 15,0-21-15,85 22 0,-63-22 16,-1 0-16,86-21 16,-65 0-16,22 0 0,-21 0 0,-1-21 15,1 0-15,63-1 16,-84 1-16,-1-21 0,1 21 0,-22-22 16,0 1-16,1 0 0,-1-64 15,-21 42-15,0 1 0,-21-1 0,0 1 16,0 21-16,0-22 0,-21 1 15,0-1-15,0 22 0,0-22 0,-22 22 16,1 0-16,0 20 0,-64-20 16,42 21-16,1 0 15,-22 21-15,22 0 0,-1 0 0,1 0 16,20 21-16,1 0 0,0 0 16,-1 0-16,22 1 0,0-1 0,0 21 15,21-21-15,0 0 0,0 1 16,21-22-16</inkml:trace>
  <inkml:trace contextRef="#ctx0" brushRef="#br1" timeOffset="71074.52">18457 7599 0,'64'-42'16,"-43"42"0,0-22-16,0 1 0,0 0 15,22 0-15,-22 0 0,0-22 16,21 22-16,22-85 16,-43 64-16,-21 0 0,0 21 0,0-22 15,0 22-15,0-21 16,-21 42-1,0 0-15,0 42 16,-1-21-16,-20 22 0,21-1 0,21 21 16,-21 1-16,0-1 0,21-20 15,0 20-15,-22 1 0,22-1 16,0 1-16,0-22 0,0 22 0,0-1 16,0-21-16,0 22 0,0-22 15,0 1-15,0-1 0,0 0 0,0 1 16,0-22-16,0 0 0,0 0 15,0 0-15,-21-21 0,0 0 16,0 0-16,-21 0 16,20 0-16,-41-42 15,42 21-15,-22-22 0,-20-20 0,42 21 16,0 20-16,-22-20 16,22 21-16,0 0 0,21 0 0,-21 21 15,0 0-15,-1 0 16,22 21-1,0 21-15,0-21 0,0 0 0,22 22 16,-1-22-16,0 21 0,0-21 16,0 1-16,22-1 0,-22 0 0,42 21 15,-20-42-15,-1 0 16,0 0-16,1 0 0,20 0 0,64-21 16,-85 0-1,1 0-15,-1 0 0,0-1 16,1 1-16,-1-42 0,-21 20 15,0 1-15,-21 21 0,0-21 16,0 20-16,0-20 0,0 21 16,0 0-16,0 42 31,0 0-31,0 0 0,-21 0 16,21 1-16,-21 20 0,21-21 0,-21 21 15,0-20-15,21 20 0,0-21 16,0 21-16,-21-20 0,21-1 0,-22 0 15,22 0-15,0 0 0,-21-21 47,21-21-47,0 0 0,0 0 16,0 0-16,0-22 0,0 22 16,21-21-16,1-1 0,-1 1 0,0 0 15,21 21-15,-21-22 0,22 22 16,-1 0-16,0 0 0,1 21 0,20 0 15,-20 0-15,-1 0 0,0 0 16,1 21-16,20 21 0,-42-21 16,0 1-16,-21 20 0,0-21 15,0 21-15,-21 22 16,0-43-16,0 0 0,0 0 0,0 22 16,-1-22-16,1-21 0,0 21 15,0 0-15,0-21 0,42-21 31,21 0-31,-21-21 16,1 20-16,20-20 0,0 21 0,1-21 16</inkml:trace>
  <inkml:trace contextRef="#ctx0" brushRef="#br1" timeOffset="71315.89">19939 7366 0,'0'0'0,"21"-42"0,-21 21 0,0-1 16,0 1-16,0 0 0,0 42 15,0 0-15,0 1 16,-21 20-16,0 0 0,0 1 0,-1 20 16,1-21-16,0 22 0,21-22 15,-42 22-15,21-22 0,-1 0 0,1 22 16,0-22-16,0 1 0,0-1 16,21 0-16,-21 1 0,21-1 0,-22-21 15,22 0-15,0 0 0,0 1 16,22-22-16,-1 0 0,0 0 15,0 0-15,0-22 0,0 22 0,22-42 16,-22 21-16,0 0 0</inkml:trace>
  <inkml:trace contextRef="#ctx0" brushRef="#br1" timeOffset="71508.89">19600 7811 0,'0'0'0,"-42"0"0,0 0 31,63 0-15,21 0-16,-21 0 0,22 0 15,-22 0-15,21 0 0,22 0 16,-22 0-16,0 0 0,1-22 16,-1 22-16,0-21 0,-21 21 15,22 0-15</inkml:trace>
  <inkml:trace contextRef="#ctx0" brushRef="#br1" timeOffset="71872.58">20066 7874 0,'0'0'0,"0"21"0,0 0 16,21-21 15,0 0-31,0 0 0,22-21 16,-22 0-16,0 21 0,0-21 15,0 21-15,1-21 0,-1 0 16,0 21-16,-21-43 0,0 22 16,-21 21-1,0 0 1,-1 0-16,1 21 0,0 0 0,0-21 16,0 43-16,0-22 0,-1 0 15,1 21-15,0-20 0,21 20 0,0-21 16,-21 21-16,21-20 0,0-1 15,0 21-15,0-21 0,0 0 16,21 1-16,0-22 0,22 0 16,-22 0-16,0 0 0,21 0 15,-21 0-15,22 0 0,-22-22 16,21 22-16,1-21 0,-1 0 16,-21 0-16</inkml:trace>
  <inkml:trace contextRef="#ctx0" brushRef="#br1" timeOffset="72177">20595 7874 0,'0'0'15,"0"-21"-15,0-21 0,21 20 0,-21 1 16,21 0-16,1 21 16,20-21-1,-21 21-15,0 0 0,0 0 16,1 0-16,-1 0 0,21 21 0,-21-21 16,0 21-16,-21 0 0,22 1 0,-1-1 15,0-21-15,-21 21 0,21 42 16,-21-41-16,0-1 0,0 0 15,0 0-15,-21 0 0,-21 22 16,-1-43-16,22 21 0,0-21 16,0 0-16,0 0 15,21-21 1,0-1-16,21 1 16,0 0-16,0 0 0,0 0 15,0-22-15,1 22 0,-1 0 0,21 0 16,-21 0-16,0 0 15,1-1-15,-1 1 0,21 0 0,-21-21 16</inkml:trace>
  <inkml:trace contextRef="#ctx0" brushRef="#br1" timeOffset="72745.48">21590 7260 0,'0'-42'0,"0"84"0,0-105 0,0 42 16,-21 21-16,21-22 0,-21 1 0,-1 21 15,1 0-15,0 0 16,0 21-16,0 22 16,0-22-16,21 21 0,-22 1 15,1 20-15,21-21 0,0 22 16,-21-1-16,21-20 0,-21 20 0,21 1 16,-21 63-16,21-64 15,-21 1-15,21-1 0,0 22 0,0-22 16,-22 22-16,1-21 0,0 20 0,0-20 15,0 20-15,-22 1 0,1 0 16,0-1-16,-64 65 0,42-65 16,22-20-16,-21 20 15,20-41-15,1 20 0,-22 22 16,43-43-16,0 1 0,21-22 0,0 0 16,0 0-16,0 0 0,21 0 15,0-21-15,22 0 0,-1 0 0,0 0 16,1 0-16,20-21 0,43-21 15,-42 21-15,-1 0 0,1-1 16,-1-20-16,1 21 0,-1-21 0,64-43 16,-85 43-16,1-1 0,-1-20 15,-21-1-15,0 1 0,-21-85 16,0 84-16,-42 1 0,21-1 16,-21 1-16,-1-1 0,-20 1 15,-1 20-15,22-20 0,-22 42 16,22-22-16,-21 22 0,20 0 0,22 0 15,0 0-15,0 21 0,0 0 16,21-22-16,0 1 16,21 21-1,0 0-15,0-21 0,21 0 0,-20 21 16,20-21-16,0 0 0,1 21 16,-22-22-16</inkml:trace>
  <inkml:trace contextRef="#ctx0" brushRef="#br1" timeOffset="73233.1">21886 7557 0,'0'0'0,"0"-22"0,0 1 16,0 0-16,-21 21 16,0 0-16,0 0 15,0 0-15,-22 0 0,22 21 0,-21 0 16,21 1-16,-22-1 0,22 21 15,-21-21-15,21 0 0,-1 22 0,-20-22 16,21 21-16,0-21 0,21 1 16,0 20-16,-21 0 15,21-21-15,0 1 0,21-22 16,21 0 0,-21 0-16,0 0 0,22 0 0,-22 0 15,21-22-15,1 22 0,-22-21 16,21 0-16,0 0 0,-20 0 0,41-43 15,-42 43-15,22-21 16,-22 21-16,-21-1 0,21-20 0,0 21 16,0 0-16,-21 0 0,0 42 31,0 0-31,-21 0 16,0 0-16,0 22 0,0-22 15,21 0-15,-22 0 0,22 0 0,0 0 16,0 1-16,0-1 15,0 0-15,0 21 0,22-21 16,20-21-16,-21 0 16,21 0-16,-20 0 0,-1 0 15,21 0-15,-21 0 0,43-42 16,-22 21-16</inkml:trace>
  <inkml:trace contextRef="#ctx0" brushRef="#br1" timeOffset="73474.69">22521 7557 0,'0'0'0,"0"-22"0,0 1 15,0 0-15,0 0 16,-21 21 0,0 0-16,0 0 0,0 21 15,-1 0-15,-20 0 0,21 1 16,0 20-16,0-21 0,21 0 0,-22 22 16,1-22-16,21 21 0,0-21 15,0 0-15,0 1 0,0 20 0,0-21 16,0 0-16,0 0 15,0 1-15,21-22 0,1 0 0,-1 0 16,0 0-16,21 0 0,-21 0 16,22 0-16,-22 0 0,21 0 0,1-22 15,-1 1-15,21-21 16</inkml:trace>
  <inkml:trace contextRef="#ctx0" brushRef="#br1" timeOffset="73856.88">22860 7641 0,'-21'0'15,"-22"0"1,43 21-16,0 1 16,22-22-1,-1 0-15,0 0 16,0 0-16,0 0 0,0 0 0,22 0 16,-22 0-16,0 0 0,0-22 15,22 22-15,-22-21 0,0 0 0,0 0 16,0 0-16,-21 0 15,0-1-15,0 1 0,0 0 16,0 0-16,-21 21 0,0 0 16,0 0-16,-22 0 0,22 0 15,-21 21-15,0 0 0,-1 0 0,1 1 16,21-1-16,-22 21 0,22-21 16,0 22-16,0-22 0,0 21 0,21-21 15,0 0-15,0 22 0,0-22 16,0 0-16,0 0 0,21 0 0,0 1 15,0-1-15,0-21 0,22 0 16,-1 0-16,-21 0 0,22 0 16,-1 0-16,0 0 0,-21 0 0,64-43 15,-43 22-15,1-21 16,-1 21-16</inkml:trace>
  <inkml:trace contextRef="#ctx0" brushRef="#br1" timeOffset="74480.88">23474 6795 0,'0'0'0,"21"0"0,21 21 0,-21-21 0,1 0 16,20 0-16,0 0 0,1 0 16,-1 0-16,21 0 0,-20 0 0,-1 0 15,0-21-15,1 21 0,-1 0 16,0 0-16,1-22 0,-22 22 0,21 0 16,-21 0-16,1 0 0,-1 0 15,-21 22 1,0-1-1,0 0-15,-21 0 16,21 0-16,0 0 0,-22 1 0,22-1 16,-21 21-16,21-21 0,0 22 15,0-1-15,-21 0 0,21 22 0,-21-1 16,0-20-16,21 20 0,-21 1 16,-1-1-16,22 1 0,-21-22 0,0 21 15,0 1-15,0-22 0,21 22 16,0-22-16,-21 22 0,21-22 0,-22 0 15,22 22-15,0-22 0,0 0 16,-21 1-16,21-22 0,-21 21 16,0-21-16,21 22 0,-21-22 0,21 0 15,-21 0-15,21 0 0,-22 1 16,1-1-16,0-21 16,0 0-16,0 0 0,0 0 15,-1 0-15,1 0 0,-21 0 16,21 0-16,0 0 0,-1 0 0,1-21 15,0 21-15,0 0 0,0-22 16,0 1-16,-1 21 0,22-21 16,0 0-1,22 21 1,-1 0-16</inkml:trace>
  <inkml:trace contextRef="#ctx0" brushRef="#br1" timeOffset="74632.42">23601 8403 0,'-21'0'63,"-1"0"-48</inkml:trace>
  <inkml:trace contextRef="#ctx0" brushRef="#br1" timeOffset="97904.78">1164 10859 0,'-21'-22'31,"0"22"-15,0 0-1,-1 0-15,1 0 0,0 0 16,0 0-16,0 0 0,0 0 0,-1 0 16,-20 0-16,21 0 0,-21 0 15,20 0-15,-20 0 0,21 22 16,0-22-16,0 0 0,-1 0 0,1 0 16,42 0 15,1 0-16,-1 0-15,0 0 0,21 0 0,1 0 16,-22 0-16,21 0 0,22 0 16,-22 0-16,21-22 0,1 22 0,-1 0 15,22 0-15,-21 0 0,20 0 16,-20 0-16,20 0 0,-20 0 0,-1 0 16,-20 0-16,20 0 15,-20 0-15,-1 0 0,-21-21 0,21 21 0,-20 0 16,-1 0-16,0 0 0,0 0 15,-21-21 17,0 0-1,0 0 0,-21 21-31,21-21 16,0-1-16,-21 22 0</inkml:trace>
  <inkml:trace contextRef="#ctx0" brushRef="#br1" timeOffset="98444.65">1757 10393 0,'0'0'0,"-21"0"0,21-21 16,-22 21-16,22 21 47,0 0-47,0 0 0,22 0 15,-1 1-15,0-1 16,0 0-16,0 0 0,0 0 0,1 0 16,20 1-16,-21-22 0,0 21 15,22 0-15,-1-21 0,-21 0 16,21 0-16,-20 0 0,20 0 15,0 0-15,-21 0 0,22 0 16,-22 0-16,0 0 16,-21-21-1,-21 21 1,0 0 0,0 21-16,-1-21 0,1 21 15,0 0-15,-21 0 0,21 1 0,-22-1 16,22 21-16,-21-21 0,21 22 15,-22-22-15,22 21 0,-21-21 16,21 22-16,-1-1 0,-41 21 16,21-20-16,20-1 0,-20 22 15,21-43-15,21 0 0,0 0 16,0 0-16,-21 0 0,21 1 16,0-1-16,0 0 15,21-21 16,-21-21-15,21 0-16,-21-1 0,21 1 16</inkml:trace>
  <inkml:trace contextRef="#ctx0" brushRef="#br1" timeOffset="100986.87">3492 10562 0,'0'0'0,"22"0"0,-22-21 0,21 21 16,-21-21-16,21 0 16,0 0-16,-21-1 0,21 22 0,-21-21 15,0 0-15,0 0 16,0 42 15,0 0-15,0 0-16,0 22 0,0-22 0,0 21 15,0 1-15,0-1 16,0 0-16,0 1 0,-21-22 0,21 21 16,0 0-16,0-20 0,0 20 15,0-21-15,0 0 0,0 0 0,0 1 16,0-1-16,21-21 31,0-21-15,1-1-16,-1 1 0,0 0 15,-21 0-15,21-21 0,0 20 0,0-20 16,1 21-16,-1-21 16,-21 20-16,21-20 0,0 21 0,0 0 15,-21 0-15,0-1 0,21 1 16,-21 0-16,22 21 0,-1 21 31,-21 0-31,0 1 0,0-1 16,0 0-16,0 0 0,0 21 0,0-20 15,21-1-15,-21 21 0,21-21 16,0 0-16,-21 1 0,21-22 0,-21 21 16,22-21-16,-1 0 15,0 0-15,0 0 0,0 0 16,0 0-16,1-21 16,-1-1-16,-21 1 0,21 0 15,0 0-15,-21 0 0,0 0 0,0-22 16,21 1-16,-21 21 0,21-22 15,-21 1-15,0 21 0,0-21 0,0 20 16,22 1-16,-22 0 0,0 0 16,21 0-16,-21 42 31,0 0-31,0 0 16,0 22-16,0-22 0,0 21 0,0-21 15,0 22-15,0-22 0,0 21 16,0-21-16,21 22 0,-21-22 15,0 21-15,0-21 0,21 0 16,0 1-16,0-22 0,-21 21 0,22-21 16,-1 0-16,0 0 0,0 0 0,0 0 15,0 0-15,22 0 0,-22 0 16,21 0-16,-21-21 0,22 21 0,-22-22 16,21 1-16,-21-21 0,22 21 15,-22 0-15,0-22 0,0 22 0,0-21 16,1-1-16,-1-20 15,-21 21-15,0 20 0,0-20 16,0 21-16,0 0 0,0 0 0,-21-1 16,-1 22-1,1 0-15,0 0 0,0 22 0,0-1 16,0 0-16,-1 0 0,22 21 16,-21 1-16,21-1 0,-21-21 0,21 22 15,0-1-15,0 0 0,0-21 0,0 22 16,0-22-16,21 0 0,0 0 15,1 0-15,-1 1 0,0-22 0,21 0 16,22 21-16,-43-21 16,21 0-16,1 0 0,-22-21 0,21 21 15,-21-22-15,22 1 0,-22 0 0,21 0 16,-21 0-16</inkml:trace>
  <inkml:trace contextRef="#ctx0" brushRef="#br1" timeOffset="102708.3">6329 10732 0,'0'0'0,"0"21"31,0-42 0,0-1-15,0 1-16,0 0 0,0-21 0,0 21 15,0-22-15,21 1 0,0 0 16,0-1-16,-21 1 0,21-22 0,1 22 16,-1 0-16,21 21 0,-21-22 0,0 22 15,22 0-15,-22 0 0,0 21 16,21 0-16,-20 0 0,-1 0 15,0 21-15,-21 0 0,21 0 16,-21 0-16,0 1 0,0-1 16,0 0-16,0 0 0,0 0 0,0 0 15,21-21 1,0 0 0,-21-21-1,0 0-15,0 0 0,0 0 16,0 0-16,0-1 0,0 1 15,-21 21-15,0-21 0,0 0 16,0 21-16,0 0 0,-1-21 0,1 21 16,0 0-16,0 0 0,0 0 15,0 21-15,-1 0 0,1 0 16,21 0-16,0 1 0,-21 20 16,21 0-16,-21 1 0,21-1 0,0 0 15,0 43-15,0-43 16,0 1-16,0-22 0,0 21 0,21-21 15,0 0-15,0 1 0,1-1 16,-1 0-16,0 0 0,0-21 0,0 0 16,0 0-16,22 0 0,-22 0 0,0 0 15,21 0-15,-20-21 0,-1 0 16,21 0-16,-21-1 0,0-20 0,1 21 16,20-21-16,-21-1 0,0-20 0,0 20 15,22-20-15,-22 21 16,21-1-16,-21 22 0,1-21 0,20 21 15,21-22-15,-41 22 0,-1 21 16,21 0-16,-21 0 0,0 0 16,22 21-16,-22-21 15,-21 21-15,21 1 0,-21-1 16,0 0-16,0 0 0,0 0 16,0 0-16,0 1 0,0 20 0,0-21 15,0-42 32,0 0-47,0 0 16,0-1-16,0 1 0,0 0 15,0 0-15,0 0 0,-21 21 0,0-21 16,21-1-16,-21 22 0,-1-21 16,1 21-16,0 0 0,0 0 15,0 0-15,0 0 16,-1 0-16,1 21 0,0 1 0,0-1 15,-21 21-15,-1 0 0,22 1 16,21-1-16,-21 0 0,0 1 16,0 41-16,-1-41 0,22-22 15,0 21-15,0-21 0,0 1 0,0-1 16,0 0-16,22 0 16,-1-21-16,0 0 0,0 0 0,21 0 0,-20 0 15,41 0 1,-21-21-16,1 21 0,-1-21 15,0-22-15,-20 22 0,83-85 16,-83 64-16,20 21 0,-21-21 16,-21-1-16,21 1 0,0-22 15,-21 43-15,0 0 0,0 0 0,0 0 16,-21 21 0,0 21-1,21 0-15,-21 0 0,21 0 16,0 22-16,0-22 15,-21 42-15,21-20 0,0-22 16,0 21-16,0-21 0,0 1 0,0-1 16,0 0-16,0 0 0,21-21 15,-21 21-15,42-21 0,-21 0 0,1 0 16,20 0-16,0 0 0,1 0 16,-1 0-16,43-42 0,-43 21 15,-21 0-15,21-1 0,22-62 16,-43 63-16,0-22 0,0 1 15,-21 21-15,0-22 0,22 22 16,-22 0-16,0 0 0,0-21 16,0 20-1,0 44 1,0-1 0,0 0-16,-22 0 0,22 21 15,0-20-15,0-1 0,0 21 0,0-21 16,0 22-16,-21-22 0,21 21 0,-21-21 15,21 0-15,0 22 0,0-22 16,-21 0-16,21 0 16,0-42 15,0 0-31,0 0 16,0-22-16,0 22 0,0-21 0,21 0 15,-21-1-15,21 1 0,0 0 16,1-1-16,-1 22 0,42-64 15,-20 64-15,-1-21 0,-21 21 16,21 0-16,22 21 0,21 0 16,-43 0-16,0 0 0,-21 0 0,22 21 15,-22 0-15,0 0 0,0 0 16,-21 22-16,0-22 0,0 106 16,0-85-16,-21-21 0,0 22 15,0-1-15,0-21 0,-1 21 16,22-20-16,-21-1 0,21 0 15,-21 0-15,21 0 0,-21-21 16,21-21 0,21 0-16,0 0 15</inkml:trace>
  <inkml:trace contextRef="#ctx0" brushRef="#br1" timeOffset="105633.89">10033 10689 0,'0'43'31,"-21"-43"-31,21 21 0,-21-21 16,-1 0 0,1 0-1,21-21-15,0-1 0,0 1 16,0 0-16,0 0 0,0-21 16,0 20-16,0-20 0,0 0 0,21-1 15,1 1-15,-1 0 0,0-22 16,21 43-16,-21-21 0,22-1 15,-1 22-15,0 0 0,1 0 0,-1 0 16,0 0-16,1 21 0,-1 0 16,-21 0-16,22 0 0,-22 21 0,0 0 15,-21 21-15,0-21 16,0 1-16,0-1 0,0 0 0,0 0 16,0 0-16,0 0 0,0 1 15,-21-22 1,0-22 15,21 1-31,0 0 0,0 0 16,0 0-16,0 0 0,-22-1 15,22 1-15,-21 0 0,0 0 16,21 0-16,-21 21 0,21-21 0,-42 21 16,20 0-16,1 0 0,0 0 15,0 0-15,0 0 0,0 0 16,-22 0-16,22 21 0,0 0 0,0 0 15,-22 0-15,22 0 0,0 1 16,0 62-16,21-41 0,-21-1 16,21 43-16,0-43 0,0 0 15,0-21-15,0 22 0,0-22 16,0 21-16,42 1 16,-21-22-16,0-21 0,1 0 15,-1 0-15,21 0 0,-21 0 16,0 0-16,22-21 0,-22-1 0,21 1 15,-21 0-15,1-21 0,-1 21 16,0-22-16,0 1 0,21-43 16,-42 43-16,22 0 0,-22 20 0,0-20 15,0 21-15,0 0 0,0 0 16,0-1-16,0 1 0,0 42 31,0 1-31,0-1 16,0 21-16,0-21 0,0 22 15,0-22-15,0 21 0,0 0 16,0 22-16,0-43 0,0 0 16,21 22-16,-21-22 0,21 0 0,0-21 15,0 21-15,0-21 16,1 0-16,-1 0 0,0 0 0,0 0 16,21-21-16,-20 21 0,-1-21 15,0 0-15,0-1 0,0-20 0,0 21 16,1-21-16,20-43 15,-21 43-15,0-1 0,22 22 16,-22-21-16,0 21 0,21-22 0,-21 22 16,1 21-16,20-21 0,-21 21 15,0 0-15,-21 21 16,0 0-16,0 0 16,0 1-1,0-1 1,0-42 15,0-1-31,0 1 16,0 0-16,-21 21 0,21-21 15,-21 0 1,0 21-16,0 0 0,-1 0 16,1 0-16,0 0 0,0 0 15,0 0-15,21 21 0,-21-21 16,-1 21-16,1 0 0,0 0 0,0 1 15,21 20-15,0-21 0,-21 21 16,21 1-16,0-1 0,0 0 0,0-20 16,0 20-16,0 0 0,0-21 0,21 1 15,0-1-15,0 0 0,0 0 16,1 0-16,-1-21 0,21 0 0,0 0 16,-20 0-16,20 0 0,0 0 0,-21 0 15,22 0-15,-22-21 0,21 0 16,1-21-16,-22 20 0,0 1 0,21-21 15,-21 0-15,1-1 16,-1 1-16,0 0 0,0-1 0,21 22 16,-20-21-16,-22-1 0,21 22 0,0 0 15,0 0-15,0 0 0,0 21 16,1 0-16,-1 0 16,-21 21-1,0 0-15,0 0 16,0 0-16,0 1 15,21-22 32,-21-22-47,0 1 16,0 0-16,0 0 0,0 0 16,0 0-1,-21 21-15,0 0 16,21-22-16,-22 22 15,1 0-15,0 0 0,21 22 16,-21-22-16,0 21 0,0 0 16,21 0-16,-22 0 0,22 22 0,-21-22 15,0 21-15,21-21 0,0 22 16,-21 20-16,21-21 16,0 1-16,0-22 0,0 21 0,0-21 15,0 1-15,21 20 16,0-21-16,0 0 0,43 0 15,-43-21-15,21 0 0,1 0 16,-1 0-16,0 0 0,22 0 0,-22 0 16,22 0-16,-1-21 0,43-21 15,-64 21-15,22 0 0,-22-1 16,1-20-16,-1 21 0,-21-21 0,43-22 16,-43 22-16,0-1 0,-21 22 15,0-21-15,0 21 0,0-22 16,0 22-16,0 0 0,0 0 15,-21 0 1,0 21-16,-1 0 16,1 0-16,0 0 0,0 21 0,0 0 15,0 0-15,-1 0 0,1 1 0,0-1 16,0 42-16,21-20 16,0-22-16,0 21 0,0-21 0,0 22 15,0-22-15,0 21 0,0-21 16,21 0-16,0 1 0,0-1 15,-21 0-15,22-21 0,-1 21 0,0-21 16,0 0-16,0 0 0,0 0 16,22 0-16,-22 0 0,0 0 0,43-21 15,-22 0-15,0 0 0,43-22 16,-43 22-16,1-21 16,-22-1-16,21 22 0,0-21 0,-20 0 15,20-1-15,-21 22 0,0-21 0,0 21 16,-21-1-16,0 1 0,0 0 15,0 0-15,-21 21 16,0 0-16,0 21 16,21 0-16,-21 0 15,21 1-15,0 20 0,0-21 16,0 0-16,0 0 0,0 22 16,0-22-16,0 0 0,0 0 15,0 0-15,21 43 0,-21-43 16,0 0-16,0 0 0,21 1 15,0-1-15,-21-42 47,0-1-47,0 1 16,0 0-16,-21 0 0,21 0 0,-21 0 16,21-1-16,-21 1 0,21 0 0,0 0 15,-21 21-15,-1 0 16,1 0-16,21 21 15,-21-21-15,21 21 0,0 0 16,-21 1-16,21-1 0,0 0 16,0 0-16,0 0 0,0 0 0,0 1 15,0-1-15,21 0 0,0-21 16,0 21-16,1 0 0,-1-21 16,0 0-16,0 0 0,21 0 15,-20 0-15,20 0 0,0 0 16,1 0-16,-1-21 0,21 0 0,-20 0 15,20 0-15,-20-1 0,41-41 16,-20 21-16,-22 20 0,-21-20 16,22 0-16,20-43 0,1 22 15,-43 20-15,0 22 0,-21 0 16,0 0-16,0 0 16,-21 21-16,0 0 15,-22 0-15,22 21 0,0-21 0,21 21 16,-21 0-16,21 0 0,-21 0 15,21 1-15,0-1 0,0 21 0,0-21 16,0 0-16,0 22 0,0-22 0,21 0 16,0 0-16,-21 0 0,21 1 15,21 20-15,-20-21 16,-1 0-16,0 0 16,-42-21 15,0 0-31,-1 0 0,1 0 15,0 0-15,-21 0 0,21 0 16,-1 0-16,1 0 0,0 0 16,0 0-1,42 0 1,0 0 0,0 0-16,-21-21 15</inkml:trace>
  <inkml:trace contextRef="#ctx0" brushRef="#br1" timeOffset="107119.85">15917 10583 0,'21'22'16,"1"-22"-16,-1 0 31,0-22-16,-21 1-15,21 21 16,-21-21-16,21 0 0,-21 0 0,0 0 16,21-1-16,-21 1 0,0-21 15,0 21-15,0 0 0,0-22 0,-21 22 16,-21-42-16,21 41 16,-22 1-16,22 21 0,0 0 15,0 0-15,0 0 0,-22 0 16,22 0-16,0 0 0,-21 21 15,21 1-15,-22-1 0,1 63 16,21-41-16,-22-1 0,22 0 0,21 22 16,-21-22-16,0 106 15,21-126-15,0 20 0,0-21 16,0 0-16,0 0 0,42 22 16,-21-43-16,1 0 0,-1 0 15,0 0-15,0 0 0,21-21 0,1-1 16,-1 1-16,-21-21 15,0 21-15,22-22 0,-22 22 0,21-21 16,1-64-16,-22 64 16,0-1-16,0 1 0,-21 0 0,0-1 15,21 1-15,-21 21 0,0 0 16,0 0-16,0 42 31,0 21-31,0-21 16,0 22-16,-21-1 0,21-21 15,0 21-15,0 1 0,0-1 0,0 0 16,0-20-16,0 20 0,0-21 16,0 0-16,0 0 0,21 1 0,-21-1 15,21 0-15,1-21 0,-1 0 0,0 0 16,0 0-16,0 0 0,22 0 16,-22-21-16,21 21 0,-21-21 0,22-1 15,-22-20-15,0 21 0,21-21 16,-21-1-16,22 1 0,-22 0 15,0-22-15,0 22 0,0-1 0,1-20 16,-1 21-16,0-1 0,0 22 16,-21-21-16,0 21 0,21-1 15,-21 1-15,0 42 32,-21 22-32,0-22 0,0 0 15,21 21-15,-21 1 0,-1-1 16,22 22-16,-21-22 0,21 0 15,-21 22-15,21-22 0,0 0 0,0 1 16,0-22-16,0 42 16,0-41-16,21-1 0,0 0 0,1-21 15,-1 0-15,21 0 0,0 0 16,1 0-16,-1 0 0,-21-21 16,22 0-16,-22-1 0,21 1 0,22-63 15,-22 41-15,0 1 16,-21 0-16,22-22 0,-22 22 0,21-43 15,-21 43-15,1-1 16,-1-20-16,-21 42 0,0 0 16,0-1-16,-21 22 15,-1 0 1,22 22-16,0 20 0,-21-21 16,0 0-16,21 22 0,-21-1 0,21 0 15,0 1-15,0-1 0,0 0 16,0 1-16,0-1 0,0 21 15,0-20-15,21-22 0,0 0 16,0 0-16,1-21 0,-1 21 0,0-21 16,21 0-16,-21 0 0,1 0 0,20 0 15,0 0-15,-21 0 0,22-21 16,-1 0-16,0 0 0,-20 0 0,20-22 16,0 22-16</inkml:trace>
  <inkml:trace contextRef="#ctx0" brushRef="#br1" timeOffset="108217.65">18648 10478 0,'0'0'0,"0"21"31,21-21-31,0 0 16,0 0-16,0-21 0,1-1 15,-1 1-15,0 0 0,0 0 16,0 0-16,0-22 0,1 22 0,-1-21 16,0 0-16,0-1 0,0-41 15,0 41-15,-21 1 0,0 0 16,0-1-16,0 1 0,0 0 16,0 20-16,0 1 0,0 0 0,0 0 15,-21 21 1,21 21-16,-21 0 0,0 22 15,21-22-15,0 21 0,0 0 0,-21 1 16,21-1-16,-21 0 0,21 1 16,-22 20-16,22-20 0,0-1 15,0 0-15,0 1 16,0-22-16,22 42 0,-1-42 16,-21 1-16,21-1 0,0 0 0,0-21 15,0 0-15,1 0 16,-1 0-16,21 0 0,-21 0 0,43-42 15,-22 20-15,-21 1 0,22-21 16,-1 0-16,0-1 0,-21 1 0,22 0 16,-22-1-16,21 1 0,-21 0 0,1-22 15,-22 22-15,21-1 0,-21 1 16,21 0-16,-21-1 0,0 22 0,0 0 16,0 0-16,0 42 31,-21 0-31,21 0 0,-21 22 0,21-1 15,0-21-15,0 22 0,-22 20 16,1 1-16,21-22 0,0 0 16,0 1-16,-21-1 0,21-21 0,-21 21 15,21 1-15,0-22 0,0 0 16,0 0-16,0 0 0,0-42 31,21 0-15,0 0-16,0 0 0,-21 0 15,22-22-15,-1 22 0,0-21 16,0 21-16,0-1 0,0 1 0,1 0 16,-1 0-16,-21 0 0,21 21 0,0 0 15,0 0-15,-21 21 16,0 0-16,0 0 0,21 0 16,-21 1-16,0 20 15,0-21-15,22 0 0,-22 0 0,0 1 16,21-1-16,0 0 0,0 0 0,0 0 15,22 0-15,-22-21 0,21 22 16,22-22-16,-22 0 0,0 0 16,43 0-16,-64-22 15,43-20-15,-22 21 0,0 0 16,-21 0-16,1-22 0,20 22 16,-21-21-16,0 21 0,0-22 15,-21 1-15,0 0 0,22 20 0,-22-20 16,0 21-16,0-43 15,-22 64 1,1 22-16,0-1 0,0 42 16,0-20-16,0-22 0,21 21 0,0-21 15,0 22-15,0-1 0,0-21 16,0 21-16,0-20 0,0 20 0,0-21 16,0 0-16,21 0 0,21 1 15,-21-22-15,22 21 0,-22-21 16,21 0-16,-21 0 0,22 0 15,-1-21-15,0-1 0,1 22 16,-1-21-16,-21-21 0,21 21 0,-20 0 16,20-1-16,-21-20 0,0 21 0,0 0 15,-21-22-15</inkml:trace>
  <inkml:trace contextRef="#ctx0" brushRef="#br1" timeOffset="108476.08">18627 10118 0,'0'0'0,"-43"0"16,22 0-16,42 0 15,22 0-15,-1 0 16,0 0-16,1-21 0,20 21 15,-21-22-15,22 22 0,-22 0 0,22-21 16,-1 21-16,-20 0 0,20 0 0,-21 0 16,-20-21-16,20 21 0,-21 0 15</inkml:trace>
  <inkml:trace contextRef="#ctx0" brushRef="#br1" timeOffset="109780.86">4847 12213 0,'-21'0'0,"0"0"16,21-21 0,0 0-1,0 0-15,0 0 0,0-1 16,21 1-16,0 0 0,0 0 15,0 0-15,1 0 0,-1-1 16,0 1-16,0 0 0,0 21 0,0 0 16,1 0-16,-1 0 15,0 21-15,0 22 0,-21-22 16,0 21-16,0 0 0,0 1 16,0-1-16,0 43 0,0-43 15,0 0-15,0-20 0,0 20 16,0-21-16,-21 0 0,21 0 0,0 1 15,0-44 17,0 1-32,0 0 15,0-21-15,0 21 0,0-1 16,0-20-16,21 0 0,0-1 0,-21 1 16,21 0-16,1-1 0,-22 1 0,21 0 15,0 21-15,0-22 0,-21 22 16,21 0-16,0 21 0,1 0 0,-1 0 15,0 21-15,0 0 0,0 0 16,-21 1-16,21 20 0,1-21 16,-22 64-16,0-43 0,0-21 15,0 22-15,0-1 0,0-21 0,0 0 16,0 43-16,0-43 16,0 0-16,21-21 31,0-21-31,-21 0 15,0 0-15,21-1 0,-21-20 0,21 21 16,0-21-16,-21-1 0,22 1 0,-1 0 16,0-1-16,0-20 0,0 20 15,0 1-15,22 21 0,-22-21 0,0 20 16,21 1-16,-20 21 0,20 0 16,-21 0-16,0 0 0,0 21 0,1 1 15,-22-1-15,21 21 0,-21-21 16,21 22-16,-21-1 0,0 0 15,0 43-15,0-43 0,0 1 16,0-1-16,0-21 0,0 21 16,0-20-16,0-1 0,0 0 0,0 0 15,0-42 17,0 0-32,0 0 15,21-1-15,-21 1 0,21 0 16,0-21-16,-21 21 0</inkml:trace>
  <inkml:trace contextRef="#ctx0" brushRef="#br1" timeOffset="110144.84">6159 12129 0,'0'21'16,"22"0"-16,-1-21 15,0 0-15,0-21 16,0 0-16,0 21 0,1-22 15,-1 1-15,0-21 0,0 21 0,0 0 16,0-1-16,-21-20 0,22 21 16,-22 0-16,0 0 0,0-1 15,0 1-15,0 0 0,0 0 0,-22 21 16,1 0 0,0 0-16,0 21 0,0 0 15,0 0-15,21 1 0,-22 20 16,1 0-16,0 1 0,21-1 15,0 0-15,-21 1 0,21-1 0,0 0 16,0-21-16,0 22 0,0-1 16,0-21-16,21 0 0,0 1 0,0-22 15,1 0-15,20 0 0,-21 0 16,21 0-16,1 0 0,-22-22 0,42 1 16,-20 0-16,-1 0 0,64-43 15,-64 22-15,1 0 0</inkml:trace>
  <inkml:trace contextRef="#ctx0" brushRef="#br1" timeOffset="110385.95">7175 11642 0,'0'0'0,"0"-21"0,0-22 31,0 64-15,0 22-16,0-22 0,0 0 15,-21 21-15,21 1 0,-21-1 16,21 0-16,-21 1 0,21-1 15,0 22-15,-21-22 0,0 0 0,-1 1 16,22-1-16,-21 0 0,21-21 16,0 1-16,0-1 0,0 0 0,0 0 15,21-21 1,1-21-16,-1 0 0,0 0 16,21-1-16,-21-20 0,1 0 0,-1-1 15</inkml:trace>
  <inkml:trace contextRef="#ctx0" brushRef="#br1" timeOffset="110840.14">7535 11515 0,'0'0'0,"0"-21"0,0-1 0,0 44 31,0-1-31,0 21 16,0-21-16,0 22 0,0-1 0,0 0 15,0 1-15,-21 41 0,21-41 16,-21-1-16,21 0 0,0 1 15,0-1-15,-21 0 0,21 1 0,-21-22 16,21 21-16,0-21 0,0 0 16,-22-21-16,22 22 0,0-44 31,0 1-15,0 0-16,0 0 0,0-21 0,0 20 15,0-20-15,22 0 0,-1 21 16,0-22-16,0 1 0,-21 0 15,42 20-15,-20-20 0,-1 21 0,0 0 16,0 0-16,0 21 0,22 0 16,-22 0-16,0 0 0,0 0 0,0 21 15,22 21-15,-22-21 0,-21 0 16,21 22-16,-21-22 0,0 21 16,0-21-16,0 64 0,0-64 15,-21 22-15,0-22 0,-1 0 16,1 21-16,0-42 0,21 21 15,0 1-15,-21-22 0,0 0 16,21-22 0,0 1-16,0 0 15,-21 0-15,21-21 0</inkml:trace>
  <inkml:trace contextRef="#ctx0" brushRef="#br1" timeOffset="111028.8">7006 11853 0,'0'0'0,"-21"0"0,0 0 0,0 0 0,42 0 31,0 0-31,0 0 16,21-21-16,-20 21 0,20 0 16,0 0-16,1-21 0,-1 21 15,0 0-15,1 0 0,-1-21 0,0 21 16,1 0-16,-1-21 0</inkml:trace>
  <inkml:trace contextRef="#ctx0" brushRef="#br1" timeOffset="111486.44">8361 11705 0,'-21'0'31,"-1"0"-31,1 21 16,0 1-16,-21-1 0,21 0 16,-1 0-16,1 0 0,-21 22 0,21-1 15,0-21-15,-1 21 0,1 1 0,0-1 16,21-21-16,0 22 0,0-22 16,0 21-16,0-21 0,21 0 15,0-21-15,1 0 0,20 0 16,-21 0-16,21 0 0,-20 0 15,20-21-15,-21 0 0,43-21 16,-22 21-16,-21-1 0,21-20 16,-20 21-16,-1-21 0,0-1 0,0-20 15,-21 42-15,0-22 0,0 22 16,0 0-16,0-21 0,-21 20 16,0 22-16,0 0 0,-1 0 15,1 0-15,0 0 0,-21 0 0,-1 0 16,22 22-16,-21-1 0,-22 0 15,43 0-15,-21-21 0,21 42 16,21-20-16,0-1 16,0 0-16,21 0 0,0-21 15,21 0-15,-20 0 0,20 0 16,0 0-16</inkml:trace>
  <inkml:trace contextRef="#ctx0" brushRef="#br1" timeOffset="112312.14">9250 11790 0,'0'0'16,"0"-21"-16,0 0 0,0-1 15,0 1-15,-21 21 0,-1-21 16,1 21-16,0 0 0,-21 0 0,21 0 16,-1 0-16,-20 0 0,21 0 0,-21 0 15,20 21-15,-20 0 0,21-21 16,-21 22-16,20-1 0,1 21 15,-42 0-15,63 1 0,-21-22 16,21 21-16,-22-21 0,22 1 16,0 41-16,0-42 0,0 0 15,22 1-15,-1-1 16,42-21-16,-42 0 0,1 0 16,20 0-16,0-21 0,1 21 15,-22-22-15,21 1 0,-21-21 16,22 21-16,-1-43 0,-21 22 15,21 21-15,1-64 16,-22 43-16,-21-1 0,21-20 0,0 21 16,-21-1-16,21 1 0,-21 0 15,0-1-15,0 1 0,0 0 0,0 20 16,0 1-16,0 0 0,0 42 31,-21 0-15,21 1-16,-21 20 0,21 0 0,-21 1 15,21-1-15,0 0 0,0 1 0,0-1 16,0 0-16,0 1 0,0-1 16,0 0-16,0-21 0,0 22 15,0 41-15,0-41 16,0-22-16,21 0 0,0-21 16,0 0-16,1 0 15,20 0-15,-21 0 0,0-21 16,22 0-16,-1 0 0,21-22 15,-20 22-15,-22 0 0,21 0 0,-21 0 16,22-1-16,-22-20 0,0 21 16,-21 0-16,0 0 0,21-22 15,-21 22-15,0 0 0,-21 21 16,0 0 0,0 0-16,21 21 0,-21-21 0,21 21 15,-22 0-15,22 1 0,0-1 16,0 0-16,0 0 0,0 0 0,0 0 15,0 22-15,22-22 0,-1 0 16,0 0-16,-21 0 0,21 1 16,0-1-16,0-21 0,-21 21 0,22 0 15,-1 0-15,-42-21 32,-1 0-32,1 0 0,0 0 0,0 0 15,0 0-15,0 0 0,-1 0 16,1 0-16,21-21 15,0 0 1,0 0-16</inkml:trace>
  <inkml:trace contextRef="#ctx0" brushRef="#br1" timeOffset="113518.86">10964 11959 0,'0'-21'16,"0"0"-16,0 0 15,0 0-15,0-1 0,0 1 0,0 0 16,21 0-16,-21 0 0,0 0 15,22-22-15,-1 22 0,-21-21 16,21-22-16,-21 22 0,0 21 16,21-22-16,-21 22 0,0 0 15,0 42 1,0 22 0,-21-22-16,0 21 0,0-21 15,21 22-15,-22-1 0,1 0 0,21 1 16,0 84-1,0-85-15,0 0 0,0 1 0,0-22 16,0 21-16,21 0 16,1-20-16,-1-1 0,0-21 0,21 0 15,-21 0-15,85-21 16,-85-1-16,22 1 0,-1 0 16,0 0-16,-20-21 0,20 20 15,-21-20-15,21 0 0,-20-1 0,-1 22 16,-21-21-16,0 0 0,0-1 0,0 1 15,0 0-15,-21 20 0,-1-20 16,1 21-16,0 0 0,-21 0 0,21 21 16,-64 0-16,43 0 15,20 0-15,-20 0 0,21 21 0,0-21 16,0 21-16,21 0 0,0 0 16,21-21-1,0 0-15,0 0 0,21 0 16,1 0-16,-1 0 0,0 0 0,1 0 15,-1 0-15,22-21 0,-1 0 16,-21 21-16,22-21 0,-1 0 0,-20-1 16,20 1-16,-20 0 0,-22 0 15,21 21-15,-21-21 0,0 0 0,1 21 16,-22-22-16,0 44 47,-22-1-47,22 0 15,-21 21-15,0-21 0,21 22 16,-21-1-16,21 0 0,0 1 0,-21-1 16,21 0-16,0 22 0,-21-1 0,21 1 15,0-1-15,0 1 0,0-1 16,0 22-16,0-21 0,0 20 0,0-20 16,0-1-16,21 22 0,0 0 0,0-1 15,0 1-15,0-22 0,1 22 16,-1 0-16,0-22 0,0 1 15,0 20-15,-21-20 0,43 42 16,-22-43-16,0 1 0,-21-22 0,0 0 16,0 1-16,0-1 0,0 0 15,0-20-15,0-1 0,0 0 0,0 0 16,-21-42 0,0 0-16,-1 0 0,1-22 15,-21 1-15,21 0 0,-22-1 0,1-20 16,0-1-16,-1-20 0,1 20 0,-21-105 15,41 63-15,22 21 16,0-21-16,0 22 0,0-1 0,22 0 16,-1 1-16,21 20 0,-21-20 0,43 20 15,-22 1-15,22-1 0,-1 1 16,1 20-16,-1 1 0,-21 0 16,22-1-16,42-20 0,-64 20 15,0 22-15,1 0 0</inkml:trace>
  <inkml:trace contextRef="#ctx0" brushRef="#br1" timeOffset="114674.09">13970 11557 0,'0'0'0,"21"-21"15,-21 0-15,21 0 0,-21-1 16,0-20-16,0 21 0,0 0 0,0-43 16,0 43-16,-21 0 15,0 0-15,0 21 0,0 0 16,-1 0-16,22 21 0,0 0 16,-21 0-16,21 0 0,-21 22 15,21-1-15,0 0 0,0 22 0,0 42 16,0-64-16,0 0 15,0 1-15,0 20 0,0-20 0,0-1 16,0 0-16,0-21 0,0 22 0,0-22 16,0 0-1,21-21-15,0 0 0,1-21 16,-1 0-16,0 0 0,0-1 16,0-20-16,0 0 0,1 21 15,-1-22-15,0 1 0,21-43 16,-21 22-16,1 20 0,-1 1 15,0 0-15,0-1 0,0 22 0,-21 0 16,0 0-16,21 0 16,-21 42-16,0 0 0,22 0 15,-22 0-15,0 1 0,0 20 0,0-21 16,0 21-16,0 1 0,21-22 16,-21 21-16,0 1 0,21-22 0,-21 21 15,0-21-15,21 22 0,-21-22 0,21 0 16,0 0-16,1 0 15,-1-21-15,21 0 0,-21 0 16,0 0-16,1-21 0,-1 0 0,21 21 16,-21-21-16,0 0 0,1-1 15,-1-20-15,0 21 0,0 0 0,-21-22 16,21 1-16,-21 0 0,21-1 16,-21 1-16,22 0 0,-22-1 0,0 1 15,0 0-15,0-43 0,0 64 16,0 0-16,0 0 0,0 42 31,0 0-31,0 0 0,0 21 16,0 1-16,-22-1 0,22 43 15,0-43-15,0 0 16,-21 1-16,21-1 0,0 0 0,0 22 16,0-22-16,0-21 0,0 22 15,0-22-15,0 0 0,0 0 16,21-21-16,1 0 0,-1 0 0,21 0 15,-21 0-15,22-21 0,-22 0 16,21 21-16,0-21 0,1 0 0,-1-22 16,0 22-16,1 0 0,-22 0 0,0-22 15,0 22-15,0-21 0,1 21 16,-22-43-16,0 43 16,0 0-16,0 0 0,-22 21 15,1 0-15,0 0 16,0 0-16,0 0 0,0 21 15,-1 0-15,1 0 0,0 22 0,0-22 16,0 21-16,0-21 0,21 22 0,0-22 16,0 21-16,0-21 0,0 22 0,0-22 15,0 0-15,0 0 0,21 0 16,0 0-16,0-21 0,0 0 0,22 0 16,-22 0-16,21 0 0,0 0 0,1 0 15,-22-21-15,21 0 0,43-42 16,-43 41-16,1 1 15,41-63-15,-41 62 0</inkml:trace>
  <inkml:trace contextRef="#ctx0" brushRef="#br1" timeOffset="115164.76">15917 11197 0,'0'0'0,"0"-21"0,0-21 0,0 21 0,0-1 16,0 44-1,-21-22-15,21 42 16,-21-21-16,21 21 0,0 1 0,-21-1 15,21 22-15,0 20 16,0-41-16,-21 20 0,21-21 16,-22 1-16,22-22 0,-21 21 0,21 22 15,0-22-15,-21-21 0,21 0 16,0 1-16,0-1 0,0 0 16,0-42 15,0 0-31,0-1 0,0 1 15,0 0-15,21 0 0,-21-21 0,0 20 16,21 1-16,1 0 0,-1 0 16,0 0-16,0 0 0,0-1 0,22 1 15,-22 0-15,21 21 0,-21 0 16,22 0-16,-1 0 0,0 0 0,1 0 16,-22 21-16,21 0 0,0 1 15,-20-1-15,20 0 0,-21 0 16,0 0-16,-21 22 15,0-22-15,0 0 0,-63 42 16,20-41-16,1-1 0,-21 0 0,20 0 16,1 0-16,-22 0 0,-20 1 15,41-22-15,1 0 0,21 0 0,0 0 16,0 0-16,-1 0 16,44-22-1,-1 1-15,21 21 0,-21-21 16,22 0-16,-1 0 0,0 0 15,22-1-15</inkml:trace>
  <inkml:trace contextRef="#ctx0" brushRef="#br1" timeOffset="115424.54">16976 11324 0,'0'0'0,"-22"0"16,1 21-16,0 1 15,0-1-15,21 21 0,-21-21 0,0 22 16,-1-1-16,1-21 0,0 21 16,0 1-16,21-22 0,-21 21 15,21-21-15,-21 22 0,21-22 0,-22 21 16,22-21-16,0 22 0,0-22 0,0 0 16,0 0-16,0 0 15,22-21 1,-1-21-16,0 21 15,0-21-15,0 0 0,-21 0 0</inkml:trace>
  <inkml:trace contextRef="#ctx0" brushRef="#br1" timeOffset="115784.86">16616 11388 0,'0'0'0,"-43"-21"0,1-1 0,21 1 15,-21 0-15,20 0 0,1 0 16,21 0-16,0-1 0,21 1 15,1 0-15,20 21 0,0 0 16,1 0-16,-1 0 0,21 0 16,1 0-16,-1 21 0,1 0 0,-1 1 15,22-1-15,-21 21 0,-1-21 16,-21 22-16,22-1 0,-22 0 0,1-21 16,-1 22-16,-21-1 0,0 0 0,-21-20 15,0 20-15,0-21 0,-21 21 16,0-20-16,-21-1 0,-1 0 15,1 0-15,-22 21 0,22-42 0,-21 22 16,20-1-16,-20 0 0,20 0 16,1-21-16,0 0 0,-1 21 0,1-21 15,21 0-15,-21 0 0,20 0 16,1 0-16,21-21 16,0 0-16,21 0 0,1 21 15,-1-21-15,0 21 0,21-22 16,-21 1-16,22 21 0,-1-21 0</inkml:trace>
  <inkml:trace contextRef="#ctx0" brushRef="#br1" timeOffset="116212.87">17547 11684 0,'-21'-21'0,"42"42"0,-63-42 16,42 0-16,-21 0 0,21-1 15,0 1-15,0 0 16,0 0-16,21 0 0,0 0 0,0-1 16,21 1-16,1 0 0,-22 21 15,21 0-15,-21 0 0,22 0 16,20 21-16,-42 0 16,22 1-16,-22-1 0,0 0 0,0 0 15,0 0-15,-21 0 0,0 22 16,0-22-16,0 0 0,0 0 15,0 0-15,0 1 0,-21-1 0,0-21 16,0 21-16,0-21 0,0 0 16,-1 0-16,1 0 0,0 0 15,21-21 1,0 0-16,0-1 0,0 1 16,0 0-16,0 0 0,21 21 0,-21-21 15,21 0-15,1-1 0,-1 22 16,0-21-16,0 0 0,0 21 15,22-21-15,-22 0 0,0 21 0,21-21 16,-21 21-16,22-22 0,-1 1 16,22 0-16,-22 21 0,-21 0 15,21-21-15</inkml:trace>
  <inkml:trace contextRef="#ctx0" brushRef="#br1" timeOffset="116400.85">18436 11409 0,'21'0'16,"-63"0"-16,63 0 0,0 21 15,-21 0-15,-21 0 0,21 1 16,0-1-16,-21 0 0,0 0 15,0 0-15,21 22 0,0-1 16,-22-21-16,22 0 0,-21-21 16,21 21-16,0 1 0,-21-22 0,21 21 15,21-21 1,0 0 0,1 0-16,-22-21 0,21 21 0,0-22 15,0 1-15,0 0 0,-21 0 0,21 0 16</inkml:trace>
  <inkml:trace contextRef="#ctx0" brushRef="#br1" timeOffset="116692.86">18457 11155 0,'-21'-21'0,"42"42"0,-63-42 0,21 0 0,0 21 0,-1 0 16,1 0 0,21 21-16,-21-21 0,21 21 0,0 0 15,0 0-15,0 0 0,0 1 16,21-22-16,0 0 15,1 0-15,-1 0 0,0 0 0,0 0 16,0 0-16,0 0 0,1-22 16,-22 1-16,0 0 0,0 0 15,0 0-15,0 0 0,-22-1 16,1 1-16,0 21 16,0 0-16,0 0 0,0 0 15,-1 0-15,22 21 0,0 1 16,0-1-16,0 0 0,0 0 15,0 21-15,0-20 0,0 20 0,22-21 16,-1 0-16,0 0 0,0 1 16</inkml:trace>
  <inkml:trace contextRef="#ctx0" brushRef="#br1" timeOffset="117075.79">18838 11409 0,'0'0'0,"0"-42"32,0 63-17,0 0-15,0 0 16,0 0-16,21 0 0,-21 22 16,0-22-16,0 0 0,0 0 0,0 0 15,0 1-15,0-1 0,0 0 0,0 0 16,0 0-16,0 0 15,22-21 17,-22-21-32,21 21 0,0-21 15,-21 0-15,21 0 0,-21 0 0,21-1 16,-21-20-16,21 21 16,-21 0-16,22-43 0,-1 43 15,0 0-15,-21 0 0,21 0 16,0 21-16,0 0 15,1 0-15,-1 0 16,-21 21 0,21-21-16</inkml:trace>
  <inkml:trace contextRef="#ctx0" brushRef="#br1" timeOffset="117753.24">19262 11515 0,'21'21'0,"0"-21"15,0 0-15,0 0 16,0 0-16,1-21 0,-1 21 16,21-43-16,-21 43 0,0-21 15,1 0-15,-22 0 0,21 0 16,-21 0-16,0-1 0,0 1 16,0 0-16,0 0 15,-21 21-15,-1 0 0,1 0 0,0 0 16,0 21-16,0 0 0,0 0 15,-1 22-15,22-22 0,-21 21 16,21-21-16,-21 22 0,21-22 16,-21 21-16,21-21 0,0 1 0,0-1 15,0 21-15,0-21 0,0 0 16,0 1-16,42-22 16,-21 21-16,1-21 0,20 0 0,-21 0 15,21 0-15,-20 0 0,20 0 16,-21 0-16,0 0 0,22-21 0,-22 21 15,0-22-15,0 1 0,0 0 16,0 0-16,1 0 0,-22 0 0,21-43 16,0 43-16,-21-21 0,0 20 15,21-20-15,0 21 0,-21 0 16,43-22-16,-22 43 16,-21-21-16,21 21 0,0 0 0,0 0 15,0 0-15,22 0 0,-22 0 16,0 0-16,0 0 0,-21 21 15,21 1-15,1-1 0,-1 21 0,-21-21 16,0 0-16,0 22 0,0-22 16,0 0-16,0 21 0,0-20 0,0 20 15,0-21-15,0 0 0,0 0 16,-21-21-16,21 22 0,-22-22 16,1 0-16,21-22 31,0 1-16,0 0-15,0 0 0,0 0 16,0 0-16,21-1 0,1-20 16,-22 21-16,21 0 0,0-22 0,0 22 15,0-21-15,0 21 0,-21 0 16,43-22-16,-22 22 0,0 0 16,-21 0-16,21 21 0,0-21 0</inkml:trace>
  <inkml:trace contextRef="#ctx0" brushRef="#br1" timeOffset="118896.85">21018 11324 0,'0'0'0,"22"-21"16,-1 21-16,0-21 0,0 0 15,0 0-15,0-22 0,1 22 16,-1 0-16,0-21 0,21-22 16,-21 43-16,1-21 0,-1 20 15,-21-20-15,0 21 0,0-21 16,0 20-16,0 1 0,-21 42 31,-1 1-31,22-1 16,-21 21-16,21-21 0,0 22 15,-21-1-15,0 0 0,21 22 16,-21-1-16,21-20 0,0 20 0,-21-21 16,21 22-16,0-22 0,0 1 15,-22-1-15,22 0 0,0 1 0,0-1 16,0-21-16,0 0 0,-21 0 0,21 1 16,0-1-16,-21-21 0,0 21 15,0-21-15,0 0 16,-1-21-16,1 21 0,0-21 15,0-1-15,0 1 0,0 0 16,-1 0-16,-20 0 0,21 0 16,0-22-16,0 22 0,-1 0 15,22 0-15,-21 21 0,0 0 16,21 21-16,0 0 16,0 0-16,0 0 0,0 1 15,0 20-15,0-21 0,0 0 0,0 0 16,21 1-16,0-1 0,1 0 0,-1-21 15,0 21-15,21-21 0,22 0 16,-43 0-16,21 0 0,-21 0 16,22 0-16,-22 0 0,21-21 15,1 0-15,-22 0 0,0 21 0,21-22 16,-21-20-16,1 21 0,-1 0 16,0-22-16,0 22 0,0-21 15,0 0-15,22-22 0,-43 43 16,0 0-16,21 0 0,-21 42 31,0 0-31,0 0 0,0 0 16,0 0-16,0 22 0,-21-22 15,21 0-15,0 21 0,0-20 0,-21-1 16,21 0-16,0 0 0,-22 21 16,22-20-16,0-44 46,0 1-30,0 0-16,0 0 0,0 0 0,0 0 16,22-22-16,-1 22 0,-21-21 0,21-1 15,21 1-15,-21 0 0,22 21 16,-22-22-16,21 22 0,1-21 16,-1 21-16,0 21 0,1 0 0,-1 0 15,-21 0-15,21 0 0,-20 21 0,-1 21 16,0-21-16,0 22 0,-21-22 15,0 21-15,0 0 0,0 1 16,0-22-16,0 21 0,-42 22 16,21-43-16,-1 0 0,22 0 15,-21 0-15,0-21 16,42 0 15,0-21-31,1 0 0,-1 0 0,0 0 16</inkml:trace>
  <inkml:trace contextRef="#ctx0" brushRef="#br1" timeOffset="119169.14">22394 10880 0,'0'0'0,"0"-21"0,-21 21 15,21 21-15,-21 0 0,21 0 16,-21 0-16,21 0 0,-21 22 0,21-1 15,0 0-15,-22 1 0,22-1 16,-21 22-16,21-22 0,0 0 0,0 1 16,-21-1-16,21 0 0,-21 1 15,21-1-15,-21-21 0,21 0 0,0 0 16,0 1-16,0-1 0,0 0 16,21-21-1,0 0-15,0 0 0,-21-21 16,21 21-16,1-21 0,-22-1 15,21 1-15</inkml:trace>
  <inkml:trace contextRef="#ctx0" brushRef="#br1" timeOffset="119368.81">22161 11367 0,'0'0'0,"-21"0"0,0 0 15,42 0 16,0 0-31,1 0 0,-1 0 16,0 0-16,0 0 0,21 0 16,-20 0-16,62-22 15,-41 22-15,-22-21 0,42 0 16,-42 21-16,22-21 16</inkml:trace>
  <inkml:trace contextRef="#ctx0" brushRef="#br1" timeOffset="119728.82">22500 11345 0,'-21'43'31,"42"-43"-15,0 0-16,0 0 16,1 0-16,20 0 15,-21-21-15,0 21 0,0-22 16,1 22-16,-1-21 0,0 21 15,0-21-15,-21 0 16,-21 21 0,0 0-16,0 0 15,-1 21-15,1-21 0,0 21 16,0 22-16,0-22 0,0 0 0,-1 21 16,1-21-16,21 1 0,0 20 15,-21-21-15,21 0 0,0 0 0,0 22 16,0-22-16,0 0 15,0 0-15,21-21 16,0 0-16,1 0 0,-1 0 16,21 0-16,-21 0 0,22 0 0,-22 0 15,21 0-15,-21-21 0,22 21 16,-22-21-16</inkml:trace>
  <inkml:trace contextRef="#ctx0" brushRef="#br1" timeOffset="120060.12">22987 11451 0,'0'0'15,"0"-21"-15,0 0 0,-21 21 0,21-21 16,0 0-16,21-1 31,0 22-31,0 0 0,0 0 16,1 0-16,-1 0 0,0 0 0,0 22 16,0-22-16,0 21 0,1 0 15,-22 0-15,0 0 0,0 22 16,0-22-16,0 0 0,0 21 15,0-21-15,0 1 16,-22-1-16,22 0 0,-21-21 0,0 21 16,0-21-16,21 21 0,0-42 47,0 0-32,21 0-15,0 21 0,-21-21 16,21 21-16,1-22 0,-1 1 0,0 0 15,0 21-15,0-21 16,0 0-16,1 0 0</inkml:trace>
  <inkml:trace contextRef="#ctx0" brushRef="#br1" timeOffset="120605.85">23685 11091 0,'0'0'0,"0"-84"31,0 63-31,0 42 32,-21 0-32,0 0 15,21 0-15,0 22 0,-21 20 0,0-21 16,0 22-16,-1-22 0,1 22 16,21-1-16,-21 1 0,0-22 0,-21 22 15,20-1-15,-20 64 0,21-42 16,0-22-16,21 1 0,-21 20 15,-1-20-15,-20 84 16,21-84-16,0-1 0,0 1 0,-1-22 16,22 21-16,-21 1 0,21-1 15,-21-20-15,21-1 0,-21 0 0,21 1 16,0-1-16,0 0 0,0 1 16,0-22-16,21 0 0,0-21 15,0 0-15,1 0 0,-1 0 0,42-21 16,-20 0-16,-1 0 15,0-1-15,22 1 0,-22-21 0,64-43 16,-64 43-16,1 0 0,-1-1 16,-21-20-16,0 20 0,-21-20 15,0 21-15,0-22 0,-21 1 0,0 20 16,-43-63-16,22 43 16,0 21-16,-1-1 0,1 1 15,0 21-15,21 0 0,-22-1 0,22 1 16,0 0-16,21 0 15,0 0 1,21 21 0,0-21-16,0 21 0,22-22 15,-22 22-15,0-21 0,21 0 0,-20 0 16,20 21-16</inkml:trace>
  <inkml:trace contextRef="#ctx0" brushRef="#br1" timeOffset="121072.86">24045 11451 0,'21'-42'16,"-42"84"-16,42-126 0,-21 62 0,0 1 0,0 0 16,0 0-16,0 0 0,0 0 15,-21 21 1,0 0-16,0 0 0,0 0 0,-22 21 16,22-21-16,0 21 0,-21 21 15,-1-21-15,-20 43 0,42-43 16,0 21-16,-1-20 0,1-1 15,0 21-15,21 0 0,0-20 16,0-1-16,21-21 16,0 0-1,1 0-15,20 0 0,-21 0 0,21 0 16,1 0-16,-22 0 0,21-21 0,1-1 16,-22 1-16,21 21 0,-21-21 15,22-21-15,-22 21 0,0-1 0,-21 1 16,0 0-16,21 0 0,-21 0 15,0 0-15,0-1 0,-21 22 16,0 0-16,0 0 16,21 22-16,-22-1 0,1 0 15,0 0-15,21 0 0,0 0 0,-21 1 16,21-1-16,0 21 16,0-21-16,0 0 0,0 1 0,0-1 15,0 0-15,21-21 0,0 21 16,0-21-16,1 0 15,-1 0-15,0 0 0,0 0 0,0 0 16,0 0-16,1-21 0,-1 21 0,0-21 16</inkml:trace>
  <inkml:trace contextRef="#ctx0" brushRef="#br1" timeOffset="121316.83">24469 11324 0,'0'0'0,"0"-21"0,0 0 0,0 0 16,-22 42 15,1-21-31,21 21 0,-21 0 16,0 22-16,21-22 0,-21 0 15,0 21-15,21-21 0,-22 1 0,22 20 16,0-21-16,0 0 0,0 0 16,0 1-16,0-1 0,0 0 0,0 0 15,22-21-15,-1 0 16,0 0-16,0 0 15,0 0-15,0 0 0,1 0 0,-1-21 16,0 0-16,0 0 0</inkml:trace>
  <inkml:trace contextRef="#ctx0" brushRef="#br1" timeOffset="121656.78">24617 11494 0,'21'0'62,"0"0"-62,0 0 0,0 0 16,1 0-16,-1-22 0,0 22 15,0-21-15,-21 0 0,21 0 16,-21 0-16,0 0 16,0-1-16,-21 22 15,0 0-15,0 0 0,0 0 0,-22 0 16,22 0-16,0 22 0,-21-22 15,20 42-15,1-21 0,0 0 0,0 0 16,21 22-16,0-22 16,0 21-16,0-21 0,0 1 0,0 20 15,0-21-15,21 0 0,21 22 16,-20-43-16,-1 21 0,0-21 16,21 0-16,-21 0 0,43 0 15,-43 0-15,21 0 0,-20 0 0,-1-21 16,0 21-16</inkml:trace>
  <inkml:trace contextRef="#ctx0" brushRef="#br1" timeOffset="123860.79">1206 13928 0,'-21'0'110,"0"0"-110,0 0 0,0 0 15,0 0-15,-1 0 0,1 0 16,0 0-16,0 0 0,0 0 15,0 0-15,-22 0 0,22 0 16,-21 0-16,21 0 0,-22 0 0,1 0 16,0 0-16,-1 0 0,-20 0 15,20 0-15,-20 0 0,21 0 0,-22 0 16,22 0-16,-1 0 0,-20 0 16,21 0-16,20 0 0,-20 0 15,21 0-15,0 0 0,0 0 16,42 0 31,0 0-47,0 0 0,21 0 15,1 0-15,-1 0 0,0 0 0,22 0 16,-1 0-16,22 0 0,-21 0 16,20 0-16,-20 0 0,20 0 15,1 0-15,0 0 0,-1-21 0,1-1 16,0 22-16,-1 0 0,-20 0 15,21-21-15,-22 21 0,-21 0 0,22 0 16,-22 0-16,-21 0 16,22 0-16,-22 0 0,0 0 0,0 0 15,0 0-15,-21-21 47,-21 21-47,0-21 0,0 21 0,0-21 16,0 0-16,-1-1 0,1 22 15,-21-21-15,0 0 0,-1 0 16,1 0-16,0 0 0,-1 21 0,22-22 16,-21 1-16,-1 0 15,1 21-15,21-21 0,0 21 0,0 0 16,-1 0-16,22-21 0,22 21 47,-1 21-32,21-21-15,-21 21 0,22-21 16,-1 21-16,0 0 0,1 1 0,-1-22 16,21 21-16,-20 0 0,-1 0 15,22 0-15,-22-21 0,0 21 0,-21 1 16,22-1-16,-22-21 0,21 21 16,-21-21-16,1 0 0,-22 21 15,21-21-15,-21 21 31,0 0-15,-21 1-16,-1-22 0,1 21 16,0 0-16,-21 0 0,21 0 15,-1 0-15,-20 1 0,0-1 0,-1 21 16,1-21-16,0 0 0,21 1 16,-22-1-16,1 0 0,21 0 15,-22 0-15,22 0 0,0 1 0,0-22 16,0 0-16,21 21 0,-21-21 31,-1 0 0</inkml:trace>
  <inkml:trace contextRef="#ctx0" brushRef="#br1" timeOffset="124045.85">1545 14288 0,'21'0'16,"0"0"46,1 0-62,-1-22 16,0 1-1</inkml:trace>
  <inkml:trace contextRef="#ctx0" brushRef="#br1" timeOffset="136940.14">3619 13229 0,'0'0'0,"-21"0"0,21 21 0,-21 1 15,21-1 1,0 0-16,0 0 16,0-42 46</inkml:trace>
  <inkml:trace contextRef="#ctx0" brushRef="#br1" timeOffset="137992.84">3577 13229 0,'-21'0'31,"0"0"-31,21 21 16,0 1-16,0-1 16,0 0-16,0 0 15,21-21-15,0 21 16,0-21-16,0 0 0,1 0 0,-1 0 16,0 0-16,21 0 0,-21 0 0,22-21 15,-22 21-15,21-21 16,-21 0-16,22 0 0,-22-1 0,0-20 15,0 21-15,0 0 0,1-43 16,-22 43-16,0 0 0,0-21 16,0 20-16,0 1 15,-22 21-15,1 0 16,0 21-16,21 1 0,0-1 16,-21 0-16,0 21 0,21 1 0,-21-22 15,21 63-15,0-41 16,0-1-16,0 22 0,0-22 0,0 0 15,0 22-15,0-22 0,0 22 16,0-22-16,0 0 0,0 1 16,0-22-16,0 21 0,0-21 0,0 0 15,-22 1-15,22-1 0,-21-21 16,0 0-16,0 0 16,0 0-16,0 0 0,-1-21 15,-20-1-15,21 1 0,0 0 0,-22 0 16,22-21-16,-21 20 0,21-20 15,0 21-15,-22 0 0,22 0 0,21-1 16,-21 22-16,21 22 16,0-1-1,0 0-15,21 21 0,0-21 16,-21 22-16,21-22 0,1 21 16,-1-21-16,21 22 0,-21-22 15,0 0-15,1 21 0,-1-20 0,21-1 16,-21-21-16,22 21 0,-22-21 15,21 0-15,-21 0 0,22 0 0,-22 0 16,21-21-16,0 0 0,-20-1 16,20 1-16,0-21 0,-21 0 0,22 20 15,-22-20-15,0 0 16,0-1-16,0 1 0,1 0 0,-22-1 16,0 1-16,21 21 0,-21 0 0,0 0 15,-21 42 16,21 0-31,-22 0 0,22 21 16,0-20-16,-21 20 0,21-21 0,0 21 16,0 1-16,0-1 0,0-21 15,0 22-15,0-22 0,0 0 0,0 0 16,0 0-16,0 0 0,0 1 16,0-44 15,0 1-31,0 0 0,0 0 15,0-21-15,0-1 0,0 1 16,0 0-16,21-1 0,1 1 0,-1 0 16,21-1-16,-21 1 0,22 0 15,-1 20-15,0 1 0,22 0 16,-22 0-16,0 21 0,43 0 16,-43 21-16,22 21 15,-43 1-15,0-22 0,0 21 0,-21 1 16,0-1-16,0-21 0,0 21 15,-21 1-15,0-22 0,0 21 0,0-21 16,0 1-16,-1-1 0,1 21 16,21-21-16,-21-21 0,21-21 31,21 21-31,0-42 16,1 21-16</inkml:trace>
  <inkml:trace contextRef="#ctx0" brushRef="#br1" timeOffset="140087.79">6286 13462 0,'0'-21'47,"22"21"-47,-22-21 0,21 0 0,0-1 16,0 1-16,0 0 0,0 0 15,1 0-15,-1 0 0,0-22 16,-21 22-16,0-21 16,0 21-16,0-1 0,-21 22 0,0 0 15,-22 0-15,22 0 16,0 0-16,-21 0 0,-1 0 0,22 22 16,-21-1-16,21 0 0,-43 42 15,43-41-15,0-1 0,0 0 16,21 21-16,0-21 0,0 43 15,21-22-15,0 1 0,0-1 16,0-21-16,22 21 0,-22 1 0,21-22 16,0 21-16,-20-21 0,20 22 15,-21-22-15,0 21 0,0-21 0,1 1 16,-22 20-16,0-21 0,0 0 16,0 22-16,-22-22 15,1-21-15,-21 21 0,21-21 0,0 0 16,-22 0-16,1 0 0,21 0 0,-22 0 15,1 0-15,0-21 0,-1 0 16,1-1-16,0-20 0,21 21 0,-22-21 16,22-1-16,0 1 0,0 0 15,0-1-15,21-41 16,0 62-16,0-20 0,0 21 0,21 21 31,-21 21-31,21 0 16,0 0-16,0 1 0,-21 20 15,21 0-15,1-21 0,-1 22 0,0 20 16,0-20-16,0-22 16,0 21-16,1-21 0,-22 0 0,21 1 15,21-1-15,-21 0 0,0-21 0,1 0 16,20 0-16,-21 0 0,21 0 16,22-21-16,-22 21 0,1-21 15,-1-1-15,21-20 0,-20 21 16,41-43-16,-41 22 0,-1 0 15,-21 21-15,0-22 0,1 1 0,-1 0 16,-21 20-16,0-20 16,0 21-16,0 0 0,0 0 0,0-1 15,-21 22-15,-1 0 16,1 0-16,-21 0 0,42 22 16,-21-1-16,0 21 0,-1-21 0,1 22 15,0-1-15,21-21 0,0 21 16,0 1-16,0-1 0,0-21 0,0 0 15,0 22-15,0-22 0,21 0 16,0 0-16,-21 0 0,22-21 0,41 0 16,-42 0-16,0 0 0,22 0 15,-1 0-15,0-21 16,43-21-16,-43 21 0,1-22 0,-1 1 16,-21 0-16,22-1 15,-22 1-15,21 0 0,-21-22 0,0 22 16,1 0-16,-22-1 0,0 1 0,21 0 15,-21-1-15,0 1 0,0 21 16,0-22-16,0 1 0,0 21 16,-21 21-1,-1 21 1,22 0-16,-21 0 0,21 1 0,0 20 16,0-21-16,0 64 15,0-22-15,0-20 0,-21 41 16,21-20-16,0-22 0,0 0 15,0 1-15,0-22 0,0 42 16,21-41-16,-21-1 0,21 0 16,1 0-16,-1-21 0,0 0 15,0 0-15,21 0 0,-20 0 0,20 0 16,43-21-16,-43 0 0,0 0 16,22-1-16,-22-20 0,0 21 15,22-43-15,-22 22 0,-21 0 16,1 21-16,-22-1 0,0-20 15,0 21-15,0 0 0,0 0 16,-22 21-16,1 0 16,0 0-16,-21 0 0,21 21 15,-1 0-15,1 0 0,0 0 0,0 0 16,0 1-16,21-1 0,-21 21 16,21-21-16,0 22 0,0-1 15,0-21-15,21 21 0,0-20 0,0-1 16,0 0-16,0-21 15,1 0-15,20 0 0,-21 0 0,21 0 16,1 0-16,-1-21 0,0 21 16,-20-21-16,20-1 0,0 1 0,-21 0 15,1-21-15,-1 21 0,21-1 0,-42-20 16,21 0-16,-21 21 16,21-22-16,-21 22 0,0 0 0,0 0 15,0-22-15,0 65 31,0-1-31,0 0 0,-21 21 16,21-21-16,0 1 0,-21 20 16,21-21-16,0 0 0,0 22 0,0-22 15,-21 0-15,0 21 16,21-21-16,0 1 0,0-1 16,0 0-16,0-42 31,0 0-16,0-1-15,0 1 0,21 0 16,0-21-16,0 21 0,0-22 16,1 22-16,-1-21 0,0 21 0,0-22 15,21 22-15,-20-21 0,20 21 16,21-1-16,-41 22 0,-1 0 16,42 0-16,-42 0 0,-21 22 15,22-1-15,-22 0 0,0 0 16,0 43-16,0-43 0,0 0 15,0 21-15,0-21 0,0 1 16,0-1-16,0 0 0,0 0 16,21 0-16,0 0 0,0-21 15,0 22-15,22-22 0,-22 0 16,0 0-16,21 0 0,-21 0 0,64-43 16,-64 43-16,64-63 15,-43 42-15,-21-1 0,22 1 16,-22-21-16,0 21 0,0-22 0,0 22 15,1-21-15,-22 21 0,0 0 16,0-1-16,0 44 31,0-1-31,-22 21 16,22-21-16,-21 22 0,21-22 0,0 0 16,0 21-16,0-21 0,0 1 15,0 20-15,0-21 16,0 0-16,21-21 15,1 0-15,-1 0 16,0 0-16,-21-21 0,21 21 16,0-21-16,-21-21 0,0 20 15,21 1-15,1 0 0</inkml:trace>
  <inkml:trace contextRef="#ctx0" brushRef="#br1" timeOffset="140268.82">9525 13272 0,'0'0'0,"-42"0"16,20 0 0,22 21-1,0 0 1,0 0 0,22 0-1</inkml:trace>
  <inkml:trace contextRef="#ctx0" brushRef="#br1" timeOffset="141353.57">9737 13441 0,'-22'0'47,"22"21"-47,-21 0 15,21 0-15,0 1 0,0-1 16,-21 21-16,21-21 0,0 0 0,0 22 16,0-22-16,0 0 0,0 0 0,0 22 15,0-22-15,0 0 0,0 0 16,0 0-16,21-21 16,22 0-16,-22 0 15,0 0-15,42 0 0,-20 0 16,-1-21-16,-21 0 0,22 0 0,-22 0 15,21-1-15,-21 1 0,0-21 16,22 21-16,-22-43 0,0 22 16,-21 21-16,21-43 0,-21 43 15,0 0-15,-21 42 32,21 0-17,-21 0-15,21 1 0,-21 20 16,21 0-16,0-21 0,0 22 15,0-22-15,0 0 0,0 0 16,0 0-16,0 1 0,0-1 0,0 0 16,0 0-16,21-21 0,0 0 15,0 0-15,22 0 0,-22 0 16,0 0-16,0-21 0,21 0 0,-20 21 16,-1-43-16,0 22 0,0 0 15,0 0-15,0-21 0,1 20 16,-22-20-16,0-21 0,0 41 0,0 1 15,0 0-15,0 0 16,0 42 0,0 0-1,0 0-15,0 1 0,0 20 16,0-21-16,0 0 0,0 22 0,0-22 16,0 0-16,-22 0 0,22 0 15,0 0-15,-21 1 0,21-1 0,0 0 16,0 0-16,0-42 31,0 0-15,0 0-16,0-1 15,0 1-15,0-21 0,21 21 0,1-22 16,-1 1-16,-21 21 0,21-21 0,0 20 16,21-20-16,-20 21 15,-1 0-15,0 0 0,21-1 0,-21 22 16,22 0-16,-22 0 0,0 0 15,0 22-15,0-1 0,1 0 16,-22 0-16,21 43 0,-21-22 16,0-21-16,0 43 0,0-43 15,0 21-15,0-21 16,0 0-16,0 1 0,0-1 0,21-42 47,0-1-47,0 1 0,-21 0 15,21-21-15,1 21 16,-1-22-16,0 1 0,21 21 0,-21-22 16,1 1-16,20 21 0,-21-21 0,21 20 15,1 1-15,-22 0 0,0 0 16,0 21-16,0 0 0,1 0 0,-1 21 16,21 21-16,-42-20 0,0-1 15,0 0-15,0 21 0,0-21 16,0 43-16,0-22 0,0-21 15,0 22-15,0-22 0,-21 0 16,0 21-16,21-20 16,-21-22-16,21 21 0</inkml:trace>
  <inkml:trace contextRef="#ctx0" brushRef="#br1" timeOffset="142448.95">12763 13229 0,'0'0'0,"22"-21"0,-22 0 0,21 0 15,0 0-15,-21-1 0,0 1 16,21 0-16,-21 0 0,21 21 15,-21 21 1,0 0 0,0 0-16,0 1 0,0 20 0,0-21 15,-21 21-15,0 1 0,21-1 0,0-21 16,-21 22-16,0-1 0,21 0 16,-22 1-16,22-1 0,0-21 0,0 0 15,0 22-15,0-22 16,0 0-16,0-42 15,22 0 1,-1-1-16,0 1 0,0 0 0,0 0 16,-21-21-16,21 20 0,1-20 15,-1 0-15,0 21 0,0-22 16,0 22-16,0 0 0,1-21 16,-22 20-16,21 22 0,0 0 15,-21 22 1,0-1-16,0 0 0,0 0 0,0 21 15,0-20-15,0 20 0,0-21 16,0 21-16,0 1 0,0-22 0,21 21 16,-21 1-16,21-22 0,-21 0 0,21 0 15,1 0-15,-22 0 16,42 1-16,-21-22 0,21 0 16,1 0-16,-1-22 15,0 1-15,-20 0 0,20 0 0,-21-21 16,21 20-16,22-62 0,-43 41 15,0 1-15,0 0 0,1-1 16,-1 1-16,-21 0 0,21-1 0,0 1 16,-21 0-16,21 21 15,-21-22-15,0 22 0,0 0 0,0 0 16,0 42 0,0 0-1,0 21-15,0-20 0,-21-1 16,21 21-16,-21 0 0,21-20 15,0 20-15,0 0 0,0 1 0,0-22 16,0 21-16,0 0 0,0 1 16,0-22-16,21 0 0,0 21 0,0-20 15,1-22-15,-1 21 0,0 0 0,21-21 16,-21 0-16,22 0 0,-1 0 16,-21-21-16,22 0 0,-1-1 0,0 1 15,1 0-15,-1-21 0,0 21 16,1-22-16,-22 22 0,21-21 0,-21 21 15,0-22-15,-21 22 0,0 0 0,0 0 16,0 0-16,-21 21 16,0 21-16,0 0 15,0 0-15,0 0 0,-1 0 0,22 1 16,-21 20-16,21-21 0,-21 0 16,21 22-16,0-22 0,0 21 0,0 0 15,21-20-15,0-1 16,1-21-16,-1 21 0,0-21 0,0 0 15,21 0-15,1 0 0,-22 0 0,42 0 16,-20 0-16,-1-21 0,0 0 16</inkml:trace>
  <inkml:trace contextRef="#ctx0" brushRef="#br1" timeOffset="143632.26">15494 13589 0,'63'-21'16,"-63"0"-1,22 0-15,-1-1 16,-21 1-16,21 0 0,0 0 0,-21 0 16,21-22-16,0 22 0,-21-21 0,0 0 15,22-1-15,-22 1 0,21-22 16,-21 22-16,0 21 0,0 0 15,0 0-15,0-1 0,-21 44 32,21-1-32,-22 21 15,1-21-15,21 22 0,0-22 0,-21 21 16,21 0-16,-21 1 0,21-22 0,0 21 16,0 1-16,0-1 0,0-21 15,0 21-15,0 1 0,0-22 0,21 0 16,0 21-16,0-20 15,1-1-15,-1-21 0,0 0 0,0 0 16,0 0-16,22 0 0,-22 0 16,0 0-16,0-21 0,21-1 15,-20 1-15,20-21 0,-21 21 0,0-22 16,0 1-16,22 21 0,-22-21 16,0-1-16,0 1 0,0 0 0,1-1 15,-1 1-15,0 21 0,-21-22 0,0 22 16,0 0-16,0 0 0,0 0 15,-21 21 1,0 0-16,-1 21 0,22 0 16,0 0-16,-21 22 0,21-1 15,-21-21-15,21 21 0,0 1 0,0 20 16,0-20-16,0-1 16,0-21-16,0 21 0,0-20 15,0 20-15,0-21 0,0 0 0,0 0 16,21 1-16,22-22 0,-22 21 15,0-21-15,21 0 0,1 0 0,-1 0 16,0-21-16,1 21 0,-1-22 0,21 1 16,-20-21-16,-1 21 15,0-22-15,1 22 0,-22 0 0,21-21 16,-21 21-16,1-22 0,-22 22 0,0 0 16,0 0-16,0 0 0,-22 21 15,1 0 1,0 0-16,0 21 0,0 0 0,21 0 15,0 0-15,0 0 0,0 22 16,0-22-16,0 21 16,0-21-16,0 1 0,0-1 0,0 0 15,0 0-15,0 0 0,0 0 0,0 1 16,21-22-16,-21 21 16,21-21-16,-21-21 15,0-1 1,0 1-16,0 0 0,-21 0 15,0 0-15,21 0 0,-21-1 16,21 1-16,-22 0 0,1 21 16,21 21-1,0 0-15,0 1 16,0-1-16,0 0 0,0 0 16,0 0-16,21 0 0,1 1 15,-1-1-15,0-21 0,0 0 16,21 21-16,-20-21 0,-1 0 0,21 0 15,0 0-15,-20 0 0,20-21 0,0 0 16,-21 21-16,22-22 0,41-41 16,-62 42-16,20-22 0,21-20 15,-41 21-15,-1 20 16,0-20-16,0 0 0,-21 21 16,0-22-16,0 22 0,0 0 0,0 0 0,-21 21 15,0 0-15,0 0 16,-1 0-16,1 21 0,0 0 0,0 21 15,0-20-15,21-1 0,-21 21 0,21-21 16,-22 43-16,22-22 16,0 0-16,0-20 0,0-1 0,0 0 15,0 0-15,22 0 0,-1 0 16,0-21-16,0 0 16,0 0-16,0 0 0,1 0 0,20-21 15,-21 21-15</inkml:trace>
  <inkml:trace contextRef="#ctx0" brushRef="#br1" timeOffset="144700.97">18817 13441 0,'-21'0'16,"21"-21"-16,0 0 16,0-1-16,21-20 15,0 0-15,-21 21 0,21-22 16,-21 1-16,0 21 16,22-22-16,-22-20 0,21 21 0,-21-1 15,0 1-15,0 0 0,0-1 16,0 22-16,0-42 0,0 41 15,0 44 1,0-1-16,0 0 0,0 0 16,0 21-16,-21 1 0,-1-1 0,22 0 15,-21 22-15,21-22 0,0 1 16,0 20-16,0-21 0,0 1 16,0-1-16,0 0 0,0 1 0,0-22 15,0 21-15,21-21 0,22 43 16,-22-64-16,0 21 0,0 0 15,0-21-15,1 0 0,20 0 16,-21 0-16,0-21 0,22 0 0,-1 0 16,-21 0-16,21-1 0,-20-20 15,20 21-15,-21-21 0,21-1 0,-20 22 16,-1-42-16,0 20 0,0 1 16,0 0-16,0-1 0,-21-20 0,22 20 15,-22-20-15,0 42 0,0-22 16,0 22-1,-22 21-15,1 21 16,0 1-16,0-1 0,0 21 16,0 0-16,-1 1 0,1-1 15,0 0-15,0 1 0,21 20 0,0-20 16,0-1-16,0-21 0,0 21 16,0 1-16,0-1 0,0 0 15,21 1-15,0-22 0,0-21 0,1 21 16,20-21-16,0 0 0,-21 0 15,22 0-15,-1 0 0,0-21 0,43-21 16,-43 20-16,1 1 16,-22 0-16,21-21 0,-21 21 0,1-1 15,-1-20-15,0 21 0,0 0 0,-21 0 16,21-1-16,-21 1 16,0 0-16,-21 42 31,0 0-31,21 1 15,-21-1-15,21 0 0,0 21 0,-21 1 16,-1-1-16,22 0 0,-21 22 16,21-1-16,-21 64 15,0-63-15,0-1 0,0 22 0,21-22 16,-22 1-16,1 21 0,0-22 16,21 22-16,-21-22 0,21 1 0,-21 84 15,21-106-15,0 22 0,0-22 16,0 0-16,0-20 0,0 20 15,0-21-15,0 0 0,0-42 32,21 0-32</inkml:trace>
  <inkml:trace contextRef="#ctx0" brushRef="#br1" timeOffset="145046.1">19833 13377 0,'0'-21'16,"0"42"-16,0-63 0,-21 0 0,21 21 0,0-1 15,0 1-15,0-21 16,0 21-16,21 0 0,0-1 0,0 1 16,1 21-16,20 0 0,-21 0 15,21 0-15,1 0 0,20 21 16,-20 1-16,-22-1 0,21 21 15,-21 0-15,-21-20 0,0-1 16,0 21-16,0-21 0,-21 0 0,0 1 16,0 20-16,0-21 0,-22 0 15,22-21-15,-21 21 0,21 1 0,-22-22 16,22 0-16,0 0 16,21-22-1,0 1 1,21 21-16,-21-21 0,21 0 0,0 0 15,1 21-15</inkml:trace>
  <inkml:trace contextRef="#ctx0" brushRef="#br1" timeOffset="145313.12">20764 13018 0,'0'0'0,"0"-22"0,0 1 16,-42 21-1,21 0-15,0 0 16,0 0-16,-1 0 0,1 21 0,-21 1 16,21 20-16,0-21 0,-22 21 0,22-20 15,0 20-15,0-21 0,0 21 16,-1 1-16,22-22 0,0 21 0,0-21 16,0 43-16,0-43 15,22 0-15,-1 0 0,0 1 0,21-1 16,1-21-16,-1 0 0,0 0 0,1 0 15,-1 0-15,0 0 0,1 0 16,41-21-16</inkml:trace>
  <inkml:trace contextRef="#ctx0" brushRef="#br1" timeOffset="147534.51">21421 13145 0,'0'0'0,"0"-22"0,0 1 16,0 0-16,-22 21 0,1 0 15,0 0-15,0 0 0,0 0 16,0 0-16,-22 0 0,22 0 0,-42 42 16,41 1-16,-20-22 0,21 0 15,0 21-15,0 1 0,-1 20 16,22-42-16,0 1 16,0 20-16,0-21 0,0 0 15,0 22-15,0-22 0,22-21 16,-1 0-16,0 0 0,0 0 0,0 0 15,0 0-15,22-21 0,-22-1 16,0 22-16,0-21 0,0 0 0,1-21 16,-1 21-16,0-1 15,0-20-15,0 21 0,-21-21 0,0 20 16,21-20-16,-21 21 0,22-21 0,-22 20 16,0 1-16,0 0 0,-22 21 31,1 21-31,21 0 0,-21 1 15,0-1-15,21 0 0,-21 0 16,21 21-16,0-20 0,0-1 0,0 0 16,0 21-16,0-21 0,0 1 15,0-1-15,0 0 0,21 0 0,0 0 16,0 0-16,0-21 0,1 0 16,-1 0-16,0 0 0,0 0 15,0 0-15,22 0 0,-22-21 0,21 0 16,0 0-16,1 0 0,-1 0 15,0-1-15,1-20 0,-1 21 0,0-21 16,1 20-16,-22 1 0,0 0 16,0 0-16,-21 0 0,-21 42 31,0-21-31,0 21 0,21 0 16,0 0-16,-21 1 0,21-1 15,0 0-15,0 0 0,0 21 16,0-20-16,0-1 0,0 0 15,0 0-15,0 0 0,0 0 16,0 1-16,0-44 47,0 1-47,0 0 16,-22 0-16,22 0 0,-21 21 15,21-21-15,0-1 16,-21 22-1,21 22-15,0-1 16,0 0-16,0 0 16,0 0-16,21 0 0,-21 1 15,21-22-15,1 21 0,-1-21 16,0 21-16,0-21 0,21 0 0,-20 0 16,20 0-16,-21 0 0,21 0 15,1 0-15,-1-21 0,-21 0 0,22-1 16,-1 1-16,0 0 0,22-42 15,-22 20-15,0 1 0,-20 0 16,20-1-16,0-20 0,-21-1 16,1 22-16,-1-22 0,0 1 0,0 21 15,-21-1-15,0 1 0,0 0 0,0 20 16,-21 22 0,0 22-16,21 20 15,-21-21-15,-1 21 0,1 1 16,21-1-16,-21 22 0,21-22 0,-21 0 15,21 1-15,-21-1 0,21 0 0,0-21 16,0 22-16,0-1 16,0-21-16,0 22 0,0-22 0,21 0 15,0 0-15,0 0 16,0-21-16,1 0 0,41 0 16,-21 0-16,-20 0 0,-1 0 15,21-21-15,-21 21 0,22-21 0,-22 0 16,0 21-16,0-21 0,0-1 0,0 1 15,1 0-15,-1 0 0,-21 0 16,0 0-16,0-1 16,-21 44 15,21-1-31,-22 0 0,22 0 16,0 0-16,0 0 15,0 1-15,0-1 0,0 0 0,0 0 16,0 0-16,0 0 15,22-21-15,-1 0 0,0 0 16,0 0-16,21 0 0,-20 0 16,-1-21-16,0 21 0,-21-21 15,21 0-15,0 0 0,-21 0 16,21-1-16,-21 1 0,0 0 0,22-21 16,-22 21-16,21-1 0,-21 1 15,0 42 16,0 1-31,-21-22 0,-1 21 16,22 0-16,-21 0 0,21 0 0,-21 0 16,21 1-16,-21-1 15,21 0 1,0-42 15,21 0-15,0-1-16,0 1 0,1 0 15,-22 0-15,42 0 0,-21 0 16,0-1-16,0 1 0,1 0 0,-1 0 16,21 0-16,-21 21 0,0 0 15,1 0-15,-1 0 0,0 0 0,0 0 16,-21 21-16,0 0 16,0 0-16,0 0 0,0 22 15,-21-22-15,0 0 0,21 0 16,-21 0-16,21 1 0,0-1 15,0 0-15,0 0 0,0 0 16,21-21-16,0 21 16,0-21-16,0 0 0,22 0 0,20 0 15,-21 0-15,1 0 16,-22-21-16,21 0 0,1 21 0,-22-21 16,21 0-16,-21 0 0,0-1 15,1-20-15,-1 21 0,0 0 16,-21-22-16,0 22 0,0 0 15,0 0-15,-21 0 0,0 21 16,-1 0-16,-20 0 0,21 0 16,0 21-16,-22 21 0,22-21 15,0 1-15,0-1 16,0 0-16,21 0 0,0 0 16,0 0-16,0 1 15,21-22-15,0 0 0,0 0 16,0 0-16,1 0 15,-1 0-15,0 0 16,0-22-16,0 1 16,0 21-16,-21-21 15,-21 42 32,0 0-47,0 1 16,0-1-16,0 0 0,-1 21 15,1 1-15,0-1 0,0 0 16,0 1-16,-22 62 0,22-62 16,21-1-16,-21 22 0,21-22 15,-21 21-15,0 43 16,21-42-16,0-1 0,0 1 0,0 63 16,0-85-16,0 22 0,0-1 15,0-21-15,0 22 0,0 21 16,0-43-16,0 0 0,0 1 0,0-22 15,0 0-15,0 42 16,0-41-16,-21-22 0,-1 0 16,1-22 15,21 1-31,-21 0 0,21 0 16,0 0-16,0 0 0,0-22 15,0 1-15,0 0 0,0-1 16,0-20-16,0-1 0,0 1 0</inkml:trace>
  <inkml:trace contextRef="#ctx0" brushRef="#br1" timeOffset="147792.44">23749 12996 0,'0'0'0,"-21"-21"0,0 21 0,21-21 16,-22 21-16,1 0 16,0 0-1,21 21 1,0 0 0,-21-21-16,21 22 0,-21-22 31,0 0-16,-1 0-15</inkml:trace>
  <inkml:trace contextRef="#ctx0" brushRef="#br1" timeOffset="148048.04">22521 13081 0,'-21'0'0,"42"0"0,-63 21 0,21-21 0,42 0 47,0 0-47,0 0 0,22 0 16,-22 0-16,21 0 16,0 0-16,-20 0 0,20-21 0,-21 21 15,21-21-15,-20 21 0,-1 0 0,0 0 16,-21-21-16,-21 21 15</inkml:trace>
  <inkml:trace contextRef="#ctx0" brushRef="#br1" timeOffset="149720.51">1926 15494 0,'0'21'31,"0"-42"-15,21 0-16,0 0 0,1 0 15,20-22-15,-21 22 0,21-42 16,-20 20-16,20 1 0,0-22 0,1 22 15,-1-21-15,-21 20 0,21 1 16,-20 0-16,-22-1 0,0 1 0,0 21 16,0 0-16,-22-1 0,1 1 15,0 21-15,0 0 0,-21 0 0,20 0 16,1 21-16,-21 1 0,0 20 16,20 0-16,22-21 15,0 22-15,0-1 0,0 0 16,0 1-16,0-1 0,22 0 0,-1 1 15,0-1-15,0-21 0,0 22 16,0-22-16,22 21 0,-22-21 0,0 0 16,-21 1-16,21-22 0,-21 21 15,0 0-15,-21-21 32,0-21-32,0 0 0,0-1 0,-1 1 15,1 0-15,0-21 16,0 21-16,21-1 0,-21-20 0,0 21 15,21-21-15,-22 20 0,22 1 16,0 42 0,0 1-1,0 20-15,0-21 0,22 0 16,-22 22-16,21-22 0,0 0 0,0 42 16,0-41-16,0-1 15,1 0-15,-1-21 0,0 21 0,0-21 16,0 0-16,0 0 0,1 0 15,20 0-15,-21-21 0,21 0 0,-20 21 16,20-43-16,-21 22 16,21 0-16,-20-21 0,20 21 0,0-22 15,-21 1-15,1 0 0,-1-1 16,0 22-16,0-21 0,0 21 0,0-1 16,-21 1-16,0 0 15,0 42 1,0 0-1,0 1-15,0-1 0,0 21 16,0-21-16,0 22 0,-21-1 16,21-21-16,0 21 0,0 1 0,0-22 15,0 0-15,0 21 0,0-20 16,0-1-16,21 0 16,1-21-16,-1 0 0,0 0 15,0-21-15,0 21 0,0-21 16,1-1-16,-1-20 0,0 21 0,0-21 15,0 20-15,0-20 0,1 0 16,-1-1-16,0-41 0,-21 41 16,0 1-16,0 0 0,0 21 15,-21-22-15,-43-20 16,43 42-16,-21-1 0,21 22 0,-22 0 16,1 0-16,21 0 0,-64 22 15,64-1-15,-21 21 16,20-21-16,1 22 0,21 62 15,0-62-15,0-1 16,0 0-16,21 1 0,-21-22 0,22 21 16,-1-21-16,0 1 0,0-1 15,21 0-15,-20-21 0,-1 0 0</inkml:trace>
  <inkml:trace contextRef="#ctx0" brushRef="#br1" timeOffset="150780.82">4360 14880 0,'0'0'0,"0"-21"0,0 42 47,0 0-47,0 22 15,0-22-15,0 0 0,0 21 16,-21-20-16,21 20 0,-21 0 16,21-21-16,-21 22 0,21-22 0,0 21 15,0-21-15,0 1 0,0-1 16,0 0-16,21-21 16,0-21-1,0 0-15,0-1 0,1-20 16,-1 21-16,0-21 0,0 20 15,0-20-15,0 0 0,1 21 16,-1-22-16,0 22 0,0 0 0,0-21 16,0 42-1,1 0-15,-22 21 16,0 0-16,0 0 16,0 0-16,0 22 0,0-22 15,0 21-15,0-21 0,0 22 0,0-22 16,21 21-16,-21-21 0,21 0 15,-21 22-15,21-43 0,0 21 0,0 0 16,1-21-16,-1 0 0,0 0 16,0 0-16,21 0 0,-20 0 15,20 0-15,-21-21 0,21 0 0,1-22 16,-22 22-16,21 0 0,1-21 16,-22-1-16,0 22 0,21-21 0,-21 0 15,1 20-15,-22-20 0,0 21 16,0-21-16,0 20 0,0-20 15,0 21-15,0 0 16,-22 42 0,1 0-16,21 0 15,0 0-15,-21 22 0,21-22 16,0 21-16,0-21 0,0 22 0,0 20 16,0-20-1,0-22-15,21 21 0,0-21 0,1 0 16,-1 1-16,0-1 0,0-21 0,21 0 15,-20 0-15,20 0 0,0 0 16,-21-21-16,64-1 0,-43 1 16,1-21-16,-1 21 0,-21 0 15,22-22-15,20-20 16,-42 20-16,-21 22 0,0-21 0,0 21 16,0 0-16,0-22 15,0 22-15,-21 21 0,0 0 0,0 0 16,0 0-16,-22 0 0,1 42 15,21-20-15,0 20 0,-1-21 16,1 0-16,21 22 0,0-1 0,0-21 16,0 21-16,0 1 0,0-22 15,0 0-15,0 0 0,21 22 0,1-43 16,-1 21-16,0 0 0,21-21 16,-21 0-16,22 0 0,-1 0 0,0 0 15,1-21-15,-1 0 0,22-1 16,-22 1-16</inkml:trace>
  <inkml:trace contextRef="#ctx0" brushRef="#br1" timeOffset="152420.13">7366 15113 0,'0'0'0,"0"21"0,-21-21 15,21 21-15,0 1 16,-21-1 0,21-42 15,0-1-31,0 1 0,0 0 15,0 0-15,0 0 0,0 0 16,0-22-16,0 22 0,0-21 0,0-1 16,21 22-16,0-21 0,0 0 15,0-1-15,0 22 0,1-21 0,-1 21 16,0-1-16,21-20 0,-21 42 16,1 0-16,-1 0 0,0 0 15,0 0-15,-21 21 16,21-21-16,-21 21 0,21-21 15,-21 22-15,0-1 16,0-42 31,-21 21-31,0-22-16,0 22 0,0 0 0,0 0 15,-1 0-15,1 0 0,0 0 0,0 0 16,0 22-16,0-22 15,-1 63-15,1-42 0,21 22 16,-21-22-16,21 21 16,0-21-16,0 43 0,0-22 15,0-21-15,0 22 0,21-22 16,0 21-16,1-21 0,20 22 16,0-22-16,1-21 0,41 0 15,-41 0-15,-22 0 0,21 0 16,0 0-16,1-21 0,-1 21 0,0-22 15,-20 1-15,20-21 0,-21 21 16,21 0-16,-20-1 0,-1-20 0,0 21 16,0-21-16,21 20 0,-20-20 0,-1 0 15,0 21-15,0-1 0,21-20 16,-20 21-16,-1 0 0,0 21 16,21-21-16,-21 21 0,1 0 15,-1 0-15,0 21 0,0 0 16,-21 0-16,21 0 0,-21 0 0,0 1 15,0-1-15,0 0 0,0 0 16,0 0-16,0 0 0,0 1 16,0-1-16,21-21 31,-21-21-15,0-1-16,0 1 15,0 0-15,0 0 0,0 0 16,-21 0-16,0-1 0,21 1 15,-21 0-15,0 0 0,0 21 16,-1-21-16,1 21 0,0 0 0,0 0 16,0 0-16,0 0 0,-1 21 15,1 0-15,0 0 0,-21 0 0,21 1 16,-1-1-16,1 21 0,0-21 0,0 0 16,0 22-16,21-22 0,0 21 15,-21-21-15,21 22 0,0-22 0,0 0 16,0 0-16,0 0 0,21 1 15,0-22-15,0 0 0,0 0 0,0 0 16,22 0-16,-22 0 0,0 0 16,21-22-16,-20 1 0,-1 0 15,21 0-15,-21 0 0,0 0 0,1-1 16,-1-20-16,21 0 16,-42 21-16,21-22 0,-21 1 15,0 21-15,0 0 0,0-1 16,0 44-1,-21-1-15,21 0 16,-21 0-16,21 0 0,0 0 16,-21 1-16,21 20 0,0 21 15,0-41-15,0-1 16,21 0-16,0 0 0,0-21 0,22 21 16,-22-21-16,0 0 15,21 0-15,-21 0 0,22-21 16,-1 0-16,0 21 0,1-21 0,-22 0 15,21-1-15,-21 1 0,1 0 0,-1 0 16,0-21-16,-21 20 0,0-20 16,0 21-16,0 0 0,0 0 0,0-1 15,0 1-15,0 0 0,0 42 32,0 0-32,0 1 0,0-1 15,0 0-15,0 21 16,0-21-16,0 1 0,0-1 0,0 0 15,0 0-15,0 0 0,-21 0 0,21 1 16,0-1-16,-21 0 16,21-42 15,0 0-31,0-1 0,0 1 16,0 0-16,0 0 0,0-21 0,0 20 15,0-20-15,21 21 0,0-21 16,42-43-16,-20 43 15,-22 20-15,21 1 0,1 0 16,-1 0-16,43 21 0,-43 0 16,0 0-16,43 63 0,-43-41 15,-21 20-15,22-21 0,-22 21 16,-21 1-16,0 63 16,0-85-16,0 21 0,0-21 0,0 0 15,0 1-15,-21 20 16</inkml:trace>
  <inkml:trace contextRef="#ctx0" brushRef="#br1" timeOffset="154880.48">11303 14923 0,'0'0'0,"-21"0"0,21 21 16,21-42 15,0 21-31,0-22 0,22 1 16,-22 0-16,0 0 0,21 0 0,-21 0 16,22-22-16,-22 22 0,0-21 15,0 21-15,0-22 0,-21 1 0,0 0 16,0-1-16,0 1 0,0 21 15,-21-22-15,0 22 0,0 0 16,0 21-16,0 0 0,-1 0 0,-20 0 16,21 21-16,0 0 0,0 22 15,-43 84-15,43-85 16,21 0-16,0 22 0,0-22 16,0 1-16,0-1 0,0 0 15,21-21-15,0 22 0,0-22 0,-21 0 16,22 0-16,-1 0 0,42-21 15,-42 0-15,22 0 0,-22 0 0,0 0 16,21 0-16,-20-21 0,-1 0 16,21 0-16,-21 0 0,0 0 0,1-1 15,20-20-15,-21 21 0,21-21 16,-20-1-16,20 1 0,-21 0 0,21 20 16,1-20-16,-22 21 0,21 0 15,1 21-15,-22 0 0,0 0 16,21 0-16,-21 0 0,-21 21 0,22 0 15,-22 43-15,0-22 16,0-21-16,0 21 0,0-20 16,-22-1-16,1 42 0,0-42 15,0 1-15,0-1 0,21 0 16,-21 0-16,21-42 31,21 0-31,0 0 16,0-1-16,0 1 0,0 0 15,1-21-15,-1 21 0,0-22 0,21 1 16,-21 0-16,22 20 0,-22-20 16,0 0-16,0 21 0,0-1 0,-21 1 15,0 42 17,-21 1-32,0-1 0,0 0 0,0 21 15,0-21-15,-1 22 0,1-1 16,21 0-16,0-20 0,-21 20 15,21-21-15,0 21 0,0-20 0,0-1 16,0 0-16,21 0 0,0 0 0,1 0 16,41-21-16,-21 0 15,-20 0-15,20 0 0,0 0 16,1-21-16,105-21 16,-106 21-16,0 0 0,1-1 15,-1-20-15,-21 21 0,43-43 16,-43 22-16,-21 0 0,0-1 0,0 22 15,0-21-15,0 21 0,-21 0 16,0-1-16,-1 1 0,1 21 0,0 0 16,0 0-16,0 0 0,0 21 0,-1 1 15,1-1-15,0 0 0,0 0 16,21 21-16,0 1 0,0-22 0,0 21 16,0 1-16,0-22 0,21 0 15,0 21-15,-21-21 0,21 1 16,22-1-16,-22 0 0,0-21 0,0 21 15,22-21-15,-1 0 0,-21 0 16,21 0-16,43 0 0,-64 0 16,22-21-16,20-21 15,-42 20-15,0 1 0,22 0 0,-22 0 16,0-21-16,21-22 16,-20 43-16,-1-21 0,0-1 15,0 22-15,0 0 0,0 0 0,1 0 16,-1-1-16,0 22 0,0 0 15,-21 22 1,21-22-16,-21 21 0,0 0 0,0 0 16,0 0-16,0 0 0,0 1 15,0-1 1,0-42 15,0-1-31,0 1 16,0 0-16,0 0 15,0 0-15,0 0 16,0-1-16,-21 22 0,0 0 16,0 0-16,0 0 15,-1 0-15,1 22 0,0-1 0,21 0 16,-21 0-16,0 21 0,0-20 0,-1 20 16,1 43-1,0-43-15,21-21 0,0 21 16,0 1-16,0-22 0,21 0 15,-21 0-15,21-21 0,1 21 0,20 1 16,-21-22-16,21 0 0,22 0 16,-22 0-16,-21 0 0,22 0 15,-1-22-15,0 1 0,-20 0 0,20 0 16,0 0-16,-21 0 0,1-1 16,20 1-16,-21-21 0,0 21 15,22-43-15,-43 22 0,21 21 16,-21 0-16,21-1 0,-21 1 15,0 0-15,-21 42 32,0 0-32,21 1 0,0-1 15,-22 0-15,22 0 0,-21 21 0,21-20 16,-21-1-16,21 21 16,0 0-16,0-20 0,0-1 15,0 0-15,21 0 0,0-21 16,1 0-16,-1 0 0,21 0 0,-21 0 15,22 0-15,-22 0 0,21 0 16,-21 0-16,22-21 0,-22 0 0,42-22 16,-42 22-16,1 0 15,-1-21-15,0 21 0,0-22 0,0 22 16,-21-21-16,0 21 0,21-1 0,-21-20 16,22 21-16,-22 0 15,0 42 1,0 0-16,-22 0 15,22 0-15,-21 1 0,21 20 0,0-21 16,0 0-16,0 0 0,0 1 0,0-1 16,0 21-16,0-21 0,0 0 15,0 1-15,21-1 16,1 0-16,-1-21 0,42 21 16,-42-21-16,1 0 0,20 0 15,-21 0-15,0 0 0,22 0 0,-22-21 16,0 21-16,21-21 0,1-22 15,-1 22-15,-21 0 0,0-21 16,0 21-16,22-22 0,-1-41 16,-21 20-16,0 22 0,1-22 15,-1 22-15,0-22 0,-21 22 16,21-21-16,-21 41 0,0 1 0,-21 21 47,21 43-47,-21-22 0,0 21 15,-1 0-15,22 1 0,0-1 0,-21 0 16,0 1-16,21-1 0,0 0 0,0 1 16,0-1-16,0-21 0,0 0 15,0 22-15,42-1 0,-20-21 16,-1-21-16,21 21 0,0-21 16,-20 0-16,20 0 15,-21 0-15,21 0 0,1 0 0,-22 0 16,21-21-16,-21 21 0,22-21 0,-22 0 15,21 0-15,-21 0 0,22-22 16,-22 1-16,-21-22 16,0 43-16,0 0 15,0 0-15,0 0 0,-21 21 16,0 0-16,-1 21 0,1 0 16,21 0-16,-21 0 0,21 1 15,0-1-15,0 0 0,0 21 0,0-21 16,0 22-16,0-22 15,0 21-15,0-21 16,21-21-16,0 0 0,-21 22 0,22-22 16,-1 0-16,0 0 15,0 0-15,0 0 0,0-22 16,1 22-16,-1-21 0,0 0 0,0 0 16,0 21-16,0-21 0,-21-22 15</inkml:trace>
  <inkml:trace contextRef="#ctx0" brushRef="#br1" timeOffset="155112.81">15071 14393 0,'0'0'0,"-43"0"0,22 0 0,0 0 15,0 0-15,42 0 16,0 0-1,21 0-15,-20 0 0,20 0 0,0 0 16,1 0-16,20 0 0,-21 0 16,22 0-16,-22 0 0,22 0 0,-22 0 15,0-21-15,1 21 0,-1 0 0,-21-21 16,0 21-16,1 0 0</inkml:trace>
  <inkml:trace contextRef="#ctx0" brushRef="#br1" timeOffset="157084.68">17611 14901 0,'-22'0'15,"44"0"-15,-44-21 16,44 0-16,-1 0 0,0 0 15,21-22-15,1 22 0,-22-21 0,21-22 16,22 22-16,-22-21 0,0 20 0,1-20 16,-1 20-16,21-41 15,-41 41-15,-22 1 0,0 21 0,0 0 16,0 0-16,-22 21 0,-20 0 16,0 0-16,21 0 15,-22 0-15,1 21 0,0 0 0,20 0 16,-20 21-16,0-20 0,21 20 15,21 0-15,0-21 0,0 22 0,0-1 16,0 0-16,21-20 0,0 20 16,0-21-16,21 21 0,-20-20 0,20 20 15,0-21-15,1 0 0,-22 22 16,21-22-16,-21-21 0,0 21 0,1 0 16,-22 0-16,-22-21 15,1 0-15,0 0 16,0 0-16,-21 0 15,20-21-15,1 0 0,-21 0 0,21 0 16,0-1-16,-1 1 0,-20 0 0,21 0 16,21 0-16,-21 21 0,21-21 15,-21 21-15,21 21 16,0 0 0,0 0-16,0 0 0,21 0 15,0 1-15,0-1 0,0 0 0,0 0 16,22 0-16,-1 0 0,0-21 15,1 22-15,-1-22 0,22 0 16,-1 0-16,64 0 0,-63 0 0,-1 0 16,1 0-16,-1-22 15,106-20 1,-126 0-16,-1 21 0,0-1 0,-20-20 16,-1 0-16,0-85 15,-21 63-15,0 22 0,0 21 0,-21-22 16,0 22-16,-22-21 15,22 42-15,0 0 0,0 0 0,-22 21 16,1 0-16,21 0 0,-21 22 16,-1-22-16,1 21 0,0 1 15,20-1-15,-20 0 0,21-21 0,0 22 0,21-1 16,-21-21-16,21 22 0,21-1 16,0-21-16,0 0 15,43-21-15,-22 21 16,21-21-16,-20 0 0,-1 0 15,0-21-15,-20 21 0,20-21 0,-21 0 16,21-21-16,-20-1 16,-1 22-16,0-21 0,-21-1 0,0 22 15,0-21-15,0 0 16,0 20-16,0 1 0,0-21 0,0 63 31,-21 0-31,0 0 0,21 22 16,-22-22-16,22 21 0,0-21 15,0 22-15,0-22 0,0 21 0,0-21 16,0 1-16,0-1 0,22 0 16,-1 0-16,-21 0 0,42 0 0,0 1 15,1-22-15,-22 0 16,21 0-16,1 0 0,-22 0 0,21 0 16,0-22-16,1 22 0,-1-21 0,0 0 15,1 0-15,-22-21 0,21 20 16,-21-20-16,1 0 0,-1 21 0,-21-22 15,0 1-15,21 0 0,-21 20 16,0 1-16,0 0 0,0 0 0,0 42 31,-21 0-31,0 0 0,-1 1 16,22-1-16,-21 21 0,0-21 0,21 22 16,0-22-16,-21 21 0,0-21 15,21 0-15,0 1 0,0-1 0,0 0 16,0 0-16,0 0 0,0 0 15,0-42 17,21 0-32,0 0 0,0 0 15,-21 0-15,21-22 0,1 22 16,-1-21-16,0-1 0,0 1 0,43-21 16,-43 20-16,0 22 15,0 0-15,0 21 0,0 0 16,1 0-16,-1 21 15,-21 0-15,0 22 16,0-22-16,0 21 0,0-21 0,0 22 16,0-22-16,0 21 0,0-21 0,0 0 15,0 22-15,21-22 0,-21 0 16,21 0-16,0 0 0,0 1 0,1-1 16,-1-21-16,0 0 15,0 0-15,0 0 0,0 0 16,1 0-16,-1-21 0,21-22 15,0 22-15,-20 0 0,-1-21 16,0 20-16,42-62 0,1-1 16,-22 43-16,-21 21 15,1-22-15,20 22 0,-21 0 0,0 0 16,-21 0-16,0 42 16,0 0-16,0 0 15,0 0-15,0 0 0,0 22 0,-21-22 16,21 0-16,-21 21 0,21-20 15,0 20-15,0-21 0,0 0 0,0 0 16,0 22-16,0-22 0,21 0 16,0 0-16,0 0 15,22-21-15,-22 0 0,21 22 0,-21-22 16,22 0-16,-1 0 0,0 0 0,1 0 16,-1-22-16,0 1 0,1 21 15,-1-21-15,0 0 0,-20-21 0,20 20 16,-21-20-16,0 0 0,0-1 15,1 1-15,-1 0 0,-21-22 16,0 43-16,0 0 0,-21 21 0,-1 0 16,1 0-16,0 21 0,-21 0 15,21 22-15,-1-22 0,-20 21 0,0 43 16,42-64-16,0 21 16,0-21-16,0 1 0,63 41 15,-20-42-15,-22-21 16,21 0-16,0 0 0,1 0 15,41 0-15,-41 0 0,-1 0 16,0-21-16,22 0 0,-22 21 0,1-21 16,-1-22-16,-21 43 15</inkml:trace>
  <inkml:trace contextRef="#ctx0" brushRef="#br1" timeOffset="158045.67">4551 16235 0,'0'0'16,"0"21"-16,21-21 15,0 0-15,-21 21 0,21-21 0,0 0 16,1 0-16,20 0 15,-21-21-15,0 0 0,0 21 0,1-21 16,-1 0-16,0-1 0,21-20 16,-42 0-16,0 21 0,0-22 15,-21 22-15,0 0 0,0 0 16,-22 21-16,-20 0 0,21 0 16,-1 0-16,-20 0 0,20 0 0,1 21 15,0 0-15,-1 0 0,22 0 16,0 22-16,0-22 0,21 0 0,0 21 15,0-20-15,0-1 16,21 21-16,21 0 0,1 1 0,-1-22 16,-21 0-16,22 0 15,-1 22-15,0-22 0,1 0 0,-1 21 16,-21-21-16,21 43 16,-42-22-16,0 1 0,0-22 0,-21 21 15,0-21-15,0 0 0,-21 1 16,-1-1-16,1 0 0,-22 0 0,22-21 15,0 0-15,-22 0 0,22 0 16,0 0-16,-1-21 0,1 0 0,21 0 16,-22-1-16,22-20 0,0 0 15,0 21-15,0-22 0,0 1 0,21 21 16,0-22-16,0 22 0,0-21 16,0 21-16,21 0 0,0-1 15,0 1-15,0 0 0,0 21 0,22 0 16,-22-21-16,21 21 0,1 0 15,-1 0-15,0 0 0</inkml:trace>
  <inkml:trace contextRef="#ctx0" brushRef="#br1" timeOffset="158824.82">5186 16256 0,'0'0'0,"0"-21"16,0 0-16,0 0 15,-21 21-15,-1 0 16,1 0 0,0 0-16,0 0 0,21 21 0,-21 21 15,21-21-15,-21 0 16,-1 22-16,22-22 0,0 21 0,-21 1 16,21-1-16,-21-21 0,21 21 15,0 1-15,0-1 0,0-21 0,0 22 16,21-22-16,0 0 0,1 0 15,20 21-15,0-42 0,-21 0 16,22 0-16,-22 0 0,21-21 16,43-21-16,-64 21 0,21 0 15,1-1-15,-1-20 0,0 21 16,1 0-16,-22-22 0,0 22 16,0-21-16,-21 21 0,0 0 15,0-1-15,0 1 0,-21 0 16,-21 21-16,21 0 0,-1 0 0,1 0 15,-21 0-15,21 0 0,0 0 16,-1 21-16,22 0 0,0 1 16,0-1-16,22 0 15,-1 0-15,0-21 0,0 21 16,0-21-16,0 21 0,22-21 0,-22 22 16,0-22-16,0 21 15,0-21-15,-21 21 0,0 0 0,22-21 16,-22 21-16,0 0 0,0 1 15,0-1 1,21-21 0,0 0-16,0-21 15,0-1-15,0 1 16,1 0-16,-1 0 0,0 21 16,0-21-16,0 0 0,0-1 0,1 1 15,-1-21-15,0 0 16,0 42-16,-21-22 0,21 1 0,-21 42 31,0 1-15,0-1-16,0 0 0,0 0 15,-21 0-15,21 0 0,-21 1 16,21-1-16,0 0 0,-21 0 0,21 0 16,0 0-16,0 1 15,0-44 16,0 1-31,0 0 16,0 0-16,0 0 0,0 0 16,0-22-16</inkml:trace>
  <inkml:trace contextRef="#ctx0" brushRef="#br1" timeOffset="159016.9">6054 16171 0,'0'0'0,"0"-21"16,0 0-1,0 42 64,21-21-64</inkml:trace>
  <inkml:trace contextRef="#ctx0" brushRef="#br1" timeOffset="159340.72">6519 16298 0,'0'0'0,"0"22"0,0-1 16,0 0-16,0 0 0,0 0 15,0 0-15,0 1 0,0-1 16,-21 21-16,0 0 0,0 43 15,21-43-15,-21 22 0,-1 42 16,22-43-16,0-20 0,-21 20 16,0 1-16,21-1 0,-21 64 15,21-63-15,-21-1 0,0 1 16,21-1-16,-22 1 0,22-1 16,-21 1-16,21-1 0,-21-21 0,21 22 15,-21-22-15,21-21 0,0 43 16,0-43-16,0-42 31,0 0-31,0 0 0,0-22 0,21 1 16,0 0-16,-21-22 15,21 1-15,1-1 0</inkml:trace>
  <inkml:trace contextRef="#ctx0" brushRef="#br1" timeOffset="159648.1">6413 16658 0,'0'0'0,"0"-42"0,0 0 0,0 20 0,0-20 16,0 21-16,0-21 0,0 20 16,0 1-16,22 0 0,-1 0 0,0 21 15,21-21-15,-21 21 0,64 0 16,-43 0-16,1 0 16,-1 0-16,-21 21 0,22 0 0,-1 0 15,-21 0-15,0 1 0,0-1 16,-21 21-16,0-21 0,0 0 0,0 22 15,0-22-15,-42 21 0,21-21 0,0 1 16,-22-1-16,1 0 0,21-21 16,0 21-16,-43-21 0,43 0 15,0 0-15,0 0 0,21-21 16,0 0 0,0 0-16,0-1 15,21 1-15,0 0 16,0 0-16</inkml:trace>
  <inkml:trace contextRef="#ctx0" brushRef="#br1" timeOffset="160185.01">7239 16087 0,'0'0'0,"0"-21"0,0-1 0,0 1 15,0 42 16,-21-21-31,0 22 0,21 20 0,-22-21 16,22 0-16,0 22 0,-21-1 16,21-21-16,-21 21 0,21 1 15,-21-1-15,21-21 0,0 22 16,0-22-16,0 21 0,0-21 0,0 0 16,0 1-16,0-1 0,0 0 0,0 0 15,21 0-15,21-21 16,-20 0-16,-1 0 0,0 0 15,0 0-15,0 0 0,0 0 0,1-21 16,-1 0-16,21 0 0,-21 0 0,22-1 16,-22 1-16,21 0 0,-21 0 15,0-21-15,22 20 0,-22 1 0,0 0 16,0 0-16,-21 0 0,0 0 16,-21 21-1,0 0-15,0 21 16,0 0-16,-1 0 0,1 0 15,21 0-15,0 1 0,0-1 0,0 21 16,0-21 0,0 0-16,0 1 0,0-1 0,21 0 15,22 21-15,-43-21 16,0 1-16,0-1 16,-21-21-1,-1 0 1,1 0-16,0-21 15,0-1-15,0 1 0,0 0 16,-1 0-16,1 0 0</inkml:trace>
  <inkml:trace contextRef="#ctx0" brushRef="#br1" timeOffset="160379.81">6964 16171 0,'63'0'16,"-42"0"-16,22 0 15,-1 0-15,-21 0 16,22 0-16,-1 0 0,0 0 0,-21 0 0,22 0 16,-22 0-16,21-21 0,-21 21 15,1-21-15,20 21 0,-21 0 16,0 0-16,0-21 16</inkml:trace>
  <inkml:trace contextRef="#ctx0" brushRef="#br1" timeOffset="161432.81">8763 16510 0,'0'0'0,"0"21"16,21-21 15,-21-21-31,0 0 16,21 0-16,0 0 0,1-1 15,-1 1-15,0-63 16,0 62-16,0-20 0,0 0 0,-21-1 15,0 1-15,0 21 0,0-21 16,0 20-16,0 1 0,-21 42 31,21 1-31,0-1 16,-21 0-16,21 21 0,0 1 16,0-22-16,0 21 0,0 0 0,0 1 15,0-22-15,0 21 0,0-21 0,21 22 16,0-22-16,1 0 0,-1 0 15,21 0-15,0-21 0,1 0 0,-1 0 16,0 0-16,1 0 0,-1 0 16,-21 0-16,22 0 0,-1-21 15,-21 0-15,0 21 0,0-21 0,1 0 16,-1-22-16,0 22 0,-21-21 16,0 21-16,0-22 0,0 1 0,0 0 15,-21-22-15,0 22 0,-1 0 16,-20-1-16,21 22 0,-21 0 0,-1 0 15,22 21-15,-21 0 0,-1 0 16,22 21-16,-21 0 0,21 21 0,0-20 16,-1 20-16,1 0 0,21 1 0,0-1 15,0 0-15,0-21 0,0 22 16,21-22-16,1 21 0,20-21 0,-21 1 16,21-22-16,1 21 15,-1-21-15,0 0 0,1 0 0,-1 0 16,0 0-16,1 0 0,-22-21 0,21-1 15,1 22-15,-22-21 0,0 0 16,0 0-16,0-21 0,-21 20 0,0 1 16,21-21-16,-21 0 0,0 20 15,0-20-15,0 0 0,0 21 16,0 42 15,0 0-31,0 0 0,0 0 16,0 22-16,0-22 0,0 0 15,0 21-15,0-21 0,0 1 0,0 20 16,0-21-16,-21 0 0,21 0 16,0 1-16,0-1 0,21-42 47,-21-1-47,22 1 15,-1-21-15,0 21 0,0-22 16,0 1-16,0 21 0,22-21 0,-22 20 15,0 1-15,0 0 0,0 0 0,1 21 16,-1 0-16,0 0 0,0 21 16,-21 0-16,0 0 0,21 1 15,-21 20-15,0-21 0,21 0 16,-21 22-16,0-22 0,0 0 0,0 21 16,0-21-16,0 1 15,0-1-15,0 0 0,0 0 0,0 0 16,0-42 15,22 21-31</inkml:trace>
  <inkml:trace contextRef="#ctx0" brushRef="#br1" timeOffset="163162.78">11959 16298 0,'0'0'0,"-42"0"0,-22 43 31,64-64 16,0-1-47,21 1 0,1-21 16,-22 21-16,21-22 0,-21 1 15,0 21-15,0-21 0,0-1 0,0 1 16,0 0-16,-21-1 0,-1 22 0,1-21 16,-21 21-16,21 21 0,-22 0 15,1 0-15,21 0 0,-21 0 0,-1 21 16,1 0-16,0 21 0,-1 1 15,-20 41-15,42-20 0,-1-1 16,1-20-16,0 20 0,0-21 16,21 43-16,0-64 15,0 22-15,21-22 0,0 0 0,0 0 16,1-21-16,-1 0 0,21 0 16,-21 0-16,22 0 0,-1 0 15,-21 0-15,21-21 0,1 0 0,-1 0 16,-21-1-16,22 1 0,20-42 15,-21 20-15,-20 1 0,20-64 16,-42 64-16,0 0 0,0-1 16,0 1-16,0 21 0,0 0 0,0-1 15,-21 22 1,21 22-16,-21 20 0,21-21 16,-22 21-16,22 1 0,0-1 15,0 0-15,0-20 0,0 20 16,0 0-16,0-21 0,0 22 0,0-22 15,0 0-15,22 0 0,-1 0 16,21-21-16,-21 0 0,22 0 16,-1 0-16,43 0 0,-43 0 15,0-21-15,1 0 0,-1 0 0,-21 0 16,43-43-16,-22 22 0,-21 21 16,-21-22-16,0 1 0,21 0 15,-21 21-15,0-43 16,0 43-16,-21 21 31,21 42-31,0-21 0,-21 1 0,0-1 16,0 21-16,21-21 0,-22 22 15,22-1-15,0-21 0,-21 0 0,21 22 16,-21-22-16,21 0 0,0 0 16,0 0-16,0 0 0,21-21 31,0-21-16,1 21-15,-1-21 0,-21 0 0,21 0 16,0-22-16,0 22 16,0-21-16,1 21 0,-1-22 0,0 1 15,-21 21-15,21-21 0,0 20 16,0 22-16,1 0 0,-1 0 16,-21 43-1,0-22-15,0 0 0,21 21 0,-21 1 16,0-22-16,0 21 0,0-21 0,0 22 15,0-22-15,0 21 0,0-21 16,0 1-16,0-1 0,21 0 0,0-21 16,0 21-16,1-21 15,-1 0-15,21 0 0,-21-21 16,0 21-16,22-21 0,-22 0 0,21-1 16,-21 1-16,1 0 15,20-21-15,-21 21 0,0-22 0,0 22 16,1-21-16,-1-1 0,0 22 15,-21 0-15,0-21 0,0 21 16,0 42 0,0 0-16,0 0 15,-21 0-15,21 22 0,0-22 0,0 0 16,0 21-16,0-21 0,0 1 16,0-1-16,0 0 0,0 0 15,0 0-15,21 0 0,0-21 16,0 0-16,22 0 0,-22 0 15,21 0-15,-21 0 0,22-21 0,-1 0 16,-21 21-16,21-21 0,-20-21 16,20 20-16,-21 1 0,0-21 0,0-22 15,-21 43-15,0-21 0,22 21 16,-22 0-16,0-1 0,0 1 16,0 0-16,-22 42 31,22 0-31,0 1 15,-21-1-15,21 0 0,0 21 16,0 1-16,0-22 0,0 21 16,0 0-16,0 1 0,0 20 0,-21-20 15,21 20-15,-21 1 0,21-1 16,0 1-16,0 20 0,0 1 0,0-22 16,0 22-16,0 63 15,0-63-15,0 0 0,0-1 16,0 22-16,0-21 0,0 84 15,0-84-15,21-22 0,-21 22 0,21-22 16,-21 1-16,0-1 0,21 1 16,-21-22-16,22 22 0,-22-43 0,0 0 15,0 0-15,0 0 0,-22-21 16,1-21-16,-21 0 16,21-21-16,-22-1 0,1 1 15,-21 0-15,-1-22 0,22 1 16,-22-1-16,1-20 0,20-1 0,1 0 15,21 1-15,0-22 0,21 21 16,0 0-16,0 1 0,21-1 0,21 0 16,1 1-16,-1-1 0,0 0 0,1 22 15,20-1-15,-21 1 0,22-1 16,-22 22-16,1 0 0,20-1 0,-21 22 16,1 0-16,-1-21 0,0 21 15,-20 21-15,20-22 0,-21 1 16,0 21-16,-21-21 0,21 0 15</inkml:trace>
  <inkml:trace contextRef="#ctx0" brushRef="#br1" timeOffset="163817.45">14795 15748 0,'0'0'15,"-21"-21"-15,21 0 0,-21 21 16,21-21-16,0 42 31,0 0-31,0 21 0,0-21 0,0 43 16,0-22-16,0 22 0,21-1 15,-21 1-15,21-1 0,-21 1 0,0-1 16,0-20-16,0 20 0,0-21 0,0 1 16,0-22-16,0 21 15,0-21-15,0 1 0,0-1 0,-21-21 31,0 0-31,21-21 0,0-1 16,-21 1-16,21 0 0,0-21 0,0 21 16,0-22-16,0 1 0,0 21 15,21-43-15,0 22 0,0 0 0,1-1 16,-1 1-16,21 0 0,0-1 16,1 22-16,41-42 0,-41 63 15,20 0-15,-20 0 16,-1 0-16,21 0 0,-20 21 0,-22 0 15,21 21-15,-21 1 0,1-1 16,-1 0-16,-21 1 0,0-1 0,-21 0 16,-1 1-16,1-22 0,-127 85 15,106-85-15,-22 0 16,22 0-16,0 0 0,-1-21 0,1 0 16,21 0-16,0 0 0,-1 0 15,22-21 1,0 0-16,22 21 15,-1-21-15,0 0 16,0 21-16,0-22 0,22 1 0,-1 0 16</inkml:trace>
  <inkml:trace contextRef="#ctx0" brushRef="#br1" timeOffset="164228.81">15515 16214 0,'0'0'0,"0"-21"0,0-1 15,0 1-15,0 0 0,21 0 16,-21 0-16,0 0 0,21 21 16,1-22-16,-1 1 0,0 21 0,0-21 15,0 21-15,0 0 0,1 0 16,-1 0-16,0 21 0,21 0 0,-21 1 16,1-1-16,20 0 0,-21 21 15,0-21-15,-21 22 0,21-22 16,-21 21-16,0-21 0,0 22 0,0-22 15,0 21-15,0-21 0,-21 1 16,-21 20-16,21-21 0,0-21 16,-1 21-16,1-21 15,0 0-15,21-21 16,0 0-16,0 0 0,0 0 16,0-22-16,0 22 0,21 0 15,0-21-15,1 20 0,-22 1 16,21 0-16,0-21 0,0 21 15,0-1-15,0 22 0,1-21 0,-1 0 16,0 21-16,0-21 0,21 21 16,-20 0-16,-1 0 15,0-21-15,0 21 0,0 0 0,43-21 16</inkml:trace>
  <inkml:trace contextRef="#ctx0" brushRef="#br1" timeOffset="164640.82">16446 16023 0,'-42'43'32,"42"-22"-32,-21 0 0,0 0 0,0 0 15,-1 22-15,1-22 0,0 21 0,0-21 16,21 22-16,-21-22 0,0 0 16,21 21-16,0-21 0,0 1 0,0-1 15,0 21-15,0-21 0,21 0 16,0-21-16,0 0 0,0 0 15,22 0-15,-1 0 0,-21 0 0,21 0 16,1 0-16,-22-21 0,21 0 16,-21 0-16,22 0 0,-22 0 0,0-1 15,0 1-15,-21-21 0,0 0 0,0-1 16,0 1-16,0 0 0,0-43 16,-21 43-16,0 20 15,0-20-15,0 21 0,-1 21 16,1 0-16,-21 0 0,21 0 0,-22 0 15,22 21-15,-21 0 0,0 0 16,20 1-16,1 20 0,-21-21 0,42 21 16,-21-20-16,21 20 0,0-21 0,0 21 15,0-20-15,0 20 0,0-21 16,0 0-16,21 0 0,0 1 0,0-22 16,0 21-16,22-21 0,-22 0 15,21 0-15,-21 0 0</inkml:trace>
  <inkml:trace contextRef="#ctx0" brushRef="#br1" timeOffset="165229.03">16933 16193 0,'0'0'15,"0"-22"-15,0 1 0,0 0 0,-21 42 32,21 0-17,0 22-15,-21-22 0,21 0 16,-21 21-16,21-20 0,0-1 0,0 21 15,0-21-15,0 0 0,0 1 16,0 20-16,0-21 0,0 0 16,0 0-16,21-21 15,0 0-15,0 0 16,0 0-16,1 0 0,-1-21 16,0 0-16,0 21 0,0-42 15,0 21-15,1-1 0,20 1 0,-21-21 16,0 21-16,0-22 0,1 22 0,-1 0 15,-21 0-15,21 21 16,-21 21 0,0 0-1,0 0-15,0 1 0,0-1 0,-21 0 16,21 0-16,0 0 0,0 0 16,0 1-16,0-1 0,0 0 15,0 0-15,0 0 0,21-21 16,0 0-16,0 0 0,0 0 0,22 0 15,-22 0-15,21 0 0,1 0 16,20-42-16,-21 21 0,-20 0 16,20-1-16,-21 1 0,0 0 15,-21-21-15,0-1 0,0 1 0,0 0 16,0-22-16,0 22 16,-21 0-16,0 20 0,0 1 0,0 0 15,-22 0-15,-20 21 16,42 0-16,-1 0 0,-20 0 15,21 21-15,0 0 0,0 0 16,21 1-16,0-1 0,0 0 16,0 0-16,0 0 0,84 22 15,-41-22-15,-1-21 0,0 0 16,1 0-16</inkml:trace>
  <inkml:trace contextRef="#ctx0" brushRef="#br1" timeOffset="165619.82">18055 16171 0,'0'0'0,"0"-21"0,0 0 0,21 0 16,-21-21-16,21 20 0,-21 1 16,0 0-1,-21 21-15,0 0 0,0 0 16,0 0-16,-22 0 0,22 0 16,0 21-16,-21 0 0,21 1 0,-22-1 15,22 0-15,0 21 0,21-21 16,0 1-16,0-1 0,0 0 15,0 0-15,21 0 0,-21 0 0,42 1 16,-20-1-16,-1-21 0,0 21 16,0 0-16,0-21 0,0 21 0,1-21 15,-22 21-15,0 1 0,21-22 0,-21 21 16,0 0 0,-21-21-16,-1 0 15,-20 0-15,21 0 0,-21 0 16,20 0-16,-20 0 0,0 0 15,21 0-15,-22 0 0,1 0 0,21 0 16,-43 0-16,43-21 16,21 0-16,21-1 15,0 22-15,22 0 0,-22-21 16,21 21-16,1-21 0,-22 0 16</inkml:trace>
  <inkml:trace contextRef="#ctx0" brushRef="#br1" timeOffset="166332.82">18161 16341 0,'0'0'0,"21"0"15,0 0-15,0 0 0,1 0 16,20-21-16,-21 21 0,21-22 0,-20 1 16,20 0-16,-21 0 0,21-21 15,-20 20-15,20 1 0,-21 0 0,-21-21 16,0 21-16,0-1 0,-21 22 31,0 0-31,0 0 0,-22 0 16,22 0-16,0 22 0,0-1 15,0 0-15,-1 0 0,1 21 0,0-20 16,0-1-16,21 21 0,0-21 0,0 0 16,0 1-16,0 20 0,0-21 15,0 0-15,21 0 0,0 1 0,-21-1 16,21-21-16,1 21 0,20-21 15,-21 21-15,0-21 0,0 0 0,22 0 16,-22 0-16,0 0 0,21 0 0,-20-21 16,20 0-16,-21 0 15,-21-1-15,0 1 0,21 0 0,-21 0 16,21 0-16,-21-22 0,0 22 16,0 0-16,0 0 0,0-21 15,22 20-15,-1 1 0,0 0 0,0 0 16,-21 0-16,42 0 0,-20-1 15,-1 1-15,0 0 0,0 21 0,21 0 16,-20-21-16,-1 21 0,0 0 16,0 0-16,0 0 0,0 21 0,1 0 15,-1 0-15,0 1 0,-21 20 0,0-21 16,0 43-16,0-22 16,0-21-16,0 43 0,0-22 15,0-21-15,-21 0 0,0 0 16,21 1-16,-22 20 15,1-42-15,0 0 0,21-21 32,0 0-32,0-1 15,21 1-15,0-21 0,22 21 0,-22-22 16,21 22-16,-21-21 0,22 0 16,-1 20-16,-21-20 0,22 21 0,-1 0 15,-21 0-15,21-1 0,-20 1 16,-1 21-16,0 0 0,0 0 15,0 0 1,-21 21 0,21-21-16,-21 22 0,0-1 15</inkml:trace>
  <inkml:trace contextRef="#ctx0" brushRef="#br1" timeOffset="166588.85">19897 16404 0,'21'0'109,"0"-21"-109,0 21 16,0-21-16,-21 0 16</inkml:trace>
  <inkml:trace contextRef="#ctx0" brushRef="#br0" timeOffset="198642.79">1990 17039 0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2:25:23.9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825 275 0,'22'0'16,"-1"0"15,-21-21 0,0 0 1,0 0-32,0 0 15,0-1 17,-21 22-32,-1 0 15,1 0-15,0 0 16,0 0-16,0 0 0,0 0 15,-1 22-15,1-1 0,0-21 16,-21 21-16,21 0 0,-1 0 0,-20 22 16,21-22-16,-21 0 0,20 21 15,1 1-15,0-1 0,0 0 16,0 1-16,0-1 0,-1 0 0,1 1 16,21-1-16,0 21 0,0-20 15,0-1-15,0 0 16,0 1-16,0-1 0,21-21 0,1 22 15,20-22-15,-21 0 0,21 0 16,-20-21-16,20 0 0,0 0 0,1 0 16,-1 0-16,0 0 0,1 0 15,-1-21-15,0 0 0,-21 0 16,22-1-16,-22-20 0,21 21 0,-21-21 16,1 20-16,-22-41 15,0 21-15,0 20 0,0 1 16,0-21-16,-22 42 0,1-21 0,0 0 15,-21 21-15,21 0 0,-22 0 16,1 0-16,0 0 0,-1 0 16,1 21-16,0-21 0,-1 21 15,-20 0-15,63 0 16,-21-21-16,42 0 16,0 0-1,0 0-15,21 0 0,-20-21 16,20 0-16,0 21 0,1-21 0,-1 0 15,-21-1-15,21 22 0,-20-21 16,20 21-16,-21 0 0,0 0 16,-21 21-1,0 1 1,0-1-16,0 21 0,0 0 16,0-20-16,-21 41 0,21-21 15,0 1-15,0 20 0,-21 1 0,21-22 16,-21 22-16,21-22 0,0 64 15,0-64-15,-21 64 16,-1-64-16,22 1 0,0 20 16,0-21-16,0 22 15,0-43-15,0 0 16,0-42 0,0 0-16,0 0 15,0-22-15,0 1 16,22 21-16,-1-21 0,-21-22 0,21 22 15</inkml:trace>
  <inkml:trace contextRef="#ctx0" brushRef="#br0" timeOffset="228">1185 741 0,'0'21'16,"0"0"-1,0 0-15,0 1 0,0-1 16,0 0-16,0 21 0,0-21 16,0 1-16,0-1 0,0 0 15,0 0-15,-21 0 0,21-42 32,0 0-17,0 0-15,0 0 0,0-1 0</inkml:trace>
  <inkml:trace contextRef="#ctx0" brushRef="#br0" timeOffset="572.91">1249 487 0,'-64'0'16,"43"0"-1,0 0-15,21 21 0,-21 0 16,0-21-16,21 21 15,0 1 1,21-22 0,0 0-16,0 0 0,0 0 0,0-22 15,1 22-15,-1-21 0,0-21 16,0 42-16,-21-21 16,0 0-1,-21 21-15,0 0 0,0 0 16,-1 0-16,1 0 0,0 21 15,0-21-15,0 21 0,0 0 16,21 0-16,0 0 16,0 1-16,0-1 0,0 0 0,0 0 15,21 0 1,0-21-16,0 0 0,0 0 0</inkml:trace>
  <inkml:trace contextRef="#ctx0" brushRef="#br0" timeOffset="960.28">1482 656 0,'-22'0'0,"1"0"16,21 21-16,0 1 16,0-1-16,0 0 0,0 0 15,0 0-15,0 22 0,0-22 16,0 21-16,0-21 0,0 22 0,0-22 15,0 21-15,0-21 0,0 0 16,0 1-16,0-1 0,0 0 16,21-21-1,1-21-15,-1 0 16,-21-1-16,21 1 0,0 0 16,0-21-16,-21 21 0,21-22 15,1 1-15,-22 21 0,21-22 16,0 22-16,-21-21 0,0 21 0,21 0 15,0-1-15,-21 1 16,21 21-16,1 0 16,-22 21-1,0 1 1,21-22-16,-21 21 0,0 0 16</inkml:trace>
  <inkml:trace contextRef="#ctx0" brushRef="#br0" timeOffset="1325.07">1820 910 0,'0'0'0,"21"0"0,1 0 16,-1 0-16,0-21 16,0 21-16,0-21 15,0 0-15,1 0 0,-1-1 0,0 1 16,0 0-16,0 0 0,-21 0 15,21 0-15,-21-1 0,22-20 16,-22 21-16,0 0 16,-22 21-1,1 0-15,0 0 16,0 0-16,0 21 0,0 0 16,-1 0-16,1 0 0,0 1 0,0 20 15,0-21-15,21 21 0,0-20 16,0 20-16,0-21 0,0 21 15,0 22-15,21-43 16,0 0-16,0-21 0,0 0 16,1 0-16,-1 0 0,0 0 15,0 0-15,43-21 0,-43 0 16,0 0-16,21-22 0</inkml:trace>
  <inkml:trace contextRef="#ctx0" brushRef="#br0" timeOffset="1968.22">3323 741 0,'0'0'0,"21"0"16,0-21-16,1 0 16,-22-1-16,21 1 0,-21 0 15,21 0-15,-21 0 0,0 0 16,0-1-16,0 1 0,0 0 0,0 0 16,0 0-16,-21 0 0,0-1 15,-1 22-15,1 0 0,0-21 0,0 21 16,0 0-16,-22 0 0,22 0 15,-21 21-15,21 1 0,-22-1 0,1 0 16,21 21-16,-21-21 16,-1 64-16,22-64 0,0 22 15,21-1-15,0-21 0,0 21 16,0 22-16,0-43 16,42 21-16,-21-42 0,1 0 15,20 0-15,-21 0 0,21 0 16,-20 0-16,20 0 0,0-21 0,-21 0 15,22 0-15,-22-21 0,21 20 16,-21 1-16,22-42 0,-22 42 16,-21-22-16,0 22 0,21 0 15,-21 0-15,0 0 0,0-1 16,0 1-16,-21 21 16,21 21-1,-21-21-15,21 22 0,0-1 16,0 0-16,0 21 0,0-21 0,0 1 15,0-1-15,0 0 0,0 21 16,0-21-16,0 1 0,0-1 16,21 0-16,0-21 0,21 0 15,1 0-15,-22 0 16,21-21-16,-21 0 0,22-1 0,-22 1 16,21 0-16,-21 0 0,22 0 15</inkml:trace>
  <inkml:trace contextRef="#ctx0" brushRef="#br0" timeOffset="2383.55">3873 487 0,'0'63'15,"-21"-41"-15,21-1 16,0 0-16,-21 0 0,21 0 0,0 0 16,0 22-16,0-22 0,0 0 15,0 0-15,0 0 0,0 1 0,0-1 16,0 0-16,0 0 0,0 0 15,0-42 17,0 0-17,0-21-15,0 20 0,0-20 16,0 21-16,0-21 0,0 20 0,21-20 16,0 0-16,1 21 0,20-22 15,21-20-15,-20 42 16,-1-1-16,0 1 0,1 21 0,-1 0 15,0 0-15,1 0 0,-1 21 16,0 1-16,-20-1 0,-1 21 0,0-21 16,0 0-16,-21 22 0,0-22 15,0 21-15,0-21 0,0 22 16,-21-22-16,0 0 0,0 0 16,-1 0-16,1 1 0,-21 20 15,21-21-15,0-21 16,21-21-1,0 0-15</inkml:trace>
  <inkml:trace contextRef="#ctx0" brushRef="#br0" timeOffset="3196.11">5397 381 0,'0'0'0,"0"21"16,22-21 15,-1 0-31,21 0 0,-21 0 0,22-21 16,-1 0-16,0 0 0,-21 0 15,22-1-15,-1 1 0,0 0 16,-20 0-16,-1-21 0,0 20 16,-21 1-16,0 0 0,0 0 0,-21 0 15,0 0-15,-22 21 0,1-22 16,0 22-16,-1 0 0,-84 22 15,85-1-15,21 0 16,-22 0-16,22 0 0,-21 22 0,21-22 16,21 21-16,0 0 0,-21-20 15,21 20-15,0-21 0,0 21 0,0-20 16,21-1-16,-21 0 0,21 0 16,0-21-16,21 21 0,-20-21 15,20 0-15,-21 0 0,21 0 0,1 0 16,20 0-16,-42 0 15,1 0-15,-22-21 0,-43 21 32,22 0-32,0 0 0,-21 0 15,-1 0-15,1 21 0,21-21 0,-22 21 16,1 1-16,21-1 0,0 0 16,0 21-16,-1-21 0,1 1 0,21 20 15,-21-21-15,21 21 0,0-20 16,0-1-16,0 0 0,0 0 0,21 0 15,0 0-15,1-21 0,-1 0 16,21 22-16,-21-22 0,22 0 16,-1 0-16,-21 0 0,21-22 0,1 1 15,-1 0-15,0 21 0,1-42 16,-1 21-16,-21-1 0</inkml:trace>
  <inkml:trace contextRef="#ctx0" brushRef="#br0" timeOffset="3692.66">5842 572 0,'0'0'0,"0"-22"16,0 1-16,0 0 16,0 0-16,21 21 15,0-21-15,0 21 0,22 0 16,-22 0-16,21 0 0,-21 0 16,22 0-16,-22 0 0,21 0 0,-21 21 15,1 0-15,-1 0 0,-21 0 16,0 1-16,0-1 0,0 21 0,0-21 15,-21 0-15,-1 22 0,1-22 16,0 0-16,0 21 0,0-20 0,-22 20 16,22-42-16,0 21 15,0-21-15,0 0 0,21-21 32,0 0-32,42 0 0,-21-22 15,0 22-15,43-42 0,-43 41 16,21 1-16,-20-21 0,20 21 15,-21 0-15,21-1 0,-20-20 0,20 21 16,-21 21-16,0-21 0,-21 0 16,21 21-16,-21 21 15,-21 0 1,0-21-16,0 42 0,0-21 16,0 1-16,-1 20 0,1-21 0,0 21 15,0-20-15,21 20 0,-21-21 16,0 21-16,21-20 0,0-1 0,0 0 15,0 0-15,0 0 0,0 0 0,0 1 16,21-22 0,21 0-16,-21 0 0,0 0 15,22 0-15,-22-22 0,21 22 16,1-21-16</inkml:trace>
  <inkml:trace contextRef="#ctx0" brushRef="#br0" timeOffset="4200.43">7133 529 0,'0'0'0,"-21"-42"31,0 42-31,0 0 0,-1 0 0,-20 0 16,21 0-16,-21 0 15,-1 0-15,1 0 0,0 21 0,-1 0 16,1 0-16,0 22 0,20-22 15,-20 0-15,0 21 0,21 1 0,-22 20 16,22-20-16,21-22 16,0 21-16,0-21 0,0 0 0,0 1 15,0-1-15,21-21 16,22 0-16,-22 0 0,21 0 0,0 0 16,-20 0-16,41-21 0,-21-1 15,1 1-15,-1-21 0,0 21 0,1 0 16,-1-22-16,-21 22 0,0-21 15,22-22-15,-22 43 16,-21 0-16,0-21 0,0 20 16,0 1-16,0 42 31,-21 1-31,0-1 16,-1 0-16,22 0 0,-21 0 0,21 0 15,0 1-15,-21 20 0,21-21 16,0 0-16,0 22 0,0-22 15,0 0-15,0 0 0,0 0 0,21 0 16,0-21-16,1 0 0,-1 0 16,0 0-16,0 0 0,21 0 15,-20 0-15,20-21 0,-21 0 16,21-21-16,-20 21 0,-1-1 16</inkml:trace>
  <inkml:trace contextRef="#ctx0" brushRef="#br0" timeOffset="4883.66">7514 593 0,'0'0'0,"0"-21"0,-21 21 32,21 21-17,-21 0-15,21 0 16,-21 0-16,21 0 0,0 1 16,0-1-16,0 0 0,0 0 15,0 0-15,-22 0 0,22 1 0,-21-1 16,21 0-16,0 0 0,0 0 15,0 0-15,0-42 32,0 0-17,0 0-15,0 0 0,0 0 16,0-1-16,0-20 0,0 21 0,0-21 16,21 20-16,1-20 0,-1 21 15,0 0-15,0 0 0,21-1 0,-20 1 16,-1 0-16,21 21 15,0 0-15,-20-21 0,20 21 0,-21 0 16,21 0-16,1 0 0,-22 21 16,21 0-16,-21 0 0,1 1 0,-1-1 15,-21 0-15,0 0 0,0 0 16,0 0-16,0 1 0,0 20 0,0-21 16,0 0-16,-21 0 0,-1 1 0,22-1 15,-21 0-15,0-21 16,0 0-16,21-21 31,0 0-31,0-1 0,0 1 16,0 0-16,21-21 15,0 21-15,0-22 0,1 22 0,20-21 16,-21-1-16,21 22 0,1 0 16,-1 0-16,-21 0 0,22 0 0,-1 21 15,-21 0-15,21 0 0,-20 0 16,-1 0-16,0 21 0,0 0 0,-21 0 15,0 0-15,0 0 0,0 1 16,0-1-16,0 21 0,0-21 0,0 0 16,0 1-16,0-1 0,0 0 15,-21 0-15,0 0 0,0 0 16,21 1 0,21-44 15,0 1-31,0 0 15,0 0-15,0 21 0,22-21 0</inkml:trace>
  <inkml:trace contextRef="#ctx0" brushRef="#br0" timeOffset="5260.69">8678 572 0,'21'-64'16,"-21"43"-16,0 0 0,0 0 15,0-1 1,0 44 15,0-1-31,0 0 0,0 0 16,0 0-16,-21 22 0,21-22 15,-21 21-15,21 0 0,-21 22 16,0-1-16,0-20 0,21-1 16,0 22-16,-22-1 0,-20 43 15,42-43-15,-21 1 0,0-1 0,0 1 16,-1-1-16,1 1 0,0-1 15,0-20-15,0 20 0,21 1 0,-21-1 16,21-20-16,-22-1 0,22 0 16,0 1-16,0-1 0,0-21 15,0 0-15,0 0 0,0 1 0,0-44 32,0 1-32,22 0 15,-1 0-15,0-21 0,-21-1 0,21 1 16,0 0-16,-21-22 0,21 22 15,1-22-15,-22 1 0,21-1 0</inkml:trace>
  <inkml:trace contextRef="#ctx0" brushRef="#br0" timeOffset="5600.2">8551 699 0,'0'0'0,"0"-43"0,0-105 31,0 127-31,0 0 15,0 0-15,0-1 0,21 22 16,1 0-16,-1 0 16,0-21-16,21 21 0,-21 0 0,22 0 15,-22 0-15,0 21 0,21-21 16,-20 22-16,-1-1 0,0 0 0,0 0 16,0 0-16,-21 0 0,0 22 15,0-22-15,0 0 0,0 0 16,-21 22-16,0-22 0,-21 0 0,20 0 15,-20 0-15,0-21 0,21 21 16,-22 1-16,-20-22 0,42 21 16,-1-21-16,1 0 0,21-21 31,21-1-15,1 1-16,-1 0 0,0 0 15,21 21-15</inkml:trace>
  <inkml:trace contextRef="#ctx0" brushRef="#br0" timeOffset="5864.69">9250 233 0,'0'0'0,"0"-21"0,0 0 16,0-1-16,0 44 31,0-1-15,-21 0-16,-1 0 0,22 21 0,-21 1 15,0-1-15,0 0 0,21 1 16,-21-1-16,21 0 0,-21 1 0,21-1 16,0 0-16,-22-20 0,22 20 15,0-21-15,0 43 16,0-43-16,0 0 16,22-21-16,-1 0 15,0 0-15,0-21 0,0 0 16,0 21-16,1-22 0</inkml:trace>
  <inkml:trace contextRef="#ctx0" brushRef="#br0" timeOffset="6216.67">9356 656 0,'63'0'31,"-42"0"-31,0 0 0,1 0 15,-1 0-15,0 0 0,0-21 16,0 0-16,0 0 0,1 21 16,-22-21-16,0-1 0,21 22 15,-21-21-15,0 0 0,-21 21 32,-1 0-32,1 0 0,0 0 0,0 0 15,-21 0-15,20 21 0,1 0 16,0 1-16,-21-1 0,42 21 0,-21-21 15,21 22-15,-22-22 0,22 21 0,0-21 16,0 22-16,0-22 0,22 21 16,-1-21-16,0 0 0,0-21 15,0 22-15,0-1 0,64-21 16,-64 0-16,0 0 16,22-21-16,-1-1 0,-21 1 15</inkml:trace>
  <inkml:trace contextRef="#ctx0" brushRef="#br0" timeOffset="7658.06">10520 699 0,'0'0'0,"-21"0"0,42 0 47,0 0-31,0 0-16,21 0 0,-20-22 15,20 1-15,21 21 0,-20-21 0,-1 0 16,22-21-16,-1 20 0,-21-20 16,64-21-16,-85 20 0,22 1 15,-22-22-15,0 22 0,0 0 16,-21-64-16,0 42 0,0 22 15,-21 42-15,0 0 0,-21 0 16,20 0-16,-20 0 0,0 0 16,21 0-16,-22 0 0,22 0 15,-21 0 1,21 0-16,-1 0 0,-20 42 16,21 22-16,0-1 0,0 22 15,-1-21-15,22 20 0,-21-20 0,0 20 16,21-20-16,-21 21 0,21 20 15,0-20-15,0 0 0,0-1 0,-21 1 16,21 0-16,0-1 0,-21 1 16,21 0-16,0-1 0,0 1 0,-22 0 15,1-22-15,0 22 0,21 0 0,-21-22 16,0 1-16,21-1 0,-21 1 16,21-22-16,-22 21 0,1-20 0,21-1 15,0-21-15,0 22 0,0-22 16,0 0-16,0-42 15,21 0 1,1-1-16,-1 1 0,21-21 0,-21 21 16,22-22-16,-1 1 0,0-21 15,1 20-15,20-20 0,43-64 16,-64 63-16,1 1 0,-1-22 16,0 22-16,-21-1 0,1 1 0,-22 20 15,0-20-15,0 20 0,-43-62 16,1 62-16,21-20 0,-22 42 15,1-22-15,0 1 0,-1 21 0,22 0 16,-21-1-16,21 1 0,-22 0 16,22 21-16,0-21 15,21 0 1,21 0 0,0 21-16,1-22 15,20 1-15,0 0 0,1 21 0,-1-21 16,0-21-16,22 20 0,-22 1 15,0 0-15,1 0 0,-1 0 0,0 0 16,-20-22-16,-1 22 0,21 0 16,-42 0-16,21 0 0,-21-1 15,21 1-15,-21 0 0,0 0 0,0 0 16,0 42 15,0 0-15,0 21-16,-21-20 0,0-1 15,21 21-15,0-21 0,0 22 16,0-22-16,-21 0 0,21 21 0,0-21 16,0 1-16,0-1 0,0 0 15,21-21-15,0 0 0,0 0 0,22 0 16,-22 0-16,0 0 16,0 0-16,0-21 0,22 0 0,-1-43 15,-21 43 1,0 0-16,1 0 0,-1-22 0,-21 22 15,0 0-15,0-21 0,0 20 16,0 1-16,0 0 0,0 0 0,-21 0 16,-1 21-16,-20-21 15,21 21-15,0 0 0,0 0 0,-1 0 16,1 0-16,-21 21 16,21 0-16,21 0 0,-21 0 15,-1 0-15,22 1 0,0-1 16,0 0-16,22-21 15,-1 21-15,0-21 0,0 0 16,0 0-16,0 0 16,22 0-16</inkml:trace>
  <inkml:trace contextRef="#ctx0" brushRef="#br0" timeOffset="8068.04">11853 635 0,'-21'0'15,"0"0"-15,0-21 16,21 0-16,0 0 16,0-1-16,0 1 15,21 21-15,0-21 0,0 21 16,0 0-16,1 0 0,20 0 16,-21 0-16,0 0 0,22 0 0,-1 0 15,-21 0-15,21 21 0,-20 0 16,20 1-16,-21-1 0,0 0 0,0 21 15,-21-21-15,0 1 0,0 20 16,0-21-16,0 21 0,-21-20 0,0-1 16,0 0-16,0-21 0,0 21 15,-1-21-15,1 0 0,0 0 0,21-21 32,0 0-32,0 0 0,0-1 0,0-20 15,0 21-15,21 0 16,0-22-16,-21 1 0,22 21 0,-1-21 0,0 20 15,21 1-15,-21-21 16,1 21-16,20 0 0,-21-1 16,0 22-16,0 0 0,1 0 0,-1 0 15,0 0 1,0 0-16</inkml:trace>
  <inkml:trace contextRef="#ctx0" brushRef="#br0" timeOffset="9000.4">13758 339 0,'0'0'0,"0"-21"0,0-1 16,0 1-16,0 0 0,0 0 0,0 0 15,0 0-15,0-22 0,0 22 16,0 0-16,21 0 0,-21 0 0,0-1 16,0 1-16,0 0 15,0 42 1,-21 22 0,21-22-16,-21 21 0,21 0 0,0 22 15,-21-22-15,21 22 0,-21-22 16,21 0-16,0 22 0,0-22 0,0 1 15,0-22-15,0 21 0,0 0 16,0-20-16,21 41 0,0-42 16,0 0-16,0-21 0,-21 22 15,43-22-15,-1 0 16,0 0-16,1-22 0,20 22 16,-20-21-16,20 0 0,1-21 0,-22 21 15,21-1-15,-20-20 0,-1 0 16,0-1-16,1 22 0,-22-42 0,21-22 15,-42 43-15,0-64 16,0 64-16,0-1 0,0 1 16,0 0-16,-21-1 0,21 22 0,-21 21 15,0 0 1,21 21 0,0 0-1,0 1-15,0 20 0,0-21 0,0 0 16,21 0-16,0 22 0,21-22 15</inkml:trace>
  <inkml:trace contextRef="#ctx0" brushRef="#br0" timeOffset="9316.76">14901 296 0,'-21'22'0,"42"-44"0,-42 65 0,0-22 16,0 0-16,0 21 0,-1-20 15,1 20-15,0 0 0,21 1 0,-21-1 16,0 0-16,0 22 0,-1-1 16,1 22-16,0 0 0,0-22 15,21 22-15,-21-1 0,0 22 0,-1-21 16,1 0-16,21 20 0,-21 1 16,0-21-16,0 21 0,0-22 0,-1 1 15,22-21-15,-21-1 0,21 22 0,-21-22 16,21-20-16,0 20 0,-21-21 15,21 1-15,0 20 0,0-42 16,0-42 0,21 0-1,0-21-15,0 21 0,-21-43 0,22 22 16,-1-22-16</inkml:trace>
  <inkml:trace contextRef="#ctx0" brushRef="#br0" timeOffset="9660.7">14584 741 0,'0'0'0,"0"-21"0,0-22 0,0 22 15,0 0-15,21 0 0,0-21 16,-21 20-16,21 1 0,0 0 0,1 0 16,-1 0-16,21 21 0,-21-21 15,22 21-15,-1 0 0,0 0 0,-21 0 16,22 21-16,-1 0 15,0-21-15,-20 21 0,-1 21 0,0-20 16,0-1-16,-21 0 0,0 0 16,0 0-16,0 22 0,-21-22 0,0 0 15,-22 0-15,22 0 16,-21 0-16,0 1 0,20-22 0,-20 21 16,0 0-16,21-21 0,-22 0 15,22 0-15,0 21 0,42-21 31,0-21-15,22 0-16,-22 0 0,21 21 16,0-22-16</inkml:trace>
  <inkml:trace contextRef="#ctx0" brushRef="#br0" timeOffset="9928.62">15706 466 0,'0'0'0,"0"-21"0,0-1 0,0 1 15,-22 21 1,1 0-16,0 0 16,0 0-16,0 0 0,-22 0 15,1 21-15,21 1 0,-21-1 0,-1 0 16,1 21-16,0-21 0,-1 22 16,22-22-16,0 21 0,0-21 15,21 1-15,0 20 0,0-21 0,0 0 16,0 0-16,21 1 0,0-1 15,21 0-15,1-21 0,-1 0 0,22 21 16,-22-21-16,21 0 0,43 0 16,-63 0-16,-1-21 0,0 0 15,22 21-15</inkml:trace>
  <inkml:trace contextRef="#ctx0" brushRef="#br0" timeOffset="10372.7">16298 529 0,'0'-21'0,"0"42"0,0-63 0,0 21 0,-21 0 16,0 21-16,0 0 0,0-22 16,-1 22-16,1 0 0,-21 0 0,21 0 15,-22 0-15,1 22 16,21-1-16,-21 0 0,20 0 0,1 21 16,-21-20-16,21 20 0,0 21 15,-1-41-15,22 20 0,0 21 16,0-41-16,0-1 0,0 21 15,22-21-15,-1 0 0,0-21 16,0 0-16,21 0 0,-20 0 0,20 0 16,0-21-16,-21 21 15,22-21-15,-1 0 0,-21-21 0,0 20 16,22 1-16,-22-21 0,-21 21 16,21-22-16,-21 22 0,21 0 0,-21-42 15,0 41-15,0 1 16,-21 21-1,0 21 1,0 1-16,21-1 0,-21 0 0,21 0 16,-22 0-16,1 43 15,21-22-15,0 0 0,-21-20 0,21-1 16,0 21-16,0-21 0,0 0 16,0 1-16,21-1 15,0-21-15,1 0 0,-1 0 0,0 0 16,21 0-16,-21-21 0,22 21 15</inkml:trace>
  <inkml:trace contextRef="#ctx0" brushRef="#br0" timeOffset="11315.93">17018 550 0,'0'0'0,"0"-21"0,21 0 0,-21 0 16,0 0-1,-21 21-15,0 0 16,0 0-16,-22 0 15,22 21-15,-21-21 0,-1 21 0,1 0 16,21 0-16,-21-21 0,20 22 0,1-1 16,0 0-16,21 0 15,21-21-15,0 21 16,1-21-16,20 0 0,-21 21 16,21 1-16,-20-22 0,20 0 0,0 21 15,1-21-15,-22 21 0,0-21 16,21 21-16,-21-21 0,1 21 0,-22 0 15,0 1-15,0-1 16,-22-21-16,1 0 16,0 0-16,0 0 15,-21 0-15,20 0 0,-20 0 0,21 0 16,-21 0-16,20-21 0,-20-1 16,0 1-16,21 0 0,-1 21 15,1 0-15,21-21 0,0 42 47,0 0-47,21 0 0,1 1 0,-1-1 16,-21 0-16,21-21 0,0 21 15,21 0-15,-20 0 0,-1-21 16,21 22-16,-21-22 0,22 0 16,-22 0-16,21 0 0,22 0 15,-43-22-15,21 22 0,0-21 16,-20 0-16,20 0 0,0-21 0,1 20 15,-1 1-15,-21-21 0,21 0 16,-20 20-16,20-20 0,-21 0 0,0-22 16,0 22-16,1 0 0,-1-43 15,-21 43-15,21-1 0,-21 22 16,0 0-16,0 0 0,0 0 16,0 42-1,0 0 1,-21 21-16,0-21 0,21 22 15,-22-1-15,1 0 16,0-20-16,21 20 0,0 0 0,-21 1 16,21-1-16,-21-21 0,21 21 15,0-20-15,0 41 16,0-42-16,0 22 0,0-22 0,21-21 16,0 21-16,0 0 15,0-21-15,1 0 0,-1 0 0,0 0 16,21 0-16,-21-21 0,43-21 15,-43 20-15,21 1 0,-20 0 16,-1 0-16,0-21 0,21-1 16,-42 22-16,0 0 0,0 0 15,0 42 17,0 0-32,0 0 15,-21 0-15,21 1 0,0-1 0,0 0 16,0 0-16,0 0 0,0 0 15,0 1-15,21-22 32,-21-22-17,21 1-15,1 0 0,-22 0 16</inkml:trace>
  <inkml:trace contextRef="#ctx0" brushRef="#br0" timeOffset="11496.74">18055 296 0,'0'0'0,"-21"-21"0,0 21 16,0 0-1,-1 0 1,22 21 0</inkml:trace>
  <inkml:trace contextRef="#ctx0" brushRef="#br0" timeOffset="11692.62">17399 445 0,'-21'21'0,"42"-42"0,-63 42 0,42 0 16,0 0-1,21-21 1,0 0-16,0 0 0,21 0 16,1 0-16,-1 0 0,0 0 15,1 0-15,-1 0 0,0 0 0,1 0 16,-1 0-16</inkml:trace>
  <inkml:trace contextRef="#ctx0" brushRef="#br0" timeOffset="12220.63">18373 508 0,'-22'21'16,"1"0"-16,0 1 15,0-1-15,21 0 0,0 0 16,-21 0-16,21 0 0,-21 1 15,21-1-15,0 0 0,0 0 0,-22 0 16,22 0-16,0 1 0,-21-1 16,21 0-16,0 0 0,0-42 47,0 0-32,0 0-15,0-1 0,0 1 0,0 0 16,0 0-16,0 0 15,0-22-15,0 22 0,21-21 0,1 21 16,-1 0-16,21-22 0,-21 22 16,22 0-16,-1 0 0,0 0 0,22-1 15,-22 22-15,0 0 0,1 0 16,-1 0-16,0 22 0,1-1 16,-22 0-16,0 0 0,0 0 0,0 22 15,-21-22-15,0 21 0,0-21 0,0 0 16,0 22-16,0-22 0,-21 0 15,0 0-15,0 0 0,21 1 0,-21-1 16,0 0-16,-1 0 16,44-42 15,-1 0-15,-21 0-16,42 21 0,-21-22 15,0 1-15</inkml:trace>
  <inkml:trace contextRef="#ctx0" brushRef="#br0" timeOffset="13073.44">19452 572 0,'0'-22'0,"0"1"16,-21 21-1,0-21-15,0 21 0,-1 0 16,1 0-16,-21 0 0,21 0 15,0 0-15,-1 0 0,1 21 0,-21 0 16,21-21-16,0 22 0,-1-1 16,1 0-16,0 0 0,21 0 0,0 0 15,-21 1-15,21-1 16,0 0-16,0 0 0,0 0 16,21-21-16,0 0 15,0 0-15,1 0 0,-1 0 16,0 0-16,0-21 15,0 21-15,0-21 0,-21 0 0,22 21 16,-1-21-16,0-1 0,0 1 0,0 0 16,-21 0-16,21 21 15,-21-21-15,0 0 0,22 21 16,-22 21 31,0 0-47,-22 0 15,1 0-15,21 0 0,-21 1 16,0 20-16,0 0 0,0 1 0,21-1 16,-22 0-16,1 22 15,0-1-15,0-20 0,0 20 0,0 1 16,-1-1-16,22 1 0,-21 20 0,0-20 16,21-1-16,-21 22 0,0-22 15,21 86-15,-21-65 0,21-20 16,-22-1-16,22 1 0,-21 20 15,21 43-15,-21-63 0,21-1 16,-21 1-16,0-1 0,21 1 0,0-1 16,-21 43-16,-1-63 15,22-1-15,-21 0 0,21-21 0,0 22 16,-21-22-16,0 0 16,0-21-16,0 0 15,-1-21-15,1 0 16,21 0-16,-21-22 0,0 1 15,0 0-15,0-22 0,21 1 0,-22-1 16,1 1-16,21-22 0,-21 21 0,21-20 16,0-1-16,0 0 0,0 1 15,0-1-15,21 0 0,0 1 0,1-1 16,20 0-16,-21 22 0,21-22 16,1 22-16,-22 20 0,21-20 0,1-1 15,-22 22-15,21 0 16,-21-1-16,22 1 0,-22 21 0,0-21 0,0 20 15,0 1-15,-21 0 16,21 0-16,1 21 0,-22-21 0,0 0 16,0-1-1,0 1-15,0 0 16,0 0-16</inkml:trace>
  <inkml:trace contextRef="#ctx0" brushRef="#br0" timeOffset="14861.81">20405 699 0,'21'-22'47,"0"1"-47,-21 0 16,0 0-16,21 0 0,-21 0 0,0-1 15,0-20-15,0 21 0,0-21 16,-21 20-16,0-20 0,0 21 0,-1 0 16,1 0-16,0-1 0,0 22 15,0 0-15,0 0 0,-22 0 0,22 22 16,-21-1-16,21 0 0,-43 64 16,22-64-16,21 21 0,-22 0 15,22 1-15,0-1 0,0 0 16,21-20-16,0 20 0,0-21 15,0 21-15,0-20 0,0-1 16,21-21-16,0 21 0,0-21 0,0 21 16,1-21-16,-1 0 0,21 0 15,0-21-15,1 0 0,-1 0 0,0-1 16,1 1-16,-1 0 0,0 0 16,1 0-16,-1-22 0,-21 22 15,22-21-15,-22 21 0,0-43 16,-21 43-16,0 0 0,0 0 0,-21 42 31,21 0-15,-21 0-16,21 0 0,-22 22 0,22-22 15,0 0-15,0 21 0,0-20 16,0-1-16,0 0 0,0 21 16,0-21-16,0 1 0,22-22 0,-1 21 15,0-21-15,21 0 0,-21 0 16,22 0-16,-1 0 0,0 0 0,-20 0 15,20-21-15,0-1 0,1 22 16,-22-21-16,0-21 0,0 21 0,0 0 16,0-1-16,-21-20 0,22 21 15,-22 0-15,0-22 0,0 22 16,0 0-16,0 42 31,0 0-31,-22 1 0,1-1 16,21 0-16,-21 21 0,21-21 0,0 1 15,-21 20-15,21-21 0,-21 0 16,21 0-16,0 1 0,0-1 0,0 0 16,0 0-1,0-42 1,0 0 0,0 0-16,0-22 0,0 22 15,0 0-15,21 0 0,0-22 16,0 22-16,0 0 0,1-21 15,-1 21-15,0-1 0,0 22 16,0-21-16,0 21 0,1 0 0,-1 0 16,0 0-16,21 21 0,-21-21 15,1 43-15,-1-22 0,0 0 0,0 0 16,-21 22-16,0-1 0,0-21 16,21 21-16,-21-20 0,0 20 15,0-21-15,0 0 0,0 0 0,0 1 16,0-1-16,21 0 15,1-21-15,-1 0 16,0 0-16,21 0 0,-21 0 0,1-21 16,20 0-16,0-1 15,-21 1-15,22 0 0,-1-21 0,0 21 16,22-64-16,-22 64 16,-21-22-16,22 22 0,-1-21 0,-21 21 15,22 0-15,-1-1 0,-21 22 16,0 0-16,22 0 0,-22 0 0,0 0 15,-21 22-15,21-22 0,-21 21 16,21 0-16,-21 0 0,0 0 0,0 0 16,0 1-16,0-1 0,0 0 15,0 0-15,0 0 0,-21 0 16,21 1-16,0-44 47,0 1-47,0 0 0,0 0 15,0 0-15,0 0 0,0-1 16,0 1-16,0 0 0,0-21 0,0 21 16,-21-1-16,21 1 15,-21 0-15,0 21 0,-1 0 0,-20 0 16,21 0-16,-21 21 16,20 0-16,-20 1 0,21-1 15,-21 0-15,20 21 0,-20-21 0,21 1 16,0 20-16,0 0 0,21-21 15,0 22-15,0-22 0,0 0 0,0 21 16,21 1-16,0-22 16,0-21-16,0 21 0,0-21 0,1 0 15,41 0-15,-42 0 16,0-21-16,22 0 0,-22 0 16,0-22-16,0 22 0,43-64 15,-43 43-15,0 0 0,0-1 16,0 1-16,1 0 0,-22-22 0,21 22 15,0-22-15,-21 22 0,0-21 16,21 20-16,-21 1 0,0 0 0,21-1 16,-21 22-16,0 0 0,0 0 15,0 42 1,0 21-16,-21 1 0,0-1 0,0 21 16,21 1-16,-21-22 0,21 22 15,-22-1-15,22 1 0,0-22 0,0 22 16,0-22-16,0 0 0,0 1 15,22 20-15,-1-42 0,0 0 16,0 1-16,0-22 0,22 0 16,-22 0-16,21 0 0,-21 0 15,22 0-15,-1-22 0,-21 1 0,21 0 16,1 0-16,-22 0 0,21 0 16,-21-1-16,22-20 15,-22 21-15,0 0 0,0 0 0,0-22 16,-21 22-16</inkml:trace>
  <inkml:trace contextRef="#ctx0" brushRef="#br0" timeOffset="16060.68">1228 1947 0,'21'0'31,"0"0"0,0 0-15,0 0-16,22 0 0,-22-21 0,21 21 15,0-21-15,1 0 0,-1 0 16,0 0-16,22-43 16,-43 43-16,0 0 0,0 21 0,-21-21 15,0-1-15,-21 1 16,0 21-16,0 0 16,-21 0-16,-1 0 0,1 21 15,0 1-15,-1-22 0,1 42 16,-43 0-16,64-21 0,-21 22 15,21-22-15,-1 21 0,22-21 16,0 1-16,0-1 0,0 0 16,64 42-16,-43-63 15,21 0-15,1 22 0,-1-22 16,0 0-16,1 0 0,20 0 16,-42 0-16,22 0 0,-1 0 15,-21 0-15,0 0 0,1 0 16,-44 0-1,-20 0 1,0 0-16,-1 0 0,-20 0 0,-1 21 16,22 0-16,-21-21 0,-43 42 15,63-21-15,22 1 16,-21-1-16,21 0 0,0 0 0,21 21 16,0-20-16,0-1 0,0 0 15,0 0-15,0 0 0,0 0 16,21-21-16,21 22 0,-21-22 15,22 0-15,-22 0 0,21 0 16,22 0-16,-22 0 0,0 0 16,1-22-16,-1 22 0,0-21 0,1 0 15,-1 0-15,0 21 0,1-21 16</inkml:trace>
  <inkml:trace contextRef="#ctx0" brushRef="#br0" timeOffset="16305.69">1968 2053 0,'0'-21'0,"0"42"0,0-21 47,0 21-47,0 1 16,22-1-16,-1 0 0,-21 0 0,21 0 16,0 0-16,-21 1 0,0-1 15,21 0-15,0 0 0,1 0 0,-22 0 16,21 1-1,0-22-15,0 0 16,0 0-16,0 0 0,1-22 16,-22 1-16,21 0 0,0 0 15,0 0-15,0 0 0</inkml:trace>
  <inkml:trace contextRef="#ctx0" brushRef="#br0" timeOffset="16517.65">2392 1969 0,'0'0'0,"-21"0"15,-1 0-15,1 21 16,0 0-16,0 0 0,-21 0 16,20 22-16,1-22 0,-21 21 0,21-21 15,-22 22-15,22-1 0,-21 0 16,21 1-16,0-1 0,-1 0 0,-20 1 16,21-1-16,21-21 0,0 0 15,-21 0-15,21 1 0,0-1 16,21-21-1,0-21-15,21-1 0,-20 1 16,20 0-16</inkml:trace>
  <inkml:trace contextRef="#ctx0" brushRef="#br0" timeOffset="16860.52">2582 2011 0,'0'0'0,"0"21"15,0 21 1,0-20-16,0 20 0,0 0 16,-21 1-16,21-1 0,0 21 15,0 22-15,0-21 0,0 20 16,0 1-16,0 0 0,0-1 0,-21 1 16,21 21-16,-21 0 15,21-1-15,-43 86 0,43-106 0,-21 20 16,0-41-16,21 21 0,-21-1 15,21 43-15,-21-63 0,21-22 16,0 0-16,0 1 0,0-22 16,0 0-16,0-42 15,0 0-15,0 0 0,0-22 16,21 1-16,-21-22 0,0 22 16,21-21-16,-21-22 0,21 0 15,-21 1-15,0-107 16,0 85-16</inkml:trace>
  <inkml:trace contextRef="#ctx0" brushRef="#br0" timeOffset="17164.55">2371 2244 0,'0'0'0,"-22"-21"0,22-1 0,0-20 16,0 21-16,0 0 16,0 0-16,22-1 0,-1 22 0,0-21 15,21 0-15,1 0 0,-22 21 16,21 0-16,22 0 0,-22 0 0,0 0 15,1 21-15,20 0 16,-42 0-16,43 43 0,-43-43 16,-21 21-16,0-20 0,0 20 15,0-21-15,-21 21 0,0-20 0,-1-1 16,-20 21-16,21-21 0,-21 0 16,20-21-16,-20 22 0,0-22 15,21 0-15,-1 0 0,-20 0 16,21 0-16,0 0 0,21-22 15,0 1-15,0 0 16,21 0-16,0-21 16,0 20-16,22 1 0,-1-21 0</inkml:trace>
  <inkml:trace contextRef="#ctx0" brushRef="#br0" timeOffset="17413.95">3133 1820 0,'0'-21'16,"0"42"-16,0-63 0,0 21 15,0 42 17,0 21-32,0-20 0,0 20 0,0 0 15,0 1-15,0-1 0,0 0 16,-22 1-16,22-1 0,-21 0 0,21 1 16,0-1-16,0 0 15,0-21-15,0 22 0,0-22 0,0 0 16,0 0-16,0 0 0,0 1 15,21-22-15,1 0 16,-1 0-16,0-22 0,0 1 16,0 0-16,22 0 0</inkml:trace>
  <inkml:trace contextRef="#ctx0" brushRef="#br0" timeOffset="18548.64">3873 2096 0,'0'0'0,"0"-22"0,22 22 16,-22-21-16,0 0 0,0 0 16,-22 0-16,1 21 0,0 0 15,21-21-15,-42 21 0,21 0 0,-1 0 16,1 0-16,-21 0 0,0 21 16,20 0-16,-20 0 0,0 0 15,21 22-15,-22-22 0,22 21 0,0-21 16,0 22-16,0-22 0,-1 42 15,22-20-15,0-22 0,0 0 16,0 0-16,22 0 0,-1 0 0,0-21 16,0 0-16,0 0 0,0 0 15,22 0-15,-1 0 0,-21-21 16,22 21-16,-1-21 0,0 0 16,22-43-16,-22 43 0,-21-21 15,0-22-15,-21 43 16,22-21-16,-22 21 0,0 0 0,21-22 15,-21 22-15,0 0 16,-21 42 15,21 0-31,-22 0 0,22 22 16,-21-22-16,21 0 0,0 0 16,0 22-16,0-22 0,0 0 15,0 0-15,0 0 0,0 0 0,21 1 16,1-1-16,20-21 15,-21 21-15,0-21 0,0 0 0,22 0 16,-22 0-16,0-21 0,64 0 16,-64-1-16,21 1 0,-21 0 15,22 0-15,-22 0 0,21-43 16,-21 43-16,1 0 0,-22 0 16,21 0-16,-21-1 0,0 1 15,0 42 16,-21 1-31,21-1 16,0 0-16,-22 0 0,1 0 16,21 0-16,-21 1 0,21-1 0,0 0 15,0 0-15,0 0 0,0 0 16,0 1-16,0-1 0,21-21 16,0 0-16,1 0 0,-1 0 15,0 0-15,0 0 0,0 0 16,22-21-16,-22 21 0,0-22 0,21 1 15,-21 0-15,1 0 0,20-43 16,-21 43-16,-21 0 0,21 0 0,-21 0 16,21 0-16,-21-1 15,0 44 17,-21-1-32,21 0 15,-21 0-15,21 0 0,-21 0 16,21 1-16,-21-1 0,21 0 15,-21 0-15,-1 0 16,22 0-16,-21-21 31,21-21-15,0 0-16,0 0 16,0 0-16,0-22 15,21 22-15,1 0 0,-1-21 0,0 21 16,21-1-16,-21-20 0,1 21 15,-1 0-15,21 0 0,-21 21 0,22 0 16,-22 0-16,21 0 0,-21 0 16,0 0-16,1 21 0,20 0 0,-21 21 15,-21 1-15,21-22 16,-21 0-16,0 21 0,0-21 0,0 43 16,-21-43-16,0 0 15,21 0-15,-21-21 0,21 22 0,-21-1 16,-1-21 15,22-21-31,0-1 16,0 1-16,-21 0 15,21 0-15</inkml:trace>
  <inkml:trace contextRef="#ctx0" brushRef="#br0" timeOffset="18744.68">4276 1715 0,'0'0'0,"-22"0"16,44 0 62,-1 0-78,0 0 0</inkml:trace>
  <inkml:trace contextRef="#ctx0" brushRef="#br0" timeOffset="19256.8">6265 1842 0,'0'0'0,"0"-22"0,0 1 16,0 0-16,21 0 0,-21-21 15,0 20-15,0-20 0,0 0 16,0 21-16,0-1 0,0 1 16,0 42 15,0 1-31,0 20 0,0 0 0,0 1 15,-21-1-15,21 21 16,0-20-16,0 20 0,-21-20 0,21-1 0,-21 21 16,0-20-16,21-1 0,-21-21 15,21 22-15,0-22 0,0 0 16,0 0-16,-22 0 0,22 0 0,0-42 47,-21 0-32,21 0-15,-21 0 0</inkml:trace>
  <inkml:trace contextRef="#ctx0" brushRef="#br0" timeOffset="19868.66">5884 2053 0,'0'0'0,"-63"0"32,84 0-1,21 0-31,-21 0 0,22 0 15,-1-21-15,0 0 0,22 21 16,-22-21-16,22 0 0,-1-1 0,1 1 16,-1 0-16,1 0 0,-22-21 15,22 20-15,-1-20 0,-21 21 0,1 0 16,-22-22-16,0 22 0,0-21 16,0 21-16,-21 0 0,0-1 0,0 1 15,0 0-15,0 0 16,-21 21-16,0 0 0,0 0 15,0 0-15,0 21 16,21 0-16,-22 43 0,1-22 16,21 0-16,0 22 0,-21-22 15,0 1-15,0 62 0,0-62 16,21-1-16,0 0 0,0-20 16,-22 20-16,1-21 0,21 21 0,-21-20 15,21-1-15,0 0 16,0-42 15,0 0-31,0-1 0,0 1 16,21 0-16,0 0 0,1-21 15,-1-1-15,21 22 0,0-21 16,1-1-16,-1 1 0,0 21 0,1 0 16,20 0-16,-20-1 0,-1 22 15,0 0-15,1 0 0,-22 0 0,21 22 16,-21-1-16,0 0 0,-21 0 15,0 21-15,0-20 0,0 20 0,0-21 16,-21 21-16,0-20 16,0-1-16,0 0 0,21 0 0,-21-21 15,21 21-15,-22-21 0,22-21 47,0 0-47,22 0 16,-1 0-16,-21-1 0,0 1 0</inkml:trace>
  <inkml:trace contextRef="#ctx0" brushRef="#br0" timeOffset="20192.65">7260 1947 0,'21'22'31,"0"-22"-31,1 0 0,-1 0 16,0 0-16,-21-22 0,21 1 15,0 21-15,22-21 0,-22 0 16,0 0-16,0 21 0,0-21 0,0-1 16,-21 1-16,0 0 0,0 0 15,0 0-15,-21 21 16,0 0 0,-21 0-16,21 21 0,-1 0 15,1 21-15,-21-20 0,21 20 0,0-21 16,-1 21-16,1-20 0,21 41 15,0-42-15,-21 0 0,21 1 16,0-1-16,21 0 0,0-21 16,22 0-1,-22 0-15,0 0 0,21 0 0,-20 0 16,20-21-16,0 0 0</inkml:trace>
  <inkml:trace contextRef="#ctx0" brushRef="#br0" timeOffset="20868.64">9229 1947 0,'0'-21'31,"21"0"-31,0 0 0,0 0 16,0 0-16,0-1 0,1-20 15,-1 21-15,0 0 0,0 0 0,0-22 16,-21 22-16,0 0 0,0 0 16,0 0-16,-21 21 15,0 0-15,-21 0 0,20 0 16,-20 0-16,-21 42 16,41-21-16,-20 0 0,21 0 15,0 1-15,0 20 0,-1 0 16,22 1-16,0-22 0,0 0 15,0 21-15,0-21 0,22 1 0,41 41 16,-42-42-16,22 0 0,-22 1 16,21-1-16,0 21 0,1 0 15,-22-20-15,0-1 0,-21 0 16,0 0-16,0 0 0,0 0 16,-21 1-16,0-1 0,0 0 0,-22 0 15,-20-21-15,20 21 0,-20-21 16,-85 0-16,84 0 0,1 0 15,-1-21-15,1 21 0,20-21 16,1 0-16,0 0 0,-1-22 0,1 22 16,21 0-16,0 0 0,21 0 15,0-22-15,0 22 0,0 0 16,0 0-16,0 0 0,21-1 0,21 1 16,-21 0-16,22 21 0,20-21 15,-20 0-15,20 0 0,1-1 16,-1 1-16,1 0 0,-1 0 0</inkml:trace>
  <inkml:trace contextRef="#ctx0" brushRef="#br0" timeOffset="21124.65">9906 1545 0,'-64'0'31,"43"21"-31,21 22 0,-21-22 0,0 21 15,0 43-15,0-43 16,21 22-16,-22-22 0,22 0 0,-21 1 16,0-1-16,21 0 0,-21 1 15,21-22-15,0 21 0,-21-21 0,21 22 16,-21-22-16,21 0 0,0 0 16,21-21-1,0-21 1,0 21-16,-21-21 0,21 0 0,0 0 15</inkml:trace>
  <inkml:trace contextRef="#ctx0" brushRef="#br0" timeOffset="21300.55">9525 2011 0,'0'0'0,"-21"0"31,42 0 0,0 0-31,21 0 0,-20 0 0,20 0 16,0-21-16,1 21 0,20-21 16,22 21-16,-22 0 0,-20-22 15,-1 22-15</inkml:trace>
  <inkml:trace contextRef="#ctx0" brushRef="#br0" timeOffset="22098.1">10308 2053 0,'21'0'32,"-21"-21"-32,0 0 0,0 0 15,21 0-15,-21-1 16,0 1-16,0 0 0,0 0 16,0 0-16,0 0 0,-21 21 15,0-22-15,0 22 16,0 0-16,0 22 0,-1-1 0,-20 0 15,21 0-15,0 0 16,-22 22-16,22-22 0,0 21 0,-21 0 16,21 1-16,-1-22 0,1 21 15,21-21-15,0 22 0,0-22 0,0 0 16,0 0-16,0 0 16,21 1-16,1-22 0,-1 0 15,0 0-15,0 0 0,21-22 0,1 1 16,-22 21-16,21-21 0,-21 0 15,22 0-15,-22 0 0,0-1 0,0-20 16,0 21-16,1 0 0,-1-22 16,0 22-16,-21-21 0,21 0 15,-21 20-15,0 1 16,0 0-16,0 0 0,0 42 31,0 0-31,0 0 16,-21 1-16,21-1 0,0 0 0,0 21 15,0-21-15,-21 1 0,21 20 16,0-21-16,0 0 0,0 0 0,0 1 16,0-1-16,21 0 15,0-21-15,21 0 0,-20 0 16,-1 0-16,21 0 0,-21 0 16,22-21-16,-1 21 0,-21-21 0,21-1 15,1 1-15,41-42 16,-62 20-16,20 1 0,0 0 15,-21-1-15,22-20 0,-1-43 16,-21 64-16,0-1 0,1 1 16,-22-21-16,0 20 15,-22 43 1,1 21-16,0 1 0,0-1 16,21 21-16,-21 0 0,0 1 15,-1-1-15,1 0 0,0 22 16,-21 21-16,42-43 0,0 0 15,-21-21-15,21 22 0,0-22 16,-22 21-16,22-21 0,0 1 0,0-1 16,0 0-16,22-21 15,-1 0-15,0 0 0,0 0 0,21 0 16,-20 0-16,41-21 16,-42 0-16,22-1 0,-22 1 0,0 0 15,0 0-15</inkml:trace>
  <inkml:trace contextRef="#ctx0" brushRef="#br0" timeOffset="22283.99">10837 1884 0,'0'0'0,"-21"0"0,0 21 31,21 0-31,21-21 16,0 0-16,22 0 15,-22 0-15,21 0 0,0 0 0,1-21 16,20 21-16,-20-21 0,-1 21 16,-21 0-16</inkml:trace>
  <inkml:trace contextRef="#ctx0" brushRef="#br0" timeOffset="22660.77">11324 2053 0,'0'0'0,"-21"21"0,21 1 16,0-1-16,21-21 31,0 0-31,0 0 0,1 0 0,20-21 16,-21-1-16,21 1 0,1 21 16,-22-21-16,21 0 0,-21 0 0,22 0 15,-22-22-15,0 22 0,-21 0 16,0 0-16,0 0 15,0-1-15,-21 22 0,0 0 16,0 0-16,-1 0 16,-20 22-16,21-1 0,0 0 0,0 0 15,-1 0-15,1 0 0,0 22 16,21-22-16,0 21 0,-21-21 0,21 1 16,0-1-16,0 21 0,0-21 15,0 0-15,0 1 0,21-1 0,0-21 16,0 21-16,1-21 0,-1 0 15,21 0-15,-21 0 0,22 0 0,-1 0 16,0 0-16,1 0 0,-1 0 0,0-21 16,1 0-16</inkml:trace>
  <inkml:trace contextRef="#ctx0" brushRef="#br0" timeOffset="24236.68">12171 1947 0,'0'0'15,"21"-21"-15,-21 0 0,-21 21 31,0 0-31,-1 21 16,1-21-16,21 21 0,-21 1 16,0-1-16,21 21 0,-21-21 0,21 0 15,0 1-15,-21-1 0,21 0 16,-22 0-16,22 0 0,0 0 0,0 1 16,0-1-16,0-42 46,22-1-30,-1 1-16,-21 0 0,21 0 16,0 0-16,-21 0 0,21-1 0,0-20 15,1 21-15,-1-21 0,21 20 16,-21-20-16,0 21 0,1 0 0,-1 0 16,0-1-16,0 22 0,0 0 15,0 0-15,1 0 0,-1 0 0,0 22 16,0-1-16,-21 0 15,21 0-15,-21 0 0,0 22 16,0-22-16,0 0 0,0 21 0,0-21 16,0 1-16,0-1 0,0 0 15,0 0-15,0 0 0,0 0 0,0 1 16,0-44 15,21 22-15,-21-21-16,22 0 0,-1 0 15,0 21-15,-21-42 0,21 20 0,0 1 0,0-21 16,1 21-16,20-22 16,-21 22-16,0-21 0,0 21 0,22 0 15,-22-1-15,0 1 0,0 0 16,0 21-16,1 0 0,-1 0 0,0 0 16,0 21-1,-21 0-15,0 1 0,0-1 16,0 21-16,0-21 0,0 0 0,0 22 15,-21-22-15,21 0 0,0 0 16,0 0-16,0 1 0,0-1 0,0 0 16,0 0-16,0 0 15,21-21-15,0 21 0,22-21 16,-22 0-16,21 0 0,-21 0 16,22 0-16,84-21 15,-85 0-15,-21 21 0,43-42 16,-43 21-16,21-1 0,-21 1 15,-21 0-15,21-21 0,-21 21 0,0-1 16,0 1-16,0 0 0,0 0 16,0 0-16,-21 21 15,0 0-15,0 21 16,0 0-16,0 21 0,-1-20 16,1-1-16,21 0 0,0 21 0,-21-21 15,21 1-15,0-1 0,0 0 16,0 0-16,0 0 0,0 0 15,0 1-15,21-22 16,0 0-16,1 0 0,20 0 0,-21 0 16,21 0-16,-20 0 0,-1 0 0,0 0 15,21 0-15,-21-22 0,1 1 16,-1 0-16,0 0 0,-21 0 0,21-22 16,-21 22-16,21 0 0,-21-21 15,0 21-15,0-1 0,0 1 16,21 0-16,-21 0 0,0 42 31,0 0-31,-21 22 0,21-22 16,-21 0-16,21 0 15,0 0-15,-21 0 0,0 1 0,0 20 16,21-21-16,0 0 16,0 0-16,0-42 46,21 0-46,-21 0 0,21 0 16,0 0-16,0-1 0,-21-20 16,21 21-16,1-21 0,-1 20 15,0-20-15,0 21 0,-21 0 0,21 0 16,0-1-16,1 22 0,-1 0 31,-21 22-31,21-1 0,-21 0 0,0 0 16,0 0-16,0 22 0,0-22 0,0 0 15,0 21-15,0-21 0,0 1 16,21-1-16,-21 0 0,21 0 0,-21 0 16,21 0-16,1-21 15,-1 0-15,0 0 0,21 0 0,-21 0 16,1 0-16,20 0 0,-21 0 0,21 0 16,-20 0-16,-1-21 0,21 0 15,-21 0-15,0 0 0,1-22 0,-1 22 16,0-21-16,0 0 15,0-22-15,0 22 0,1-22 0,-22 22 16,21-22-16,0 22 0,-21 0 16,0-1-16,21 1 0,-21 21 0,21-21 15,-21 20-15,0 1 0,0 0 16,0 42 0,-21 22-16,0-22 15,0 21-15,0 0 0,-1 22 16,22-22-16,-21 22 0,0-22 15,0 22-15,0-22 0,21 64 16,-21-64-16,21-21 0,0 22 0,0-1 16,0-21-16,0 0 15,0 0-15,0 1 0,21-1 16,0-21-16,0 0 0,0 0 0,0 0 16,22 0-16,-22 0 0,0 0 15,21-21-15,-20-1 0,-1 1 0,21 0 16,-21 0-16</inkml:trace>
  <inkml:trace contextRef="#ctx0" brushRef="#br0" timeOffset="24424.51">14309 1757 0,'0'0'0,"-43"0"0,22 0 16,21 21 15,21-21-31,0 0 0,1 0 15,20 0-15,0 0 0,1 0 0,20 0 16,-21 0-16,1 0 0,-1 0 16,-21 0-16,22 0 0,-22 0 0,21 0 15</inkml:trace>
  <inkml:trace contextRef="#ctx0" brushRef="#br0" timeOffset="24930.79">16425 1820 0,'0'0'16,"0"-21"-16,0 42 47,0 1-47,0-1 0,0 21 0,0-21 0,0 0 16,0 1-16,-21 20 15,21-21-15,-21 0 0,21 0 16,0 1-16,0-1 0,0-42 47,0-1-32,0 1-15</inkml:trace>
  <inkml:trace contextRef="#ctx0" brushRef="#br0" timeOffset="25247.6">16425 1566 0,'0'0'0,"-21"0"0,0 22 16,21-1-1,0 0 1,21-21 0,0 0-16,0 0 0,1 0 15,20-21-15,-21 21 0,0-21 16,0-1-16,-21 1 0,0 0 15,0 0-15,0 0 16,-21 21-16,0 0 0,0 0 16,0 0-16,0 0 0,-22 0 15,22 0-15,21 21 16,-21-21-16,21 21 0,0 0 16,0 0-16,0 1 0,0-1 15,21 0-15,0 0 0,0-21 16,1 21-16,20 0 0,0-21 0</inkml:trace>
  <inkml:trace contextRef="#ctx0" brushRef="#br0" timeOffset="25669.39">16997 1863 0,'0'0'0,"-43"106"31,22-85-31,21 21 0,0-21 0,0 0 16,0 1-16,0-1 0,-21 0 16,21 0-16,0 0 0,0 0 15,-21-21-15,21-21 32,0 0-17,0 0-15,0 0 0,0 0 16,0-1-16,0-20 0,0 21 15,0-21-15,0 20 0,0-20 16,21 21-16,43-43 0,-43 43 16,42 0-16,-20 0 0,20 21 15,1 0-15,63 0 0,-64 21 16,1 0-16,-22 0 0,21 22 16,-41-22-16,20 85 15,-42-85-15,0 21 0,0-21 16,-42 1-16,20-1 0,-41 21 15,21-21-15,20-21 0,1 21 16,0-21-16,0 0 0,42-21 31</inkml:trace>
  <inkml:trace contextRef="#ctx0" brushRef="#br0" timeOffset="26476.62">19452 2201 0,'0'0'16,"21"0"-16,0 0 15,1 0-15,-1-21 16,-21 0-16,0 0 0,0 0 16,0 0-16,0-1 15,0 1-15,0 0 0,0 0 16,-21 21-16,21-21 0,-22 0 16,1-1-16,0 1 0,-21 21 15,21 0-15,-1 0 0,-20 0 0,21 0 0,-21 21 16,-43 22-1,64-22-15,0 21 0,-1-21 0,1 1 16,0-1-16,21 21 16,0-21-16,0 0 0,0 1 0,0-1 15,0 0-15,0 0 16,21-21-16,0 0 0,1 0 16,-1 0-16,21 0 0,0 0 15,1-21-15,-22 0 0,21 0 16,-21-1-16,1 1 0,20 0 15,0-42-15,-21 20 0,1 1 16,-1 0-16,0-1 0,0 1 16,0-64-16,-21 43 15,21 20-15,-21 1 0,22 0 0,-22 20 16,0-20-16,0 21 0,0 42 31,0 0-31,-22 22 16,1-1-16,0 0 0,21 22 15,-21-22-15,0 22 0,21-22 0,-21 0 16,21 1-16,0-1 0,0 0 16,0-21-16,0 22 0,0-22 0,0 0 15,0 0-15,0 0 0,21-21 16,0 0-16,0 0 0,21 0 16,-20 0-16,-1 0 0,21 0 0,0-21 15,-20 21-15</inkml:trace>
  <inkml:trace contextRef="#ctx0" brushRef="#br0" timeOffset="27080.67">19918 2117 0,'21'0'47,"0"-21"-32,21-1-15,-20 22 16,-1-21-16,0 21 0,21-21 0,-21 21 15,1-21-15,20 0 0,-21 0 16,0 21-16,-21-22 0,0 1 0,0 0 16,0 0-16,-21 21 15,0 0-15,0 0 16,0 0-16,-22 0 0,22 21 0,-21 0 16,-1 0-16,22 1 0,-21-1 15,21 0-15,0 0 0,-1 0 0,1 0 16,21 1-16,-21-1 0,21 0 15,0 21-15,0-21 0,21-21 16,0 22-16,1-22 0,-1 21 16,21-21-16,-21 0 0,22 0 0,-22 0 15,21 0-15,0 0 0,22-21 16,-22-1-16,1 22 0,-1-21 16,21 0-16,-20 0 0,-1 0 15,0-22-15,1 22 0,-1-21 0,0 0 16,-20-1-16,-1 1 0,21 0 15,-42-1-15,21 1 0,-21 0 0,21-1 16,-21 1-16,0 0 0,22 20 16,-22 1-16,0 42 31,-22 22-31,1-1 0,0 0 0,0 1 16,0-1-16,0 0 0,-1 1 15,1-1-15,0 0 0,0 1 16,0-1-16,21-21 0,0 22 15,0-22-15,0 0 0,0 0 0,0 0 16,0 0-16,0 1 0,21-22 16,0 0-1,0 0-15,0 0 0,1 0 16,-1-22-16,-21 1 0,21 0 16,-21 0-16</inkml:trace>
  <inkml:trace contextRef="#ctx0" brushRef="#br0" timeOffset="27264.12">20447 1926 0,'21'0'47,"0"0"-47,0 0 0,1 0 15,20 0-15,-21 0 0,21 0 16,22 0-16,-22 0 0,1 0 0,-1-21 15,0 21-15,1 0 0,-1 0 16</inkml:trace>
  <inkml:trace contextRef="#ctx0" brushRef="#br0" timeOffset="28012.19">21421 2032 0,'0'0'0,"21"0"15,0-21 1,-21 0-16,0 0 16,0-1-16,0 1 15,0 0-15,0 0 0,0 0 16,0 0-16,-21-1 0,0 22 16,-1 0-16,1 0 0,0 0 0,-42 0 15,41 22-15,-20-1 16,21 0-16,-21 0 0,20 21 0,1-20 15,-21-1-15,21 21 0,0-21 16,-1 22-16,1-22 0,0 0 16,21 0-16,0 21 0,0-20 15,0-1-15,21-21 16,0 0-16,1 0 0,-1 0 16,0 0-16,0 0 0,0 0 0,22 0 15,-22 0-15,0 0 0,21-43 16,-21 22-16,1 0 15,20 0-15,-42 0 0,21 0 0,0-1 16,0 1-16,1 0 0,-22 0 0,0 0 16,0 0-16,21-1 0,-21 1 15,0 42 17,0 1-32,0-1 15,0 0-15,0 0 0,0 0 0,0 0 16,0 1-16,0-1 0,0 0 0,0 0 15,0 0-15,0 0 16,21-21-16,0 22 16,0-22-16,0 0 0,1 0 15,-1 0-15,21 0 0,-21-22 0,22 22 16,-22-21-16,21 0 0,-21 21 16,22-21-16,-1-21 15,-21 20-15,21 1 16,-42 0-16,0 0 0,0 42 31,0 0-31,0 0 16,0 1-16,-21-1 15,0-21-15,21 21 0,0 0 0,-21 0 16,21 0 0,21-21 30,0-21-46,-21 0 0,21 0 16</inkml:trace>
  <inkml:trace contextRef="#ctx0" brushRef="#br0" timeOffset="28355.9">21992 1693 0,'0'0'15,"-21"0"-15,0 0 0,0 22 16,21-1-16,0 0 0,-22 0 15,22 0-15,0 0 16,0 1-16,0-1 0,0 0 16,22-21-16,-1 0 15,0 0-15,0 0 0,0 0 16,0 0-16,1-21 0,-1 0 16,0-1-16,-21 1 0,21-21 15,-21 21-15,0 0 0,0-1 16,0 1-16,0 0 0,0 0 15,0 0-15,-21 21 0,0 0 16,0 0-16,-1 0 0,1 21 16,0-21-16,0 21 0,0 21 15,-22-20-15,43-1 0,-21 0 0,21 21 16,-21-21-16,21 1 0,0-1 16,0 0-16,21 0 0,0-21 15,1 0-15,-1 21 0,0-21 0,21 0 16</inkml:trace>
  <inkml:trace contextRef="#ctx0" brushRef="#br0" timeOffset="28692.45">22627 1545 0,'0'0'0,"0"-63"31,-21 63-15,0 0-16,21 21 0,-21 0 15,-1 0-15,1 22 0,0-1 0,0-21 16,0 43-16,0-22 0,-1 0 16,1 1-16,0 62 0,0-62 15,0-1-15,21 0 0,-21-20 16,21 20-16,0 21 0,0-41 16,0-1-16,21 0 15,0-21-15,0 0 0,21 0 0,-20 0 16,41 0-16,-21 0 0,1 0 15,20 0-15,-20-21 0,20 21 16,1-21-16,-22-1 0,0 1 16,1 0-16,-1 0 0,-21 0 0,0 0 15,0 21-15,-21-22 0,0 1 16,-21 21-16</inkml:trace>
  <inkml:trace contextRef="#ctx0" brushRef="#br0" timeOffset="29620.64">720 3577 0,'0'0'0,"0"-21"0,0-21 15,0 21 1,21 42 0,-21 21-1,0-21-15,21 22 0,-21-1 16,0 21-16,0-20 0,0 20 0,0 1 15,0-1-15,0 1 16,-21-1-16,0 1 0,-1-1 0,1-20 16,0 20-16,0-21 0,0 1 15,0-22-15,21 0 0,0 0 16,0 0-16,0 1 0,0-44 31,21 1-31,0 0 0,0-21 16,0 21-16,0-22 15</inkml:trace>
  <inkml:trace contextRef="#ctx0" brushRef="#br0" timeOffset="29844.57">1079 3895 0,'0'0'0,"22"-21"0,-1-1 0,0 22 16,-42 22 0,0-1-1,-1 0-15,1 21 0,-21-21 16,21 22-16,-22 20 0,1-20 15,21-1-15,-21 0 0,-1 1 0,22-22 16,0 21-16,-21-21 0,20 22 16,22-22-16,-21 0 0,42-21 31,-21-21-31,22 0 16,20-1-16,-21-20 0,0 0 15,0-1-15</inkml:trace>
  <inkml:trace contextRef="#ctx0" brushRef="#br0" timeOffset="30056.17">1016 3895 0,'0'0'16,"0"-21"-16,21-1 0,-21 1 0,0 42 31,0 1-31,0-1 0,0 21 16,0-21-16,0 22 0,0-1 16,21 0-16,-21 1 0,0-1 0,0 0 15,21 1-15,-21-1 0,0-21 16,0 0-16,0 0 0,22 1 15,-22-1-15,21 0 0,0-21 16,0 0-16,21 0 16,-20-21-16,-1 0 0,21-1 0,-21 1 15,22-21-15,-22 21 0</inkml:trace>
  <inkml:trace contextRef="#ctx0" brushRef="#br0" timeOffset="30322.84">1587 3577 0,'0'0'0,"0"-42"15,0 0-15,0-1 16,-21 43-16,0 0 16,21 43-16,-21-22 15,21 21-15,-21 0 0,21 22 16,-21-22-16,21 22 0,0-22 16,0 22-16,-22-1 0,22 1 0,-21-1 15,0 1-15,21-1 0,0-21 16,0 1-16,0-1 0,0 0 0,0-20 15,0-1-15,0 0 0,21-21 32,0 0-32,1 0 0,-1-21 0,0 0 15,0-1-15,0-20 0,0 21 16,1-21-16,-22 20 0</inkml:trace>
  <inkml:trace contextRef="#ctx0" brushRef="#br0" timeOffset="30675.86">1651 4064 0,'-21'85'16,"21"-64"0,0 0-16,0 0 15,21-21-15,0 0 16,0 0-16,0 0 0,1 0 16,-1-21-16,21 21 0,-21-21 0,0 0 15,1 0-15,-1-1 0,0 1 16,0 0-16,-21 0 0,0 0 15,0 0-15,0-1 0,0 1 16,-21 21-16,0 0 16,0 0-16,-1 21 0,-20 1 15,21-1-15,0 21 0,-22-21 16,22 22-16,0-1 0,0 0 0,0 1 16,21-1-16,0-21 0,0 21 15,0-20-15,0 20 0,0-21 0,21 0 16,-21 0-16,42-21 15,-21 0-15,1 0 0,-1 0 16,21 0-16,0 0 0,-20 0 0,20-21 16,0 0-16,1 0 0,-1-21 15,0 20-15</inkml:trace>
  <inkml:trace contextRef="#ctx0" brushRef="#br0" timeOffset="31212.43">2392 3641 0,'-21'-21'0,"42"42"0,-42-64 0,-1 43 16,1 0-16,0 0 0,21 22 15,0-1-15,0 0 16,0 0-16,0 21 0,0 1 0,0-1 16,0 0-16,0 22 15,0-22-15,0 22 0,0-22 0,0 0 16,0 22-16,0-22 0,0 1 15,0-1-15,0 0 0,0-21 0,-21 22 16,21-22-16,0 0 0,0 0 16,0-42 15,0 0-15,0 0-16,0 0 0,0-22 15,0 22-15,0 0 0,0-21 16,21 20-16,-21-20 0,21 0 15,22-22-15,-22 43 0,0-21 16,0 21-16,0-1 0,22 22 16,20-21-16,-42 21 0,22 0 15,-22 0-15,21 21 0,-21 1 16,22-1-16,-1 21 0,-42 0 16,0-20-16,21-1 0,-21 21 15,0-21-15,0 22 0,-21-22 16,0 0-16,0 0 0,-22 21 0,1-20 15,0-1-15,-1-21 0,-20 21 16,20 0-16,-20-21 0,21 0 16,-1 21-16,1-21 0,-22 0 15,43 0-15,0 0 0,21-21 16,21-21 0,0 21-16</inkml:trace>
  <inkml:trace contextRef="#ctx0" brushRef="#br0" timeOffset="31772.69">3069 3704 0,'0'0'0,"21"-21"0,0 0 16,1 21-1,-1 0 1,-21 42-1,0-21-15,0 1 0,0 20 16,0 0-16,0 1 0,0-1 0,0 21 16,0-20-16,0 20 0,0 43 15,0-64-15,-21 22 16,-1-22-16,22 1 0,0-22 0,-21 21 16,21-21-16,-21 0 0,21 1 15,-21-22-15,21-64 47,0 22-47,0 21 0,0-22 0</inkml:trace>
  <inkml:trace contextRef="#ctx0" brushRef="#br0" timeOffset="32139.42">2773 3810 0,'0'0'0,"-21"-21"15,-1 21-15,1-21 0,0 0 16,21-1-16,0 1 0,0-21 15,21 42-15,0-21 0,1 0 16,20-1-16,0 1 0,1 21 0,20-21 16,-21 21-16,43 0 0,-21 0 15,20 0-15,1 21 0,190 43 16,-211-22-16,20 0 16,-41 1-16,-1-1 0,0 0 0,-21 22 15,-21-22-15,0 22 0,-42-22 16,0 22-16,-1-22 0,-20 21 15,-64 22-15,42-64 0,22 22 16,-22-1-16,22-21 0,-1 0 16,-84 22-16,106-43 15,-1 0-15,22 0 0,-21 0 16,21 0-16,21-22 16,0 1-1,0 0-15,21 0 0,0 0 16,0 0-16,0 21 0,22-22 15,-22 1-15,21-21 0,0 21 0</inkml:trace>
  <inkml:trace contextRef="#ctx0" brushRef="#br0" timeOffset="32732.84">3662 4191 0,'0'0'0,"-21"0"0,21-21 0,-22 21 16,22-21-16,0 0 0,0-1 0,0 1 16,0 0-16,22-21 15,-1 21-15,0-1 0,0 1 16,43 0-16,-43 0 16,21 21-16,-21 0 0,22 0 15,-1 0-15,-21 0 0,21 0 0,-20 21 16,20 0-16,-21 0 0,21 22 15,-42-1-15,0-21 0,0 22 0,0-22 16,0 21-16,0 22 16,0-43-16,-21 0 0,0 0 0,0 0 15,0 0-15,0 1 16,-1-22-16,22-22 31,0 1-31,0 0 0,0 0 16,22 0-16,-1 0 0,-21-1 15,21 1-15,0-21 0,21 21 16,-20-22-16,-1 22 0,21-21 0,-21 21 16,22-22-16,-1 22 0,-21 0 15,21 0-15,-20 0 0,-1 0 0,0 21 16,0-22-16,-21 44 16,0-1-16,0 0 15,0 0-15,0 0 0,-21 22 16,0-22-16,21 21 0,0-21 15,-21 0-15,-1 22 0,22-22 16,-21 0-16,21 0 0,0 0 0,0 22 16,-21-43-16,42-21 47,0-1-47,1 1 0,-1 0 0,0 0 15,0-21-15,0-1 0,0 22 16</inkml:trace>
  <inkml:trace contextRef="#ctx0" brushRef="#br0" timeOffset="33044.58">4530 3620 0,'0'0'0,"0"-22"0,-85 1 31,64 21-31,0 0 0,-1 21 16,22 1-1,0-1-15,0 0 16,22-21-16,-1 0 15,0 0-15,0 0 0,43 0 16,-43 0-16,0 0 0,0 0 16,0-21-16,0 0 0,-21-1 15,0 1-15,0 0 16,-21 0-16,0 21 0,0 0 16,0 0-16,-22 0 0,22 0 15,0 0-15,-21 0 0,21 21 0,-1 0 16,22 0-16,0 1 15,0-1-15,0 21 0,0-21 0,0 0 16,0 22-16,0-22 0,22 0 0,-1 0 16,0-21-16,21 21 0,-21-21 15</inkml:trace>
  <inkml:trace contextRef="#ctx0" brushRef="#br0" timeOffset="33320.74">4932 3789 0,'0'0'0,"0"21"31,0 0-31,0 0 16,0 1-16,0-1 0,0 0 0,0 0 16,0 21-16,0-20 0,0 20 15,0 0-15,0-21 0,0 22 0,-21-22 16,21 21-16,-22-21 0,22 1 15,0-1-15,0 0 0,0 0 16,22-42 0,-1 0-1,0 0-15,0-1 0,21 1 16,-20-21-16,-1 21 0</inkml:trace>
  <inkml:trace contextRef="#ctx0" brushRef="#br0" timeOffset="33524.93">5313 3768 0,'0'0'0,"21"-21"0,-42 42 32,0-21-32,-1 21 0,1 0 0,0 0 15,-21 22-15,21-22 0,-22 21 16,22 0-16,-21 1 0,21-1 0,-22-21 16,22 22-16,0-1 0,0-21 15,0 21-15,21-20 0,0-1 0,0 0 16,42-21-1,-21 0-15,21 0 0,-20-21 16,20 0-16,0-1 0,1 1 0</inkml:trace>
  <inkml:trace contextRef="#ctx0" brushRef="#br0" timeOffset="33900.9">5503 3937 0,'0'0'0,"-21"21"0,-42 43 31,41-43-31,22 0 16,22-21-1,-1 0-15,0 0 16,0-21-16,21 21 0,-20-21 0,20 0 16,-21-1-16,21 22 0,-20-21 15,-1 0-15,0 0 0,0 21 0,-21-21 16,0 0-16,0-1 0,-21 22 15,0 0 1,0 0-16,-22 0 0,22 0 0,-21 22 16,21-1-16,-22 0 0,22 0 15,0 0-15,0 22 0,0-22 0,21 21 16,0-21-16,0 22 16,0-22-16,0 21 0,0-21 0,0 0 15,0 1-15,21-22 0,21 21 0,-21 0 16,22-21-16,20 0 15,-21 0-15,1 0 0,-1 0 0,-21-21 16,22 0-16,-1-1 0</inkml:trace>
  <inkml:trace contextRef="#ctx0" brushRef="#br0" timeOffset="34239.93">5948 3937 0,'0'0'0,"0"-21"0,0 0 0,21 0 15,-21-1-15,21 22 0,0-21 16,0 0-16,1 21 0,-1-21 15,0 21-15,0 0 0,21 0 0,-20 0 16,-1 0-16,21 0 0,-21 0 16,0 21-16,22-21 0,-22 21 0,0 22 15,-21-22-15,21 0 0,-21 21 16,0-21-16,0 22 0,0-22 0,0 21 16,-21-21-16,21 22 0,-21-22 15,0 0-15,0 0 0,-1 0 0,-20 1 16,21-22-16,0 0 15,0 0-15,21-22 16,0 1-16,0 0 0,0 0 16,0 0-16,21-22 15,0 22-15,0-21 0,21 0 0,-20-1 16,20 22-16,-21-21 0,21 21 0,1-22 16,-22 22-16,21 0 0,1 0 15,-1 0-15,0-1 0,1 1 0,-22 0 16</inkml:trace>
  <inkml:trace contextRef="#ctx0" brushRef="#br0" timeOffset="35053.6">8530 4128 0,'0'0'0,"0"-22"0,21 22 0,0-21 16,1 0-16,-22-21 0,0 21 0,21-1 16,-21-62-16,0 63 15,0-22-15,0 22 0,0-21 16,-21 21-16,-1-22 0,1 22 15,-21 0-15,21 0 0,-22 0 16,1-1-16,0 22 0,-1 0 0,-41 0 16,20 22-16,-42-1 15,64 21-15,0-21 0,-1 22 16,22-1-16,-21 0 0,42 1 16,0-1-16,-21 21 0,21-20 0,0 20 15,0-20-15,0-1 0,21-21 0,-21 21 16,21-20-16,0-1 0,0 0 15,1 0-15,20-21 0,-21 0 0,0 0 16,22 0-16,-1 0 0,-21-21 16,64-21-16,-43-1 0,0 22 15,-20-21-15,20-1 0,0 1 16,1 0-16,-22-22 0,0 22 16,21-22-16,-21-41 0,1 62 15,-22-20-15,0-1 0,0 1 16,0 20-16,0-62 15,0 41-15,0 43 0,0-21 0,0 20 16,-22 22 0,22 43-16,0-22 0,0 21 15,-21 22-15,21-1 0,-21 43 16,21-42-16,0-1 0,0-21 16,-21 22-16,21-22 0,-21 64 15,21-64-15,0 1 0,0 41 16,0-62-16,0-1 15,0 0-15,0 0 0,21-21 16,0 0-16,0 0 0,0 0 16,22-21-16,-22 0 0,0 0 15,21-1-15</inkml:trace>
  <inkml:trace contextRef="#ctx0" brushRef="#br0" timeOffset="35620.82">8826 3979 0,'0'0'0,"-21"0"15,21-21-15,-21 21 0,21-21 16,0 0-16,0 0 16,0 0-16,0-1 0,0 1 15,0 0-15,21 0 0,0 0 0,1 21 16,-1-21-16,21-1 0,-21 22 16,22 0-16,-22 0 0,21 0 0,0 0 15,1 22-15,-22-1 0,21 0 16,1 0-16,-22 0 0,0 0 0,0 22 15,0-22-15,-21 21 0,0-21 0,0 22 16,0-1-16,0-21 0,-21 22 16,-21-1-16,21-21 0,-1 0 15,1-21-15,0 0 0,0 0 16,0 0-16,0-21 16,21 0-16,0 0 0,0 0 15,0-22-15,0 22 0,0 0 16,0-21-16,21 20 0,0 1 0,-21-21 15,21 21-15,21 0 16,1-1-16,-22 1 0,21 0 0,-21 0 16,22 21-16,-22-21 0,21 21 15,1 0-15,-22-21 0,21 21 0,0 0 16,-20 0-16,20 0 0,-21 0 16,0 0-16,0 0 0,1 0 0,-22 21 15,0 0-15,0 0 16,0 0-16,0 0 15,0 22-15,0-22 0,-22 0 0,1 21 16,21 1-16,0-22 0,-21 21 16,0-21-16,21 1 0,0 20 0,0-21 15,-21 0-15,21 0 0,0 1 16,21-44 15,-21 1-31,21 0 0,0 0 16,0-21-16,1 20 0,-1-20 0</inkml:trace>
  <inkml:trace contextRef="#ctx0" brushRef="#br0" timeOffset="35939.14">9821 3514 0,'-21'0'0,"42"0"0,-63-21 0,21 21 0,0 0 16,-1 0-16,1 0 0,0 0 0,0 0 15,0 21-15,21 0 0,0 0 16,0 0-16,0 0 0,0 1 15,21-1-15,0-21 16,0 0-16,0 0 0,22 0 0,-22 0 16,0 0-16,21 0 15,-20 0-15,20 0 0,-21-21 0,0 21 0,-21-22 16,0 1-16,0 0 16,0 0-16,0 0 15,-21 0-15,0 21 0,0 0 0,0 0 16,-1 0-16,-41 0 15,42 0-15,0 21 0,21 21 16,0-21-16,0 0 0,0 1 16,21-1-16,0 0 0,0 0 0,0 0 15,22 0-15,-22 1 0,21-22 16</inkml:trace>
  <inkml:trace contextRef="#ctx0" brushRef="#br0" timeOffset="36184.64">10245 3704 0,'0'0'0,"0"21"47,0 1-31,0-1-16,0 21 0,21-21 16,-21 0-16,21 22 0,-21-22 0,0 0 15,0 21-15,0-20 0,0-1 16,0 21-16,0-21 0,0 0 15,0 1-15,21-22 16,-21-22 0,21 1-16,0 0 0,1 0 15,-1 0-15,0 0 0,0-22 16</inkml:trace>
  <inkml:trace contextRef="#ctx0" brushRef="#br0" timeOffset="36389.69">10604 3641 0,'0'-21'0,"0"42"0,-21-42 31,0 42-31,0 0 0,0 0 0,0 0 16,-1 0-16,1 22 0,0-22 15,-21 21-15,21 1 0,-22-22 0,22 21 16,0 0-16,0-20 0,0 20 16,21 0-1,0-21-15,0 1 0,0-1 0,21 0 0,0-21 16,21 0-16,1 0 0,-22 0 15,21-21-15,0 0 0,43-1 16</inkml:trace>
  <inkml:trace contextRef="#ctx0" brushRef="#br0" timeOffset="36754.68">10858 3874 0,'-21'21'0,"42"-42"0,-63 42 0,21 0 15,42-21 17,0 0-32,0 0 0,1-21 15,20 21-15,-21-21 0,0-1 16,22 22-16,-22-21 0,21 0 0,-21 0 16,0 21-16,1-21 15,-22 0-15,0-1 0,0 1 0,-22 21 16,1 0-16,0 0 15,0 0-15,-21 0 0,-1 21 16,22 1-16,-21-1 0,21 0 0,-22 0 16,22 0-16,-21 22 0,21-22 15,21 0-15,0 21 0,-22-21 0,22 43 16,0-43-16,22 0 16,-1 0-16,0 1 0,0-22 0,21 0 15,1 0-15,-1 0 0,22 0 0,-22 0 16,0 0-16,22 0 0,-22-22 15,0 1-15</inkml:trace>
  <inkml:trace contextRef="#ctx0" brushRef="#br0" timeOffset="37105.68">11366 3768 0,'0'0'0,"-21"-64"31,21 43-31,0 0 16,21 21-16,1 0 0,-1 0 15,0 0-15,0 0 0,21 42 16,-20-21-16,-1 1 0,0-1 16,0 0-16,0 0 0,0 43 15,-21-22-15,0-21 0,0 21 0,0-20 16,0 20-16,0-21 0,0 0 16,0 0-16,-21 1 0,-21-22 15,21 0-15,0 0 0,21-22 31,0 1-31,0-21 0,0 21 16,0 0-16,0-1 0,21-20 16,0 21-16,0-21 0,0 20 0,0 1 15,1-21-15,-1 21 0,0 0 16,0-1-16,21 1 0,1 0 16,-22 21-16,0 0 0,21-21 15,-20 21-15,41 0 0</inkml:trace>
  <inkml:trace contextRef="#ctx0" brushRef="#br0" timeOffset="37352.69">12382 3789 0,'22'0'31,"-1"0"-31,0 21 0,0-21 16,0 0-16,0 0 0,1 0 16,-1 0-16,0 0 0,0 0 15,0 0-15,0 0 0,-42 0 32,0 0-17,0 0-15,0 0 0</inkml:trace>
  <inkml:trace contextRef="#ctx0" brushRef="#br0" timeOffset="37472.58">12361 3852 0,'0'0'0,"-21"22"0,21-1 16,0 0 0,21-21-1,0 0-15,1 0 16,-1 0-16,0 0 0,0 0 16,0 0-16,22-21 0,-22 21 15,0-21-15</inkml:trace>
  <inkml:trace contextRef="#ctx0" brushRef="#br0" timeOffset="38194.66">13525 3662 0,'0'0'0,"0"21"47,0 0-47,0 0 15,0 1-15,0-1 0,-21 0 16,21 21-16,-21-21 0,21 1 0,-21 20 15,21-21-15,0 0 0,0 0 16,-21 1-16,21-1 0,0 21 16,-21-42-16,21-21 31,0 0-31,0 0 16,0-1-16,0 1 0,0-21 15,0 21-15,0 0 0,0-1 0,0-20 16,0 0-16,21 21 0,42-43 15,-42 22-15,1 21 16,20-1-16,0 1 0,1 0 0,41 21 16,-41 0-16,-1 0 15,0 0-15,43 42 0,-43-20 16,1 41-16,-22-21 16,-21-20-16,0 20 0,0-21 0,0 21 15,0-20-15,-21 20 0,-1-21 0,1 0 16,21 0-16,-21 1 15,21-1-15,-21 0 0,21 0 0,-21-21 16,42-21 15,0 0-31,0 0 0,0-1 16,1 1-16,-22 0 0</inkml:trace>
  <inkml:trace contextRef="#ctx0" brushRef="#br0" timeOffset="39111.67">14287 3683 0,'22'0'47,"-1"0"-47,0-21 16,0 21-16,21-21 0,-20 21 15,-1-21-15,21-1 16,-21 1-16,0 0 0,1 21 15,-22-21-15,0 0 0,0 0 0,-22 21 32,1 0-32,0 0 0,0 0 0,0 0 15,0 21-15,-22 0 0,22 0 16,0 21-16,-21-20 0,20 20 0,1-21 16,-21 21-16,21-20 0,0 20 15,-1-21-15,22 21 0,0-20 16,0 41-16,0-42 0,0 0 15,0 1-15,22-22 16,-1 0-16,0 0 0,0 0 0,21 0 16,-20 0-16,20 0 0,0-22 15,1 1-15,-22 21 0,21-21 0,0 0 16,-20 0-16,20-22 0,-21 22 0,21 0 16,-20-21-16,-1 21 0,0-1 15,0 1-15,-21 0 0,21 0 16,0 0-16,-21 0 15,0 42 1,0 0-16,0 0 16,0 21-16,-21-20 15,21-1-15,0 0 0,-21 21 0,21-21 16,-21 1-16,21-1 0,0 21 16,0-21-16,0 0 0,0 1 15,0-1-15,21-21 16,0 0-16,0 0 0,1-21 15,20-1-15,-21 22 16,0-21-16,0 0 0,22 0 0,-22-21 16,21 20-16,-21 1 0,1 0 15,20 0-15,-21 0 0,-21 0 0,21-1 16,0 1-16,-21 0 16,0 42 15,0 0-31,-21-21 15,21 22-15,0-1 0,0 0 0,0 0 16,0 0-16,0 0 0,0 1 0,0-1 16,0 0-16,0 0 15,0 0-15,0 0 0,21 1 16,1-22-16,20 21 0,-21-21 16,21 0-16,-20 0 0,20 0 0,0-21 15,1-1-15,-1 22 0,0-21 16,-21 0-16,22 0 0,-22 0 15,0 0-15,0-22 0,0 22 0,-21-21 16,22 21-16,-22-22 0,0 1 16,0 21-16,0 0 0,0-22 0,-22 22 15,1 21-15,0-21 0,0 21 16,0 0-16,0 0 0,-1 21 16,1 0-1,21 0-15</inkml:trace>
  <inkml:trace contextRef="#ctx0" brushRef="#br0" timeOffset="39584.67">17018 3471 0,'0'0'0,"42"-21"0,-21 0 0,22 0 16,-22-21-16,0 20 0,0 1 0,0 0 15,-21 0-15,0-21 0,0 20 16,-21 1-16,0 21 0,0-21 0,0 0 16,-22 21-16,1 0 0,21 0 0,-21 21 15,-1 0-15,1 0 0,0 22 16,20-1-16,-20 0 0,-43 64 16,64-63-16,-21 20 0,0 1 15,20-22-15,1 0 0,0 22 0,0-22 16,21 0-16,0 1 15,0 41-15,21-41 0,0-22 16,22 0-16,-1 0 0,0 0 16,1-21-16,-1 0 0,21 0 0,1 0 15,-1-21-15,1 0 0,-1 0 16,1-21-16,-1 20 0,1-20 0,-1 0 16,1 21-16,-1-22 0</inkml:trace>
  <inkml:trace contextRef="#ctx0" brushRef="#br0" timeOffset="40037.65">17695 3217 0,'0'0'16,"0"-42"-16,0-85 31,-21 148-31,0 0 0,21 22 16,-21-1-16,0 0 0,-1 22 16,1-1-16,-21 1 0,21-1 0,0 1 15,-1-22-15,1 22 0,0-22 16,0 22-16,0-22 0,0 0 0,-1-21 15,1 43-15,0-22 0,21-21 16,0 1-16,0-44 31,0 1-31,0 0 16,0 0-16,0 0 0,0 0 0,21-1 16,0-20-16,1 21 15,-1-21-15,0 20 0,0-20 0,21 21 16,-20 0-16,20-22 0,0 22 15,1 21-15,-1-21 0,0 21 16,-21 0-16,22 0 0,-1 0 0,0 0 16,-20 21-16,-1 0 0,21 43 15,-42-43-15,0 0 0,0 22 16,0-22-16,0 21 0,-63 43 16,41-64-16,1 0 0,0 0 15,-21 0-15,42 1 0,-43-22 16,43 21-16,0-42 31,0-1-31,22 22 0,-1-21 0,0 0 16,0 0-16,21 0 0</inkml:trace>
  <inkml:trace contextRef="#ctx0" brushRef="#br0" timeOffset="40400.57">18055 3683 0,'0'0'0,"-21"-21"0,21 0 15,0 0-15,0-1 16,0 1-16,21 0 16,0 21-16,0 0 15,1 0-15,-1 0 0,0 0 16,0 0-16,0 21 0,22-21 16,-22 21-16,0 1 0,0-1 0,0 0 15,-21 21-15,0-21 0,0 1 0,0-1 16,0 0-16,0 0 0,0 0 15,-21 22-15,0-43 0,0 21 16,0-21-16,-1 0 16,1 0-16,21-21 31,0-1-31,21 1 0,1 0 16,-1-21-16,0 21 0,0-1 15,0 1-15,0 0 16,1 0-16,62-43 15,-63 43-15,22 0 0,-22 21 16,21-21-16,-21 0 0,22 21 0</inkml:trace>
  <inkml:trace contextRef="#ctx0" brushRef="#br0" timeOffset="41339.66">19050 3514 0,'0'0'0,"-21"0"0,0 21 15,-64 21 1,64-21-16,0 1 0,-22-1 16,22 0-16,0 0 0,-21 0 15,20 0-15,1 22 0,0-22 0,0 0 16,21 0-16,0 0 0,0 1 16,0-1-16,0 0 0,21-21 15,0 0-15,22 0 0,-22 0 16,21 0-16,0 0 0,1 0 15,-22 0-15,21-21 0,-21 0 16,1 21-16,-1-22 0,0 1 16,0 0-16,-21 0 0,0 0 0,0-22 15,0 22-15,-21-42 16,21 42-16,0-1 0,-21-20 16,21 21-16,0 0 0,0-22 15,0 22-15,21 0 16,0 21-16,0 0 15,22 0-15,-22 0 0,0 21 0,21 0 16,-21 1-16,1 20 0,-1-21 16,0 0-16,0 22 0,0-22 15,-21 0-15,0 0 0,0 21 16,0-20-16,0 20 0,0-21 16,0 0-16,-21 0 0,0 1 15,0-22 1,21-22 15,0 1-31,0 0 16,0 0-16,21 0 15,0-22-15,0 22 0,-21 0 0,43-21 16,-22 21-16,0-22 0,0 22 16,0 0-16,0 0 0,22 21 15,-1-21-15,-21 21 0,22 0 16,-22 0-16,0 21 0,0 0 15,0-21-15,0 42 0,-21-21 0,0 1 16,0-1-16,0 21 0,0-21 16,0 22-16,0-22 0,0 0 15,0 0-15,0 0 0,0 0 16,0 1-16,-21-22 16,0 0-1,21-22 1,0 1-16,0 0 0,0 0 15,0 0-15,0 0 0,21-1 16,0 1-16,1 0 0,-1 0 16,0-21-16,21 20 0,-21 1 15,22-21-15,-22 21 0,42 0 16,-41 21-16,20 0 0,-21 0 16,0 0-16,-21 21 0,21 0 0,-21 21 15,0-21-15,0 1 16,0-1-16,0 21 0,0-21 0,0 0 15,-21 1-15,21-1 16,0 0-16,-21-21 0,21 21 16,-21-21-16,42 0 31,0 0-31,-21-21 16,21 0-16,1 21 15</inkml:trace>
  <inkml:trace contextRef="#ctx0" brushRef="#br0" timeOffset="41640.26">20214 3704 0,'21'0'0,"22"-21"31,-22 21-31,0-21 0,0 21 0,0-21 16,0 0-16,1 21 16,20-22-16,-21 1 0,0 0 15,-21 0-15,21 21 0,-21-21 16,-21 21-1,0 0-15,0 0 16,-21 0-16,20 21 0,1 0 0,0 0 16,-21 22-16,21-22 0,21 0 0,-22 0 15,22 21-15,-21-20 0,21-1 16,0 0-16,0 0 0,0 0 0,0 0 16,43 1-16,-1-22 15,-21 0-15,0 0 0,0 0 16,22 0-16,-1 0 15,-21 0-15,22-22 0,-22 1 0,21 0 16,-21 21-16</inkml:trace>
  <inkml:trace contextRef="#ctx0" brushRef="#br0" timeOffset="42108.02">20891 3239 0,'0'0'0,"22"-22"0,-22 1 16,21 0-16,-21 0 0,21 21 15,-21-21-15,21 21 0,-21-21 16,0 42 0,0 21-1,-21-21-15,0 22 0,0-1 0,21 21 16,-22-20-16,1-1 0,0 22 15,0-22-15,0 0 0,21 1 16,-21-1-16,-1 0 0,1 1 0,0-22 16,0 21-16,0-21 0,21 0 15,0 1-15,21-44 32,0 22-32,0-21 15,0 0-15,1 0 0,-22-21 16</inkml:trace>
  <inkml:trace contextRef="#ctx0" brushRef="#br0" timeOffset="42490.17">20637 3196 0,'0'0'0,"-21"-21"0,-63-85 32,84 85-32,0 0 0,21 0 15,21 21-15,-21 0 16,43-21-16,-22 21 0,22 0 0,-22 0 15,43 0-15,-22 21 0,149 42 16,-149-20-16,22-1 16,-43 0-16,22 22 0,-22-1 15,0 1-15,1-22 0,-43 22 0,0-22 16,0 21-16,0-20 0,-21-1 16,-43 43-16,22-43 15,-22 0-15,22-20 0,0 20 16,-22-21-16,22 0 0,-64 22 15,42-43-15,1 0 0,21 0 16,-22 0-16,22 0 0,-1 0 0,1 0 16,0 0-16,-1-22 0,22 1 0,0 21 15,21-21-15,0 0 0,0 0 16,21 0-16,0-1 16,22 22-16,-1-21 0,0 21 15,1-21-15,-1 0 0,64 0 16</inkml:trace>
  <inkml:trace contextRef="#ctx0" brushRef="#br0" timeOffset="43072.66">21590 3598 0,'0'0'0,"-21"-21"0,21 0 16,-21 21-16,21-21 0,0 0 15,0 0-15,0-1 0,0 1 16,0 0-16,21 21 0,0-21 16,0 21-16,21 0 0,-20 0 15,20 0-15,-21 0 0,21 0 0,-20 21 16,20 0-16,-21 0 0,43 43 16,-43-43-16,0 21 0,-21-20 15,0 20-15,0-21 0,0 0 16,0 0-16,0 1 0,0-1 0,-21 0 15,21 0-15,-21-21 0,-1 0 16,1 21-16,0-21 0,0 0 0,0 0 16,21-21-1,0 0-15,0 0 16,21 0-16,0-1 16,0 1-16,0 0 0,1 0 15,-1 0-15,0 0 0,0-1 0,0 1 16,0 0-16,22 0 15,-22 0-15,0 21 0,0-21 0,0-1 16,1 22-16,20 0 0,-21-21 16,0 21-16,0 0 0,1 0 0,-22 21 15,0 1-15,0-1 16,0 0-16,0 0 0,0 0 0,0 0 16,0 1-16,0-1 0,0 21 15,0-21-15,-22 0 0,1-21 0,21 22 16,-21-1-16,21 0 15,0 0-15,0-42 47,21 0-47,0 0 16,1-1-16,-22 1 0</inkml:trace>
  <inkml:trace contextRef="#ctx0" brushRef="#br0" timeOffset="43356.65">22394 3175 0,'0'0'16,"-21"0"-16,0 0 0,0 0 0,0 0 16,-1 0-1,22 21-15,0 0 16,0 1-16,0-1 16,22-21-16,-1 0 0,0 0 15,0 0-15,0 0 0,0 0 16,1-21-16,-1-1 0,-21 1 15,0 0-15,0 0 16,0 0-16,-21 0 16,-1 21-16,1 0 15,0 0-15,0 0 0,0 21 0,21 0 16,-21 21-16,21-21 0,0 1 16,0 20-16,0-21 15,0 21-15,0-20 0,0-1 0,0 0 16</inkml:trace>
  <inkml:trace contextRef="#ctx0" brushRef="#br0" timeOffset="43628.63">22585 3408 0,'0'0'16,"0"-21"-16,0 0 0,21 42 31,-21 0-31,21 0 15,-21 0-15,21 0 0,-21 22 16,0-1-16,0 0 0,0-20 16,0-1-16,0 0 0,0 0 15,0 0-15,0 0 0,0 1 0,0-1 16,21-42 31,1-1-47,-1 1 0,0 0 15,0 0-15</inkml:trace>
  <inkml:trace contextRef="#ctx0" brushRef="#br0" timeOffset="43828.66">23050 3344 0,'0'0'0,"0"-21"0,0 0 0,-21 21 31,0 21-31,0 0 0,0 1 0,0-1 16,-1 21-16,-20-21 0,21 0 15,0 22-15,-22-22 0,22 0 0,0 0 16,0 0-16,0 1 0,21-1 16,-21 21-16,21-21 15,21-21-15,0 0 16,0 0-16,21 0 0,-20 0 0,-1-21 16</inkml:trace>
  <inkml:trace contextRef="#ctx0" brushRef="#br0" timeOffset="44188.46">23135 3493 0,'0'0'0,"21"0"47,0 0-47,1 0 15,-1 0-15,0-22 0,0 22 16,0-21-16,0 0 0,1 21 0,-1-21 16,-21 0-16,0 0 15,-21 21 1,-1 0-16,1 21 16,0-21-16,-21 21 0,21 0 0,-1 21 15,1-20-15,0-1 0,0 21 16,0-21-16,0 0 0,21 1 15,0-1-15,0 0 0,0 0 16,0 0-16,0 0 0,42 1 16,-21-22-16,0 0 0,0 0 0,22 0 15,-22 0-15,21 0 0,-21 0 16</inkml:trace>
  <inkml:trace contextRef="#ctx0" brushRef="#br0" timeOffset="44548.67">23431 3471 0,'0'0'0,"0"-63"31,0 42-31,0 0 0,0-1 0,22 22 16,-1 0-16,0 0 16,0 0-16,21 0 0,-20 0 15,-1 0-15,0 22 0,0-22 16,0 42-16,0-21 0,1 0 15,-22 0-15,0 22 0,0-22 0,0 0 16,0 0-16,0 22 0,0-22 0,0 0 16,-22 0-16,1 0 0,0 0 15,0-21-15,0 22 0,0-22 0,-1 0 16,1 0-16,0 0 0,21-22 31,0 1-15,21 0-1,0 0-15,1 0 0,-22 0 0,21-1 16,0 1-16,0-21 0,0 21 16,0 0-16,1-1 0,20 1 0,-21-21 15,0 42-15</inkml:trace>
  <inkml:trace contextRef="#ctx0" brushRef="#br0" timeOffset="44821.03">24193 3133 0,'0'-43'32,"-21"43"-17,0 0-15,21 22 16,-21-1-16,0 21 0,0-21 0,21 22 16,-22-1-16,1 0 0,0 1 15,0-1-15,0 0 0,21 1 0,-21-22 16,21 21-16,-22 0 0,22 43 15,0-64-15,0 0 16,22 1-16,-1-22 0,42 21 16,-42-21-16,22 0 15,-22 0-15,21 0 0,-21 0 16,43 0-16</inkml:trace>
  <inkml:trace contextRef="#ctx0" brushRef="#br0" timeOffset="45144.66">24490 3112 0,'0'0'0,"0"-22"0,21 22 32,0 22-32,0-1 15,-21 21-15,21-21 16,1 22-16,-22-22 0,0 21 15,0 0-15,0 1 0,0-22 16,0 21-16,0 1 0,0-22 0,0 21 16,0-21-16,0 0 0,-22 22 0,22-22 15,-21-21-15,0 21 0,21 0 16,-21-21-16,21 21 0,-21-21 0,0 0 16,-1 0-1,22-21 16,0 0-31,22 0 16,-1 21-16</inkml:trace>
  <inkml:trace contextRef="#ctx0" brushRef="#br0" timeOffset="45400.68">24871 3133 0,'0'0'0,"0"21"93,0 0-93,0 0 16,0 0-16</inkml:trace>
  <inkml:trace contextRef="#ctx0" brushRef="#br0" timeOffset="45859.85">24955 3768 0,'-63'0'31,"63"21"-31,0-42 47,0 0-32,0-1 1,0 1 0,21 21-1,0 0 1,0 0-16,1 0 0,-1 21 15,-21 1-15,0-1 0,0 0 16,0 0-16,0 0 0,0 0 16,-21 1-16,-1-1 0,-20 0 0,21 21 15,-21-21-15,-1 22 16,1-22-16,0 21 0,-1-21 0,1 1 16,-22-1-16,-20 21 0,41-21 15,-62-21 1,83 0-16</inkml:trace>
  <inkml:trace contextRef="#ctx0" brushRef="#br0" timeOffset="46688.73">24892 3175 0,'0'0'0,"-21"0"16,0 0-16,21 21 47,21-21-31,0 0-1,0 0 1,0-21-1,-21 0-15,0 0 16,-21 0 0,0 21-1,0 0-15,0 0 32,21 21-32,0 0 15,21-21 16,0 0-15,0 0-16,0-21 31,0 0-15,-21 42 46,0 0-46</inkml:trace>
  <inkml:trace contextRef="#ctx0" brushRef="#br0" timeOffset="51036.62">8530 4614 0,'0'0'0,"21"0"0</inkml:trace>
  <inkml:trace contextRef="#ctx0" brushRef="#br0" timeOffset="119135.91">466 5398 0,'0'0'0,"0"-43"32,0 22-32,0 0 0,0 0 15,-22 21 1,22-21-16,-21 21 31,21 21-15,0 0-16,0 21 15,0-21-15,0 22 0,0 20 16,0-20-16,0-1 0,0 21 0,0 1 16,0-22-16,0 1 0,0 20 15,0-21-15,0 1 0,0-22 0,0 21 16,0-21-16,0 1 0,0-1 16,0 0-16,0 0 15,21-21-15,1 0 16,-1 0-16,-21-21 0,21 0 15,0 0-15,0-1 0,0 1 0</inkml:trace>
  <inkml:trace contextRef="#ctx0" brushRef="#br0" timeOffset="119403.76">804 5609 0,'0'0'0,"21"-21"0,1-21 0,-1 21 16,0 21-16,-21-22 0,0 1 0,21 21 15,0 0 1,-21 21-16,0 1 0,0-1 0,0 0 15,-21 0-15,0 21 16,0 1-16,-22-1 0,22 0 0,0 1 16,-21-1-16,21-21 0,-22 64 15,22-64-15,-21 43 16,21-43-16,21 0 16,0-42 15,0 0-31,21-1 15,0 1-15,0 0 0,0 0 16,0-21-16,1 20 0,-1-20 0,-21 0 16</inkml:trace>
  <inkml:trace contextRef="#ctx0" brushRef="#br0" timeOffset="119604.65">804 5694 0,'43'-85'0,"-107"191"16,85-127-16,43-85 0,-64 85 0,21 0 0,0 0 16,0 21-16,-21 21 15,21 0-15,-21 0 16,22 0-16,-22 22 15,0-1-15,0-21 0,0 21 0,21 1 16,-21-1-16,21 0 0,-21-20 16,21 20-16,-21-21 0,0 0 15,21 22-15,0-22 0,1 0 16,-1-21-16,0 0 16,0 0-16,0 0 0,0-21 0,1 0 15,-1 21-15,21-43 0</inkml:trace>
  <inkml:trace contextRef="#ctx0" brushRef="#br0" timeOffset="119852.5">1418 5419 0,'0'-21'15,"0"42"-15,0-85 0,21 43 0,-21 0 16,0 0-16,0 42 16,0 0-1,0 21-15,0-20 0,0 20 0,0 0 16,-21 22-16,0-22 0,0 22 15,0-22-15,21 0 0,-22 22 16,1-22-16,-21 43 16,42-64-16,0 21 0,0-21 0,0 1 15,0-1-15,21-21 16,21 0 0,-20 0-16,-1-21 0,0-1 15,21 1-15,1 0 0</inkml:trace>
  <inkml:trace contextRef="#ctx0" brushRef="#br0" timeOffset="120252.28">1672 5779 0,'0'21'0,"-21"0"16,0-21-16,21 21 0,-21 0 16,21 0-16,0 1 15,0-1-15,21-21 16,0 0-16,0 0 0,0 0 15,0 0-15,22-21 0,-22 21 16,21-22-16,-21 1 0,22 0 16,-22 0-16,0-21 0,21-22 15,-20 43-15,-22 0 0,0 0 16,0-22-16,0 22 0,0 0 16,-22 21-16,1 0 0,-42 21 15,42 0-15,-1 0 0,-20 1 16,0-1-16,21 21 0,-43 22 15,43-22-15,0 0 16,0 1-16,21-1 0,0-21 16,-22 43-16,22-22 0,0-21 15,0 0-15,0 0 0,22 1 16,-1-22-16,0 21 0,0 0 16,0-21-16,22 0 0,-22 0 0,21 0 15,-21 0-15,22 0 0,-1-21 16,0 0-16,1-1 0,-1 1 0,0 0 15,1-21-15</inkml:trace>
  <inkml:trace contextRef="#ctx0" brushRef="#br0" timeOffset="120777.97">2413 5482 0,'0'-21'0,"0"42"0,0-63 16,0 21-16,0 0 0,0-1 0,-21 22 31,0 0-16,21 22-15,0-1 0,0 0 0,0 0 16,0 21-16,0 1 0,0-1 16,0 64-16,-22-64 0,22 22 15,-21-22-15,21 0 0,0 1 16,0-1-16,0-21 0,-21 22 16,21-22-16,0 0 0,0 0 0,0 0 15,-21-21-15,21 21 0,0-42 31,0 0-15,0 0-16,0 0 16,21-22-16,0 22 0,0-21 0,-21 0 15,22 20-15,-1-20 0,0 0 16,0 21-16,0-22 0,22 22 0,-22 0 16,21 21-16,-21-21 0,0 21 15,22 0-15,-22 0 0,21 21 0,-21 0 16,22 0-16,-22 0 0,21 22 15,-21-22-15,-21 21 0,0-21 16,0 1-16,0 20 16,-42 0-16,21-21 0,-21 22 15,-43-1-15,43-21 16,-22 0-16,22 1 0,-22-22 0,22 21 16,0 0-16,-1-21 0,1 0 15,21 21-15,-22-21 0,22 0 16,21-21-1,21 0-15,1 0 0,-1-1 16,21 1-16,0 0 0,1 0 16</inkml:trace>
  <inkml:trace contextRef="#ctx0" brushRef="#br0" timeOffset="121079.8">3133 5398 0,'0'0'0,"0"-22"0,-22-20 16,22 21-16,-21 21 15,21 21 1,0 0-16,0 0 0,0 22 0,0-1 16,0 0-16,0 22 0,0-22 15,0 22-15,0-1 0,0 1 0,0-22 16,0 0-16,-21 22 0,0-22 15,21-21-15,-21 43 16,21-43-16,-21 0 0,21 0 0,21-21 31,0 0-15,-21-21-16,21 0 0,0-21 16,0 21-16</inkml:trace>
  <inkml:trace contextRef="#ctx0" brushRef="#br0" timeOffset="121475.84">2921 5525 0,'0'0'0,"-21"-22"0,-22 1 0,22 21 15,0-21-15,0 0 0,0 0 0,21 0 16,0-1-16,21 1 16,0 0-16,21 0 0,1 21 15,-1-21-15,0 21 0,22 0 16,-1 0-16,-20 0 0,20 0 0,1 21 15,-1-21-15,1 21 16,-1 0-16,1 22 0,-22-22 0,0 21 16,1 0-16,-1 1 0,-21-1 15,0 0-15,-21 22 0,0-22 0,0 1 16,0 20-16,-21-21 0,-21 1 0,0-1 16,-1 0-16,1 1 0,-22-22 15,22 0-15,0 0 0,-22 0 0,22 1 16,0-1-16,-1-21 0,1 0 15,21 0-15,-22 21 0,22-21 0,-21 0 16,21 0-16,0 0 0,-1 0 16,22-21-16,-21 0 0,21-1 15,0 1 1,21 0 0,1 0-16,-1 21 0,0-21 0,21 21 15,-21-21-15</inkml:trace>
  <inkml:trace contextRef="#ctx0" brushRef="#br0" timeOffset="121920.58">3789 5842 0,'0'0'16,"-21"0"-16,21-21 0,-22 0 0,22 0 15,0-1-15,0 1 16,22 0-16,-1 0 16,0 0-16,0 21 0,0-21 15,0-1-15,22 22 0,-22 0 16,0 0-16,21 0 0,-20 0 0,-1 0 16,0 22-16,21-1 0,-21 0 15,-21 0-15,43 43 0,-43-43 16,0 21-16,0-21 0,0 22 15,0-22-15,0 0 0,0 0 16,-21 0-16,-1 0 0,1 1 0,0-1 16,0-21-16,21 21 0,-21-21 15,0 0-15,21-21 16,0 0 0,0-1-16,0 1 15,21 0-15,0 0 0,-21 0 0,21 0 16,0-1-16,0 1 0,22 0 15,-22-21-15,0 21 0,0-1 0,22 1 16,-22 0-16,0 21 0,21-21 16,-21 0-16,1 21 0,20 0 0,-21 0 15</inkml:trace>
  <inkml:trace contextRef="#ctx0" brushRef="#br0" timeOffset="122076.49">4508 5694 0,'0'42'16,"0"-21"-16,0-105 0,0 105 0,0 64 0,0-64 0,0 0 15,0 0-15,0 0 0,0 0 0,0 1 16,-21-1-16,0 0 0,21 0 15,-21-21-15,21 21 16,0 0-16,0 1 16,21-22-1,0-22 1,0 1-16,1 0 0,-1 0 16</inkml:trace>
  <inkml:trace contextRef="#ctx0" brushRef="#br0" timeOffset="122425.6">4678 5334 0,'0'0'0,"-43"0"0,22 0 0,-21 0 0,21 0 16,-22 0-16,22 21 0,0 0 16,0 1-16,0-22 0,0 21 0,21 0 15,0 0-15,0 0 0,0 0 16,21-21-16,21 0 0,-21 0 15,22 22-15,-22-22 0,21 0 0,0 0 16,-20 0-16,20-22 16,-21 1-16,21 21 0,-20-21 0,-1 0 15,-21 0-15,0 0 0,0-1 0,0 1 16,0 0-16,-21 0 16,-1 0-16,-20 21 0,21 0 0,-21 0 0,20 0 15,-20 0-15,21 21 16,0 0-16,-22-21 0,43 21 0,-21 0 15,21 22-15,0-22 0,0 0 16,0 21-16,0-20 0,21-1 0,-21 21 16,22-21-16,20 0 0,-21 1 15,0-1-15</inkml:trace>
  <inkml:trace contextRef="#ctx0" brushRef="#br0" timeOffset="122704.62">5080 5546 0,'0'0'0,"0"-21"0,-21-1 31,21 44-15,0-1-16,21 0 16,-21 0-16,21 0 0,-21 22 0,21-22 15,-21 21-15,0-21 0,21 22 0,-21-22 16,0 0-16,22 21 0,-22-21 15,0 1-15,0-1 0,0 0 0,0 0 16,0 0 0,21-21-16,0 0 15,-21-21-15,21 21 16,0-21-16,0 0 0,1-22 16,-1 22-16</inkml:trace>
  <inkml:trace contextRef="#ctx0" brushRef="#br0" timeOffset="122916.56">5546 5461 0,'0'0'0,"0"-21"0,0 0 0,0 0 16,0 42 15,-22 0-31,1 0 16,0 21-16,0-20 0,0 20 0,0 0 16,-1 1-16,1-22 0,0 21 15,0 0-15,0 1 0,0-22 16,-1 0-16,22 0 0,0 0 0,0 1 15,0-1-15,0 0 0,22-21 32,-1-21-32,21 0 0,-21 21 0</inkml:trace>
  <inkml:trace contextRef="#ctx0" brushRef="#br0" timeOffset="123304.43">5863 5652 0,'0'0'0,"-21"0"16,0 42-1,21-21 1,21-21-16,0 0 16,21-21-16,-20 0 15,-1 21-15,21-21 0,43-43 16,-64 43-16,0 0 15,0 0-15,0-1 0,1 1 0,-22 0 16,0 0-16,-22 21 31,1 0-31,0 0 0,-21 21 0,21 0 16,-22-21-16,22 43 0,0-22 0,-21 21 16,20-21-16,1 22 0,0-22 15,0 21-15,21 0 0,0 1 16,0-22-16,0 0 0,0 0 15,21 0-15,0 1 0,0-22 16,1 0-16,20 0 0,-21 0 16,21 0-16,-20 0 0,20 0 0,0 0 15,-21-22-15,22 1 0</inkml:trace>
  <inkml:trace contextRef="#ctx0" brushRef="#br0" timeOffset="123665.61">6350 5609 0,'0'0'0,"0"-106"15,0 85-15,0 0 16,0 0-16,21 0 16,0 0-16,0 21 0,1 0 15,-1 0-15,0 0 0,0 0 0,0 0 16,22 0-16,-22 0 0,0 21 16,0 0-16,0 0 0,0 0 15,1 22-15,-22-22 0,0 21 0,0-21 16,0 22-16,0-1 0,0-21 0,0 21 15,0-20-15,0 20 16,0-21-16,-22 0 0,1 22 16,21-22-16,-21 0 0,0-21 15,0 0-15,21-21 32,0 0-32,0-1 0,0 1 15,0 0-15,21 0 0,0-21 0,0-1 16,0 22-16,22-21 0,-22-1 0,21-20 15,1 42-15,-1-22 16,-21 22-16,0 0 0,43 21 16,-43-21-16</inkml:trace>
  <inkml:trace contextRef="#ctx0" brushRef="#br0" timeOffset="124320.43">7535 5673 0,'-21'0'0,"-21"0"31,42 21 16,21-21-47,21 0 0,1 0 15,-1 0-15,21 0 0,1 0 16,-1 0-16,43 0 0,-21 0 16,127 0-16,-128 0 0,22 0 0,21 0 15,-21 0-15,0 0 16,21 0-16,-21 0 0,-22 0 0,22 0 16,-42 0-16,20 0 0,-20 0 15,-22-21-15,0 21 0,1 0 0,-1 0 16,-21-21-16,22 21 0,-43-22 15,-22 1 1,1 21 0,0 0-16,0 0 0,0-21 15,0 0-15,-1 21 0,1-21 16,0 21-16,21-21 0</inkml:trace>
  <inkml:trace contextRef="#ctx0" brushRef="#br0" timeOffset="124780.63">9123 5292 0,'0'0'0,"-21"0"16,-1 0 0,22 21-1,0 0-15,0 0 16,22 0-16,-1 1 15,0-1-15,21 0 0,-21-21 16,22 21-16,-1 0 0,0 0 0,1-21 16,-1 22-16,0-1 0,-20-21 0,20 0 15,0 0-15,1 0 0,-1 0 16,-21 0-16,21 0 0,1 0 16,-22 0-16,-21-21 0,0-1 15,0 1-15,-21 0 16,0 21-16,-1 0 15,-20 0-15,0 0 0,-1 0 16,1 21-16,0-21 0,-1 21 0,1 22 16,0-22-16,-1 21 0,-20 22 15,21-22-15,20-21 16,1 22-16,0-22 0,0 0 0,0 0 16,21 0-16,0 0 0,0 1 15,0-1-15,0 0 16,21-21-16,0 0 15,0 0 1,0-21-16,-21 0 0,0-1 16</inkml:trace>
  <inkml:trace contextRef="#ctx0" brushRef="#br0" timeOffset="126734.5">1503 7980 0,'21'0'16,"-21"-21"-1,0 0-15,0-1 16,0 1-16,0 0 15,0 0-15,0 0 0,0 0 16,0-1-16,-21 1 16,-22 21-16,22-21 0,0 21 15,-21 0-15,21-21 0,-22 21 16,1 0-16,21 0 0,-22 0 0,22 21 16,-21-21-16,21 21 0,0 0 15,-1-21-15,1 22 0,0 20 0,0-21 16,21 0-16,-21 22 0,21 20 15,0-21-15,0-20 16,0 20-16,0-21 0,0 21 0,0-20 16,42 20-16,-42-21 15,21-21-15,0 0 0,1 0 16,-1 0-16,0 0 16,42-21-16,-41 0 0,-1-22 15,21 22-15,-21-21 16,22 0-16,41-107 15,-41 86-15,-22-1 0,21 1 16,-21-1-16,0 1 0,22-64 16,-43 63-16,21 1 0,-21 21 15,0-1-15,0 22 0,0-21 16,-42 42 0,20 21-16,1 0 0,0 21 0,0 22 15,0-22-15,0 22 0,-1-1 16,22 1-16,-21-1 0,0 64 15,21-63-15,0-1 0,0-20 16,0 20-16,0-21 0,0 1 16,21-1-16,0-21 0,1 0 15,-1 1-15,0-1 0,0-21 16,0 0-16,22 0 0,-22 0 0,21 0 16,22-43-16,-22 22 15,-21 0-15,21 0 0,-20-21 0,20 20 16</inkml:trace>
  <inkml:trace contextRef="#ctx0" brushRef="#br0" timeOffset="127151.27">2011 7853 0,'0'0'0,"-21"0"16,21-21-1,-22 21-15,22-21 0,0-1 16,0 1-16,0 0 0,22 0 15,-1 0-15,0 0 0,0-1 16,0 22-16,0-21 0,22 0 16,20 21-16,-20 0 0,-1 0 15,0 0-15,1 21 0,-1 0 16,0 1-16,1-1 0,-22 0 0,0 21 16,0-21-16,-21 22 15,0-22-15,0 64 0,0-64 0,-21 21 16,-43 22-16,43-22 15,-21 0 1,21-21-16,21 1 0,-21-22 0,-1 0 16,22-22-1,0 1-15,0-21 0,0 21 0,0 0 16,0-22-16,22-20 16,-1 20-16,0 22 0,0 0 0,0-21 15,22 21-15,-1-1 0,43-41 16,-43 42-16,0 0 0,43-22 15,-43 22-15,1 0 16,-1 0-16,0 0 0</inkml:trace>
  <inkml:trace contextRef="#ctx0" brushRef="#br0" timeOffset="127336.16">3090 7535 0,'-21'0'0,"42"0"0,-21 22 0,0-1 0,0 0 0,0 0 16,0 0-16,0 0 0,0 22 15,0 41-15,-21-62 16,21-1-16,-21 42 0,21-42 15,0 43 1,-21-43-16,21 0 0,0 0 0,21-42 47,-21 0-47,21 0 0,0 0 0,-21-22 16,21 22-16,1-21 0</inkml:trace>
  <inkml:trace contextRef="#ctx0" brushRef="#br0" timeOffset="127667.97">3090 7324 0,'0'0'15,"-84"0"1,62 21-16,22 0 16,-21 0-16,21 0 15,0 1-15,0-1 16,21 0-16,1-21 0,-1 0 15,0 0-15,21 0 16,-21 0-16,1-21 0,-1 0 0,0-1 16,-21 1-16,0 0 15,0 0-15,0 0 0,0 0 0,0-1 16,0 1-16,-21-21 16,0 42-16,-1 0 0,1 0 15,0 0-15,-42 42 16,63-21-16,-22 1 0,22 20 15,0-21-15,0 0 0,0 43 16,0-43-16,22 0 16,-1 0-16,0 0 0,0 1 0,0-1 15</inkml:trace>
  <inkml:trace contextRef="#ctx0" brushRef="#br0" timeOffset="127952.76">3577 7535 0,'0'0'0,"0"-21"16,-21 21-16,21 64 31,0-43-15,0 0-16,21 0 0,0 0 15,-21 22-15,21-22 0,-21 0 0,0 43 16,0-22-16,22 0 15,-22-21-15,0 1 0,0-1 16,0 0-16,21-21 16,0 0-1,-21-21-15,21 21 0,-21-21 0,21-1 16,0 1-16,1 0 0,-22-21 16</inkml:trace>
  <inkml:trace contextRef="#ctx0" brushRef="#br0" timeOffset="128163.64">4000 7451 0,'0'0'0,"22"-21"16,-22-1-16,0 44 31,-22-1-31,1 0 0,0 21 16,21-21-16,-21 22 0,-21-22 16,20 21-16,1-21 0,0 22 0,0-22 15,0 21-15,0-21 0,-22 22 16,43-22-16,0 0 0,0 0 15,0 0-15,21-21 16,1 0-16,-1 0 0,21-21 16,-21 0-16,22 0 0</inkml:trace>
  <inkml:trace contextRef="#ctx0" brushRef="#br0" timeOffset="128536.73">4276 7662 0,'0'0'0,"0"22"0,-22-1 16,22 0-16,0 0 16,22-21 15,-1 0-31,0-21 16,0 21-16,0-21 0,0 21 0,1-21 15,-1-1-15,0 1 0,0 0 0,0-21 16,0 21-16,-21-1 15,0 1-15,0 0 0,-21 21 16,0 0-16,0 0 16,0 0-16,-22 21 0,22 0 15,0 1-15,0-1 0,0 21 0,0-21 16,-1 22-16,22-22 0,-21 0 16,21 42-16,0-41 0,0-1 15,21 21-15,1-21 0,-1-21 16,21 21-16,-21-21 15,22 0-15,-1 0 0,64 0 16,-64 0-16,22 0 0,-22-21 0,0 0 16,1 0-16</inkml:trace>
  <inkml:trace contextRef="#ctx0" brushRef="#br0" timeOffset="128878.45">4953 7599 0,'0'0'0,"0"-21"0,0 0 0,0-1 16,0 1-16,0 0 0,21 0 15,0 21 1,0 0-16,1 0 0,-1 0 0,0 0 16,21 0-16,-21 21 0,1 0 15,20 0-15,-21 1 0,0-1 16,22 42-16,-22-42 0,-21 1 16,0-1-16,21 21 0,-21-21 15,0 0-15,0 22 0,0-22 16,0 0-16,-21 0 0,0-21 15,-1 0 17,22-21-32,0 0 0,0 0 0,0 0 15,0-1-15,22-20 0,-22 21 16,21-21-16,0 20 0,0-20 16,-21 0-16,21 21 0,0-22 0,22 1 15,-22 21-15,0 21 16,0-21-16,0 21 0,22 0 0,-1 0 15</inkml:trace>
  <inkml:trace contextRef="#ctx0" brushRef="#br0" timeOffset="129468.48">7154 7366 0,'0'0'0,"-21"0"0,-21 0 16,21 0-16,-1 0 15,44 0 1,20-21-16,-21 21 16,43 0-16,-22 0 15,43 0-15,-22 0 0,43 0 0,0 0 0,21-21 16,0 21-16,0 0 0,0 0 0,0-21 16,0 21-16,0 0 15,-21 0-15,-1 0 0,1 0 0,85-22 16,-128 22-16,1 0 0,-1 0 15,-20 0-15,-1 0 0,-21-21 16,21 21-16,-42-21 0,22 21 0,-22-21 16,0 0-1,-22 0-15,1-1 16,0 22-16,21-21 0,-21 21 16,0-21-16,0 21 15</inkml:trace>
  <inkml:trace contextRef="#ctx0" brushRef="#br0" timeOffset="129861.26">8869 6922 0,'0'0'0,"-21"-22"0,-1 22 0,1 0 16,21 22 0,0-1-1,0 0-15,0 0 0,0 0 16,43 0-16,-22 1 0,0-1 15,21 0-15,1 0 0,-1 0 0,64 22 16,-64-22-16,0 0 16,22-21-16,-22 0 0,1 0 0,-22 0 15,21 0-15,-21 0 0,0 0 16,1 0-16,-1 0 0,0 0 0,-21-21 16,0 0-16,0-1 15,-21 22-15,0 0 0,-1 0 16,-20 0-16,0 0 0,-1 0 15,1 0-15,-21 22 0,-1-1 0,22 21 16,-22 0-16,-42 43 16,64-43-16,0 1 0,-1-1 0,1 0 15,0 1-15,-22 20 16,22-42-16,21 1 0,0-1 0,-1 0 16,22 0-16,0 0 0,0 0 15,-21-21-15,0 0 0,21 22 0,-42-22 16</inkml:trace>
  <inkml:trace contextRef="#ctx0" brushRef="#br0" timeOffset="130524.36">2117 9208 0,'0'21'16,"21"-21"15,0 0-31,0 0 0,21 0 16,1 0-16,-1 0 0,22 0 0,63 0 15,-64 0-15,1 0 16,-1 0-16,1 0 0,-1 0 0,43 0 16,-85 0-16,21 0 0,-20 0 15,20 0-15,-21 0 16,-42 0 31,0 0-47,0 0 0,-1 0 15,1 0-15,0 0 16,0 0-16,0 0 0,0 0 0</inkml:trace>
  <inkml:trace contextRef="#ctx0" brushRef="#br0" timeOffset="130815.58">2244 9398 0,'0'0'15,"-22"21"-15,1-21 0,0 21 0,0-21 16,0 0-16,21 22 16,21-22-1,0 0 1,21 0-16,-20 0 0,20 0 0,0 0 16,22 0-16,-22 0 0,22 0 15,-1-22-15,1 22 0,-1 0 0,-21 0 16,22 0-16,-22-21 0,1 21 0,-1 0 15,0 0-15,-21 0 0,1 0 16,-1 0-16,0 0 16,-21-21-1</inkml:trace>
  <inkml:trace contextRef="#ctx0" brushRef="#br0" timeOffset="131467.6">5905 9102 0,'0'-21'31,"22"21"-15,-1 0-1,0 0-15,21 0 16,1 0-16,-1 0 0,0 0 0,22 0 15,20 0-15,1 0 0,0 0 0,42 0 16,106 0-16,-85 0 16,-21-22-16,0 22 0,21 0 15,0 0-15,-21-21 0,21 21 16,-21 0-16,0-21 0,0 0 0,-21 21 16,0-21-16,0 21 0,148-43 15,-170 43-15,-20-21 16,-1 21-16,1-21 0,-22 21 0,22 0 15,-43-21-15,0 21 0,-21-21 32,-21 21-17,0 0-15,0 0 0,-1 0 16,1 0 0,0-21-16</inkml:trace>
  <inkml:trace contextRef="#ctx0" brushRef="#br0" timeOffset="131900.34">8890 8573 0,'0'0'0,"-21"0"0,0 0 0,-1 0 15,1 0-15,21 21 16,0 0-16,-21-21 0,21 21 0,0 0 15,0 0-15,0 1 0,21-1 16,0 0-16,1 0 0,20 0 0,-21 0 16,21 1-16,1-22 0,-22 21 15,64-21-15,-64 0 16,42 0-16,-20 0 0,-22 0 16,21 0-16,-21 0 0,0-21 0,1 21 15,-22-22-15,0 1 16,0 0-16,0 0 15,-22 21-15,-20 0 0,21 0 0,-21 0 16,-1 0-16,1 21 0,0 0 16,-1 0-16,22 22 0,-21-22 15,-1 21-15,1 1 0,0-22 16,21 21-16,-22 0 0,1 1 0,21-1 16,-22-21-16,22 22 0,0-22 0,-21 42 15,42-42-15,-21 1 0,21-1 16,21-42 15,-21-1-31,21 22 0</inkml:trace>
  <inkml:trace contextRef="#ctx0" brushRef="#br0" timeOffset="132893.41">995 10880 0,'-21'0'15,"21"-21"-15,-22-1 16,22 1-16,0 0 15,-21 21 1,21 21 0,0 0-1,0 1-15,0-1 0,0 0 0,0 21 16,0-21-16,0 22 0,0-22 16,0 21-16,0 1 0,0-1 15,0-21-15,0 21 0,0-20 0,0 41 16,0-42-16,0 0 15,0 1-15,-21-22 16,21-22 0,0 1-16,0 0 0,-21 0 15,21-21-15,0 20 0,0-20 0,0 0 16,0 21-16,0-22 0,0 1 16,21-43-16,0 64 0,0-21 15,1 21-15,20-22 0,-21 22 16,64 0-16,-43 21 0,0 0 15,43 0-15,-43 21 16,1 0-16,41 43 16,-62-22-16,20 22 15,-42-22-15,0 0 0,0 1 0,0-1 16,0-21-16,0 64 16,-21-64-16,21 0 0,0 0 0,0-42 31,0 0-16,0 0-15,0 0 0,21-22 16,0 22-16</inkml:trace>
  <inkml:trace contextRef="#ctx0" brushRef="#br0" timeOffset="133281.13">1736 10943 0,'0'0'16,"0"21"-16,21-21 47,0 0-47,0-21 0,0 21 15,22-21-15,-22 0 0,21 0 16,-21 0-16,0-1 0,22-20 16,-22 21-16,0-21 15,-21 20-15,-21 22 16,0 0-16,0 0 15,-1 22-15,1-22 0,0 21 0,0 21 16,0-21-16,0 0 0,-22 43 16,22-22-16,0 1 0,21 41 15,-21-63 1,21 64-16,0-43 0,0-20 16,0 20-16,0-21 0,0 0 15,42-21-15,-21 0 16,0 0-16,43 0 0,-22-21 15,22-42-15,-22 41 16,0-20-16,1 0 0,-1 21 0,0-22 16</inkml:trace>
  <inkml:trace contextRef="#ctx0" brushRef="#br0" timeOffset="133801.26">2498 10816 0,'21'0'16,"-148"106"-16,233-212 0,-64 85 0,-42 0 0,0 42 31,0 0-31,0 0 0,-21 1 15,0-1-15,21 21 0,-22-21 0,1 22 16,21-22-16,-21 21 0,21-21 16,-21 22-16,21-22 0,-21 21 0,21-21 15,0 22-15,0-22 16,21-21 0,0-21-16,0-1 15,0 1-15,22 0 16,-22-21-16,0 21 0,43-43 15,-43 22-15,21 21 0,-21-1 0,0-20 16,1 21-16,-1 0 0,0 21 16,0 0-16,0 0 0,-21 21 15,0 0 1,0 0-16,0 43 16,0-43-16,0 0 0,0 0 15,0 0-15,0 1 0,0 20 16,21-21-16,1 0 0,-1-21 0,0 0 15,21 21-15,-21-21 0,22 0 16,-1 0-16,0 0 0,64-63 16,-63 42-16,-1 0 15,0-1-15,-21 1 0,1 0 16,-1-42-16,0 20 0,-21 22 16,0-21-16,0-1 0,-21 1 15,-43-43-15,43 64 16,0 0-16,-21 21 0,20 0 0,1 0 15,0 0-15,0 0 16,21 21-16,0 0 0,0 1 16,0-1-16,0 0 15,21-21-15,0 21 0</inkml:trace>
  <inkml:trace contextRef="#ctx0" brushRef="#br0" timeOffset="134415.98">5905 10795 0,'0'0'0,"-21"0"0,0 0 0,0 0 0,0 0 15,0 0-15,42 0 47,21 0-47,0 0 0,1 0 16,41 0-16,-20 0 0,21 0 0,20 0 15,1 0-15,21 0 0,21 0 16,1 0-16,-22-21 0,21 21 0,-21 0 16,21 0-16,148-21 15,-169 21-15,21 0 0,-21 0 16,-21 0-16,0-21 0,85 21 16,-107-22-16,-20 22 0,-1 0 15,-20 0-15,-22-21 0,21 21 0,-21-21 16,-21 0-16,0 0 15,0 0 1,-21 21-16,0-22 0,0 1 0,0 21 16,-1-21-16,1 0 0,-21 21 0</inkml:trace>
  <inkml:trace contextRef="#ctx0" brushRef="#br0" timeOffset="134792.48">8276 10329 0,'0'0'0,"-21"0"15,21 22 17,0-1-32,0 0 0,21-21 15,0 21-15,0 0 0,22 0 0,-22 1 16,21-1-16,1 0 0,41 21 16,-41-42-16,-1 21 0,21-21 15,-20 0-15,-1 0 0,64 0 16,-64 0-16,-21 0 0,22 0 0,-22 0 15,0-21-15,0 21 0,-21-21 16,0 0-16,0 0 16,-21 21-16,0 0 0,-21 0 15,-1 0-15,1 0 0,0 0 16,-1 0-16,1 0 0,-22 42 0,22-21 16,-43 43-16,43-22 0,0 0 15,-1 1-15,22-1 0,-21 0 16,21-20-16,-43 41 0,43-21 15,0-20-15,21-1 0,-21 0 16,21 0-16,-21-21 16,-1 0-16</inkml:trace>
  <inkml:trace contextRef="#ctx0" brushRef="#br0" timeOffset="135546.06">931 12552 0,'0'-21'16,"0"0"0,0-1-16,-21 1 15,0 21-15,0 0 16,-22 0-16,22 0 0,-21 0 15,21 0-15,-22 0 0,1 21 0,-21 1 16,20-1-16,1 21 0,21 0 16,-22 1-16,22-1 0,0 22 0,21-22 15,0 21-15,0 1 0,0 42 16,21-64-16,0 0 16,1 1-16,20-1 0,-21-21 0,21 0 15,22-21-15,-22 0 0,1 0 16,20 0-16,-21 0 0,22 0 0,-22-21 15,22 0-15,-1 0 0,1-21 16,-1-1-16,1 1 0,-22-22 16,22 1-16,-22 21 0,0-22 15</inkml:trace>
  <inkml:trace contextRef="#ctx0" brushRef="#br0" timeOffset="137195.44">1524 12404 0,'0'0'0,"-21"-21"0,0-1 15,21 1-15,-22 21 0,1 0 16,0 0-16,21 21 15,-21 1-15,21 20 0,0 0 16,-21 1-16,21-1 0,0 0 0,0 22 16,0-1-16,-21-20 0,21 20 15,-22 1-15,22-22 0,-21 0 16,21 1-16,0-1 0,0 0 16,0-21-16,0 1 0,0-1 15,0 0-15,0-42 31,0 0-31,0-1 0,0-20 16,0 21-16,0-21 0,0-1 16,21 1-16,22-22 0,-22 22 15,0 0-15,21 21 16,-20-1-16,20 1 0,21 0 16,-20 21-16,-22 0 0,21 0 15,-21 0-15,1 21 0,-1 0 0,0 22 16,-21-22-16,0 21 0,0 1 15,0-22-15,0 21 0,0 0 0,0 1 16,0-22-16,-21 0 0,21 21 16,0-20-16,0-1 0,0 0 15,21-21 1,0 0-16,21-21 0,-20 0 0,-1-1 16,21 1-16,-21 0 0,22-21 15,-1-1-15,-21 1 0,21 0 16,-20-1-16,-1 1 0,0 0 0,0-1 15,0 1-15,-21 21 0,0 0 0,0 0 16,0-1-16,-21 22 16,0 0-16,0 0 15,0 0-15,-1 22 16,1-1-16,0 0 0,21 21 0,0-21 16,0 1-16,0 20 0,0-21 15,0 21-15,0-20 0,0-1 0,21 0 16,0 0-16,1 0 0,-1 0 15,21 1-15,-21-22 0,0 21 0,43-21 16,-43 21-16,21-21 0,-20 0 16,-1 0-16,0 0 15,21 0-15,-21 0 0,1 0 16,-1 0-16,0 0 0,0-21 16,21-22-16,-20 1 0,-1 21 15,21-43-15,-21 22 16,0 0-16,1 21 0,-1-1 0,-21-20 15,0 21-15,21 0 0,-21 42 47,-21 21-47,0-21 0,21 1 16,-22 20-16,1 0 0,21 1 16,-21-22-16,0 21 0,21 0 15,0-20-15,-21 20 0,21-21 0,0 21 16,0-20-16,0-1 0,21 0 15,0 0-15,21-21 0,-20 0 16,-1 0-16,21 0 0,0 0 0,-20-21 16,20 21-16,-21-21 0,21 0 15,-20-1-15,20 1 0,-21-21 0,0 21 16,-21 0-16,0-22 16,0 1-16,0 0 0,0 20 0,0-20 0,-21 0 15,0 21-15,0-1 0,-22 1 16,-20-21-16,21 42 15,-1 0-15,1 0 0,0 0 0,20 21 16,-20-21-16,21 21 0,0 0 16,21 1-16,0-1 15,21-21-15,0 0 0,21 0 16,-20 0-16,20 0 0,21 0 0,-20-21 16,-1 21-16,0-22 0,1 1 15,-1 21-15,0-21 0,1 0 0,-1 21 16,0 0-16,1-21 0,-1 21 15,-21 0-15,64 0 16,-64 21-16,-21 0 0,21 0 0,-21 0 16,0 1-16,0-1 15,0 21-15,0 0 0,0-20 16,-21 41-16,0-42 16,21 0-16,-21 22 0,21-22 0,0 0 15,0 0-15,0 0 0,0 1 16,0-44 15,0 1-31,21 0 16,0 0-16,-21-21 0,21 20 15,0-20-15,-21 0 0,22-1 0,-1 1 16,0 0-16,0 21 0,0-22 16,0 22-16,1 0 0,-1 0 0,0 0 15,0-1-15,0 22 0,0 0 16,1 0-16,-1 0 0,0 22 0,21 20 15,-42 0-15,0-21 0,0 22 16,21-22-16,-21 21 0,0 22 16,0-22-16,0-21 0,0 22 15,0-22-15,0 0 16,0 0-16,22-21 31,-1-21-31,0 0 16,-21 0-16,21-1 0,0-20 0,0 21 15,1-21-15,-1-1 16,0 1-16,0 0 0,0 20 0,0-20 16,1 21-16,-1 0 0,21-22 15,-21 43-15,22 0 16,-22 0-16,-21 22 0,0-1 16,0 0-16,0 21 0,0-21 0,0 22 15,0-22-15,0 21 0,0-21 16,-21 22-16,21-22 0,0 0 0,0 0 15,0 0-15,0 1 0,0-1 16,0 0-16,21-21 16,0 0-16,0 0 0,0-21 15,0 21-15,1-21 16,-1-1-16,0 1 0</inkml:trace>
  <inkml:trace contextRef="#ctx0" brushRef="#br0" timeOffset="137503.85">4593 12869 0,'21'-21'47,"0"0"-47,1 21 0,-1-21 16,0 0-16,21 0 0,1-22 16,-22 22-16,0 0 0,0 0 15,-21 0-15,0-1 0,-21 22 31,0 0-31,-22 0 0,22 22 0,-63 20 16,62 0-16,-20-21 16,21 22-16,-21-1 0,20 0 0,1-20 15,0 20-15,0 0 0,21-21 0,0 22 16,0-22-16,0 0 0,0 0 16,21-21-16,21 21 0,-20-21 0,20 0 15,43 0-15,-43 0 0,0-21 16,22 21-16,-22-21 15,0 0-15,1 0 0</inkml:trace>
  <inkml:trace contextRef="#ctx0" brushRef="#br0" timeOffset="137967.6">5334 12361 0,'0'0'0,"0"-63"31,-21 63-31,0 21 16,21 0 0,-22 0-16,22 22 0,-21-22 0,21 21 15,-21 1-15,21 20 0,0-21 16,0 1-16,0 20 0,-21-20 0,0 41 15,21-41-15,0 20 16,0-21-16,0-20 0,0-1 16,0-42-1,0-1 1,21 22-16,-21-42 0,21 21 0,-21-21 16,21-22-16,-21 22 15</inkml:trace>
  <inkml:trace contextRef="#ctx0" brushRef="#br0" timeOffset="138305.07">5080 12404 0,'0'0'0,"-42"-21"0,20-22 0,1 22 16,21 0-16,0 0 0,0 0 15,0-1-15,0 1 0,21 0 16,22 21-16,-22-21 0,21 21 0,22 0 16,-22 0-16,22 0 0,-1 21 15,22 0-15,-1 0 0,1 22 0,0-1 16,-22-21-16,22 22 0,0-1 0,-22 0 15,-21 1-15,1 20 0,-1-21 16,-21 1-16,0-1 0,-21 22 0,0-22 16,-21 0-16,0 1 0,-21-1 0,-64 21 15,42-20 1,-84-1-16,85-21 0,-22-21 16,22 21-16,-22-21 0,21 0 0,1 0 15,21 0-15,-1 0 0,1 0 16,0-21-16,20 0 0,22 0 15,0-21-15,22 20 16,-1 1-16,21 21 0,22-21 16,-22 0-16,85-21 15,-42 20-15,-22 1 0,22 21 0</inkml:trace>
  <inkml:trace contextRef="#ctx0" brushRef="#br0" timeOffset="138829.43">6244 12742 0,'0'0'0,"-21"0"0,21-21 16,0 0-16,0 0 0,0 0 15,0 0-15,0-1 16,0 1-16,21 0 0,0 21 16,0-21-16,1 21 0,20 0 0,-21 0 15,21 0-15,-20 0 0,20 0 16,0 0-16,-21 0 0,22 21 0,-22 0 15,42 22-15,-63-1 16,0-21-16,22 21 0,-22-20 16,0 20-16,0 0 0,0-21 0,-22 1 15,1 20-15,0-21 0,0 0 0,0 0 16,0-21-16,-1 0 16,22-21-1,0 0-15,0 0 0,0 0 16,0 0-16,22-1 0,-1-20 15,0 21-15,21-21 0,-21-1 0,22 22 16,-1-21-16,-21 21 0,22-1 16,-1 1-16,0 0 0,1 0 15,20 0-15,-21 21 0,-20 0 16,20 0-16,-21 21 0,-21 0 16,0 0-16,0 0 0,0 1 15,0-1-15,0 21 0,0-21 0,0 0 16,-21 43-16,0-43 0,21 0 15,0 0-15,-21 1 0,21-1 16,0 0-16,0 0 16,21-42-1,0 21-15,0-21 16,-21-22-16,21 22 0,0 0 16,1-21-16</inkml:trace>
  <inkml:trace contextRef="#ctx0" brushRef="#br0" timeOffset="139120.6">7112 12319 0,'-21'0'0,"42"0"0,-85 0 16,43 0-16,0 0 0,-21 0 0,42 21 15,-21-21-15,21 21 0,0 1 16,0-1-16,21-21 16,0 0-16,21 0 15,-21 0-15,22 0 0,-22 0 0,21 0 16,-21-21-16,1 21 0,-1-22 15,0 22-15,-21-21 0,0 0 16,0 0-16,-21 21 16,0-21-16,-1 21 0,-41 0 15,42 0-15,-22 0 0,22 21 16,0-21-16,0 21 0,21 0 0,0 0 16,0 1-16,0-1 0,0 21 15,21-21-15,21 22 16,-20-43-16,20 21 0,-21-21 0</inkml:trace>
  <inkml:trace contextRef="#ctx0" brushRef="#br0" timeOffset="139348.53">7493 12467 0,'0'0'0,"-21"-21"31,21 42-15,0 0-16,0 1 0,0 20 15,0-21-15,21 0 0,-21 0 0,0 22 16,0-22-16,0 0 0,21 21 16,-21-20-16,0-1 0,0 21 15,21-21-15,-21 0 0,0 1 16,21-22 0,1 0-16,-1-22 15,0 1-15,-21 0 0</inkml:trace>
  <inkml:trace contextRef="#ctx0" brushRef="#br0" timeOffset="139568.41">7810 12467 0,'0'0'16,"0"-42"-16,0 21 0,0 0 15,0-1-15,0 44 16,0-1-16,0 0 16,-21 0-16,21 0 0,-21 0 15,0 43-15,0-22 0,0-21 16,21 22-16,0-1 0,-22-21 15,1 22-15,21-22 0,-21 0 16,21 0-16,0 0 0,0 0 0,0 1 16,21-22-1,22-22 1,-1 22-16,-21-21 0</inkml:trace>
  <inkml:trace contextRef="#ctx0" brushRef="#br0" timeOffset="139894.22">8043 12679 0,'0'0'0,"0"-21"63,21 21-63,1 0 0,-1-21 0,0 21 16,0-22-16,0 22 0,0-21 15,1 0-15,-1 21 0,-21-21 0,21 0 16,-21-22-16,0 22 15,-21 21 1,0 0-16,-1 21 16,1-21-16,0 22 0,0-1 15,0 0-15,0 0 0,-1 21 16,1-20-16,0-1 0,21 21 0,0-21 16,0 0-16,0 22 0,0-22 0,0 0 15,0 0-15,21 22 16,22-43-16,-22 0 0,0 0 15,0 0-15,21 0 0,1 0 16</inkml:trace>
  <inkml:trace contextRef="#ctx0" brushRef="#br0" timeOffset="140248.6">8424 12573 0,'0'0'0,"0"-21"0,0 0 0,0 0 15,0-22-15,21 43 0,-21-21 16,0 0-16,22 0 15,-1 21-15,0 0 0,0 0 16,0 0-16,0 0 16,1 0-16,-1 21 0,42 21 0,-42-21 15,1 22-15,-22 20 16,21-42-16,-21 22 0,21-1 16,-21-21-16,0 22 0,0-22 0,0 21 15,0-21-15,0 0 0,0 22 16,-21-22-16,0-21 0,-1 0 15,22-21 1,0 0 0,0-1-16,0 1 0,0-21 0,0 21 15,0-43-15,22 43 0,-1-21 16,-21 21-16,21-22 0,0 22 16,21-21-16,-20 21 0,-1-1 15,0 22-15,21-21 0,-21 21 16,22-21-16,-22 21 0,21 0 15</inkml:trace>
  <inkml:trace contextRef="#ctx0" brushRef="#br0" timeOffset="140520.71">9504 12213 0,'0'0'0,"0"-21"0,0 0 16,0 0-16,-21 21 0,21-21 15,-22 21-15,1 0 16,0 21-16,21 0 0,-21 21 0,21-21 16,-21 22-16,21-1 0,-21 0 15,-1 1-15,22-1 0,-21-21 0,21 22 16,0-1-16,-21 0 0,21-21 0,0 22 16,0-1-16,0-21 0,0 0 15,0 22-15,0-22 0,21 0 0,0-21 16,1 21-16,-1-21 0,21 0 15,-21 0-15,0 0 0,22 0 16,-1-21-16,-21 21 0</inkml:trace>
  <inkml:trace contextRef="#ctx0" brushRef="#br0" timeOffset="140795.54">9948 12256 0,'0'-43'0,"0"86"0,0-107 0,0 22 0,0 21 16,0-1-16,0 1 0,0 0 15,0 0-15,21 21 0,1 0 16,-1 0-16,21 0 0,-21 21 16,22 0-16,-1 0 0,0 22 15,64 41-15,-85-41 0,22-1 16,-22 0-16,0 1 0,0 20 0,-21-20 16,0-1-16,0 0 0,0 1 15,-21 41-15,0-41 0,-22-22 16,22 21-16,-21-21 0,0 0 15,20 22-15,-20-22 0,0-21 0,-1 21 16,1 0-16,-21 0 0,41-21 16,-20 0-16,0 0 0,21 22 15</inkml:trace>
  <inkml:trace contextRef="#ctx0" brushRef="#br0" timeOffset="141597.64">2879 14965 0,'-22'21'15,"44"-42"-15,-44 63 16,44-42 0,-1 0-16,0 0 15,0 0-15,0 0 16,-21-21-16,0 0 16,0 0-16,-21 21 15,0 0-15,0-21 0,0 21 16,-1 0-16,1 0 15,0 0-15,0 0 16,21 21-16,0 0 31,0 0-31,0 0 32</inkml:trace>
  <inkml:trace contextRef="#ctx0" brushRef="#br0" timeOffset="142083.32">2921 15579 0,'0'0'0,"-21"0"0,0 0 16,-1 0-1,1 0-15,21-21 16,0-1-16,0 1 16,0 0-16,21 21 15,1 0 1,-1 0-16,0 0 16,0 0-16,-21 21 15,0 0-15,0 1 0,0-1 16,-21-21-16,0 21 15,0-21-15,-1 0 16,1 0 0,21-21-16,0 0 15,0-1-15,0 1 16,21 0-16,1 21 16,-1-21-16,0 21 0,0 0 0,21 0 15,-20 0-15,-1 21 0,0 0 16,0 0-16,0 1 0,-21-1 15,0 0-15,0 42 0,-21-20 16,-42 41-16,20-41 16,1 20-16,-22-20 0,1-1 0,-22 0 15,22-21-15,-22 1 0,0-1 16,22 0-16,-22-21 0,-21-21 16,43 0-16</inkml:trace>
  <inkml:trace contextRef="#ctx0" brushRef="#br0" timeOffset="142836.84">10880 12552 0,'0'0'0,"-43"0"15,-63 0 1,128 0 0,-1 0-1,0 0-15,42 0 0,-20 0 0,20 0 16,1 0-16,-1 0 0,22 0 0,-22 0 15,1 0-15,-1 0 0,1 0 16,-22 0-16,22 0 0,-22 0 0,0 0 16,1 0-16,-1 0 15,-21 0-15,0 0 16,-21-21-16,0 0 16,0-1-16,-21 1 0</inkml:trace>
  <inkml:trace contextRef="#ctx0" brushRef="#br0" timeOffset="143148.07">11557 12319 0,'0'0'0,"-21"0"16,42 21 31,0-21-47,21 21 0,-20-21 15,20 22-15,-21-22 0,21 21 0,-20-21 16,-1 21-16,21-21 0,-21 0 15,0 21-15,1-21 0,-1 0 16,-21 21-16,-21 0 31,-1-21-31,1 22 0,0-22 0,-21 21 16,-1 0-16,22 0 0,-21-21 16,0 42-16,-1-20 0,-41 20 15,41 0-15,1-21 0,-22 43 16,22-43-16,21 0 0,0-21 15,0 21-15,-1 1 0,1-22 16</inkml:trace>
  <inkml:trace contextRef="#ctx0" brushRef="#br1" timeOffset="149024.6">11324 5080 0,'0'-21'16,"0"0"0,0 42 15,0 0-15,0 0-16,0 0 0,0 1 15,21-1-15,-21 0 0,0 0 16,0 0-16,21 0 0,1-21 15,-22 22-15,21-22 16,0 0-16,0 0 0,0 0 16,0 0-16,1-22 0,-1 1 15,0 0-15,-21 0 0,21 0 16,0 0-16,0-1 0,-21 1 0,22 0 16,-22 0-16,0 0 0,0 0 15,0-1-15,0 1 0,0 0 16,0 42 15,0 0-31,0 1 0,0-1 16,-22 0-16,22 0 0,0 21 0,-21-20 15,21 20-15,0 0 0,0-21 16,0 22-16,0-1 0,0-21 16,0 22-16,0-1 0,0-21 0,0 21 15,0 1-15,0-22 0,0 0 16,0 0-16,0 0 0,0 1 0,0-1 15,-21 0-15,0 0 16,0-21-16,0 0 0,-1 0 0,1 0 16,0 0-16,-21 0 0,21 0 0,-22 0 15,1 0-15,21-21 0,-22 0 16,1 21-16,21-21 0,-21-1 0,20 1 16,1 21-16,21-21 0,0 0 15,0 0-15,0 0 16,0-1-16,21 22 0,1-21 15,-1 21-15,0-21 16,0 21-16,21-21 0,-20 21 0</inkml:trace>
  <inkml:trace contextRef="#ctx0" brushRef="#br1" timeOffset="149320.53">12128 4995 0,'0'0'0,"-21"-42"31,0 42-31,0 0 16,0 21-16,21 0 0,0 1 16,0-1-16,-21 21 0,21 0 0,-22-20 15,22 20-15,-21 0 0,21 1 16,-21-1-16,21-21 0,0 21 0,-21 1 15,21-22-15,0 21 0,0-21 16,0 1-16,0-1 0,0 0 0,0 0 16,21-21-16,0 0 15,0 0-15,1 0 0,20-21 16,-21 21-16,0-21 0</inkml:trace>
  <inkml:trace contextRef="#ctx0" brushRef="#br1" timeOffset="149514.09">11917 5271 0,'0'0'0,"-21"0"0,42 0 32,0 0-32,21 0 0,-21 0 15,22 0-15,-1 0 0,0 0 16,1-22-16,41 22 0,-20-21 15,-22 21-15,1 0 0,-1 0 16</inkml:trace>
  <inkml:trace contextRef="#ctx0" brushRef="#br1" timeOffset="149812.54">13398 5122 0,'-21'0'16,"42"0"-16,-63-21 0,21 21 15,0 0 1,0 21-16,21 1 16,-22-1-16,22 0 0,0 0 0,0 21 15,-21-20-15,21-1 0,-21 0 16,21 21-16,0-21 0,-21 1 0,21-1 15,-21 0-15,21 0 0,-21 0 16,21 0-16,0 1 0,21-22 16,0 0-1,21 0-15,-21-22 0,1 1 16</inkml:trace>
  <inkml:trace contextRef="#ctx0" brushRef="#br1" timeOffset="150184.6">13822 5186 0,'0'0'0,"0"-21"0,-21 21 31,-1 0-31,1 0 16,0 0-16,0 21 0,0 0 0,0 0 16,-1 0-16,1-21 0,0 22 0,21-1 15,0 0-15,0 0 16,0 0-1,21-21-15,0 0 0,1 0 16,-1 0-16,0 0 0,0 21 16,0-21-16,0 0 0,1 22 15,-1-22-15,-21 21 0,0 0 16,0 0-16,0 0 16,0 0-16,-21-21 0,-1 22 15,1-22-15,0 21 0,0-21 16,0 0-16,-22 21 0,22-21 0,-21 0 15,21 0-15,-22 0 16,22 0-16,0 0 0,0 0 0,0 0 0,0 0 16,21-21-16,-22 0 15,22-1-15,0 1 16</inkml:trace>
  <inkml:trace contextRef="#ctx0" brushRef="#br1" timeOffset="150368.65">13229 4974 0,'-21'-21'31,"0"21"-31,42 0 31,0 0-15,0 21-16,0-21 0,1 0 0</inkml:trace>
  <inkml:trace contextRef="#ctx0" brushRef="#br1" timeOffset="151515.56">15769 5440 0,'0'-21'0,"0"0"0,0-1 16,21 1 0,0 0-16,-21 0 15,22 0-15,-1 0 0,-21-1 16,21 1-16,-21 0 0,0 0 0,0 0 16,0-22-16,0 22 0,0 0 15,-21-21-15,0 21 0,-1-1 0,1 1 16,-42 0-16,42 21 15,-22 0-15,1 0 0,0 0 0,-1 21 16,1 0-16,0 22 0,-1-1 0,1-21 16,0 22-16,-1 20 15,22-21-15,-21 1 0,-1 41 0,22-41 16,21-22-16,-21 21 0,21-21 16,0 22-16,0-22 0,0 0 15,21 0-15,0-21 0,1 0 16,20 0-16,-21 0 0,21 0 0,1 0 15,-1-21-15,0 21 0,1-21 0,-1 0 16,0-22-16,1 22 0,20-21 16,-20 0-16,-22 20 0,0-20 15,0 21-15,0 0 0,0-43 16,1 43-16,-22 0 16,0-21-16,0 63 31,0 0-31,0 0 15,0 0-15,0 0 0,0 22 16,0-22-16,0 21 0,0-21 0,0 1 16,0-1-16,0 0 0,0 21 15,0-21-15,0 1 0,21-22 16,0 0-16,0 0 0,0 0 16,0 0-16,22 0 0,-1-22 0,-21 22 15,22-21-15,-1 0 0,0 0 16,1 0-16,-1 0 0,21-43 15,-41 43-15,-1 0 0,0-43 16,-21 43-16,21 0 0,-21 0 16,0 42 15,0 0-31,0 0 0,-21 0 0,21 1 16,-21-1-16,21 0 0,0 0 0,0 21 15,-21-20-15,21-1 0,-22 0 16,22 0-16,-21 0 0,21 0 0,0 1 15,0-1-15,0-42 47,0-1-47,0 1 16,0 0-16,0-21 0,21 21 0,1-1 16,-1-20-16,0 0 15,21-1-15,-21 22 0,64-63 16,-43 41-16,22 22 0,-22-21 15,22 21-15,-22 21 0,0 0 0,64 0 16,-63 0-16,-1 21 16,0 0-16,1 21 0,-22 1 0,0 20 15,-21-21-15,0 1 0,0-22 16,0 21-16,-21 1 0,-43-1 16,43 0-16,0-21 0,21 1 15,-21-22-15,0 21 0,42-42 31,0-1-15</inkml:trace>
  <inkml:trace contextRef="#ctx0" brushRef="#br1" timeOffset="152696.54">18732 5080 0,'22'0'62,"-1"-21"-62,0 21 0,0-21 16,0 0-16,0-1 0,1 1 15,20 0-15,-21 0 0,0-21 0,0 20 16,1-20-16,-1 21 0,21-43 16,-42 43-16,0 0 0,0-21 15,0 21-15,0-1 0,0 1 16,0 0-16,-21 21 0,0 0 0,21-21 16,-21 21-16,-1 21 15,1 0-15,21 22 16,0-1-16,-21 0 0,21 1 15,0 20-15,-21 1 0,21-1 0,0 1 16,0-1-16,0 43 0,0-64 16,0 64-16,-21-85 15,21 22-15,0-22 0,0 21 0,-21-21 16,21 0-16,-22 1 16,1-22-16,0 0 15,0-22-15,0 1 16,0 21-16,-1-21 0,1 0 0,-21 0 15,21-22-15,0 22 0,-1 0 0,-20-21 16,21 21-16,0-22 0,0 22 16,-1 0-16,1 21 15,0 0-15,21 21 16,0 0-16,0 0 0,0 1 16,0-1-16,21 21 0,0-21 0,1 0 15,-1 1-15,0 20 0,0-21 16,21 0-16,-20 0 0,-1-21 0,21 22 15,-21-22-15,22 0 0,-1 0 16,-21 0-16,21 0 0,-20 0 0,20 0 16,0-22-16,-21 1 0,22 0 15,-1 0-15,-21 0 0,22 0 16,-22-22-16,21-41 16,-42 41-16,0 22 0,0-21 15,0 21-15,0-1 0,0 1 0,0 42 31,0 1-31,0-1 16,0 0-16,0 21 0,0-21 16,0 1-16,0 20 0,0-21 0,0 0 15,-21 0-15,21 1 0,0-1 0,-21 0 16,21 0 0,0-42 15,0 0-31,0 0 0,0-1 15,0 1-15,21 0 0,-21 0 0,21-21 16,0-1-16,0 1 0,1 21 16,20-22-16,-21 1 0,21 21 0,1-21 15,-1 20-15,0 22 0,1 0 16,-1 0-16,0 0 0,1 22 16,-22-1-16,0 21 0,0-21 0,-21 22 15,0-22-15,0 21 0,0 22 16,0-43-16,0 21 0,-42 0 15,42-20-15,0-1 0,-21-21 16,21 21-16,-21-21 0,21-21 31,21 0-31,0-1 16,0 1-16,0 0 0,0-21 0</inkml:trace>
  <inkml:trace contextRef="#ctx0" brushRef="#br1" timeOffset="152942.37">20151 4678 0,'0'0'0,"21"-21"0,-21 0 0,0 42 31,0 21-15,0-21-16,0 22 0,-21-1 16,21 0-16,-22 22 0,22-22 15,-21 0-15,0 22 0,21-22 0,0 1 16,-21-1-16,0 0 0,21-21 0,-21 22 15,21-22-15,0 0 0,0 0 16,0 0-16,21-21 16,0 0-1,0-21-15,0 0 0,0 0 0,1 0 16,-1 0-16</inkml:trace>
  <inkml:trace contextRef="#ctx0" brushRef="#br1" timeOffset="153136.54">19981 5017 0,'0'0'0,"-21"0"16,-21 21-1,42 0-15,21-21 32,0 0-32,0 0 0,0 0 0,22 0 15,-22 0-15,0 0 0,21-21 16,-20 21-16,20 0 0,-21-21 0,0 21 15,0 0-15,22 0 0</inkml:trace>
  <inkml:trace contextRef="#ctx0" brushRef="#br1" timeOffset="153476.6">20426 5080 0,'0'21'15,"0"0"1,21-21-1,0 0-15,0 0 0,0-21 16,1 0-16,20 21 0,-21-21 16,0 0-16,22 0 0,-22-1 0,0 22 15,0-21-15,-21 0 0,0 0 16,21 21-16,-21-42 16,-21 42-1,0 0-15,0 0 0,0 21 0,-1 0 16,-20 0-16,21 0 0,-21 0 0,20 22 15,1-22-15,0 21 0,-21 22 16,42-43-16,-21 0 0,21 21 16,0-20-16,0-1 0,21 0 15,0 0-15,0-21 0,21 0 16,-20 0-16,20 0 0,-21 0 16,21 0-16,1 0 0,-1 0 0,-21-21 15,22 21-15,-1-21 0</inkml:trace>
  <inkml:trace contextRef="#ctx0" brushRef="#br1" timeOffset="153824.71">20997 5059 0,'0'0'0,"0"-21"0,0 0 16,0-1-16,21 22 16,1-21-16,-1 21 15,0 0-15,0 0 0,0 0 16,0 0-16,1 21 0,-1 1 15,0-1-15,0 0 0,21 21 16,-42-21-16,0 1 16,22 20-16,-22-21 0,0 0 0,0 22 15,0-22-15,-22 0 0,1-21 16,0 21-16,0 0 0,0-21 16,0 0-16,21-21 31,0 0-31,0 0 15,0 0-15,0-1 0,21 1 16,-21 0-16,21 0 0,0 0 0,-21 0 16,21-1-16,0 1 0,1 0 0,-1 0 15,0 0-15,0 0 0,0-1 16,0 1-16,43 0 0</inkml:trace>
  <inkml:trace contextRef="#ctx0" brushRef="#br1" timeOffset="154392.49">21971 4805 0,'0'0'0,"0"-21"0,0 0 0,21-1 15,-21 1-15,0 0 0,21 0 0,-21 0 16,0 0-16,0-1 16,0 1-16,-21 42 31,0 1-16,21-1-15,-21 0 16,21 0-16,-21 21 0,-1 22 0,1-22 16,21 22-16,-21-1 0,0 1 15,0-1-15,0 1 0,-1-22 0,-20 22 16,21-1-16,0 1 0,0-1 0,-1 22 16,1-22-16,-21 1 0,21-1 15,0 1-15,-1-1 0,1-20 16,0 20-16,0-21 0,0 22 0,0 21 15,21-64-15,0 21 0,0 0 16,0-20-16,0-1 0,0 21 16,21-21-16,21-21 0,-21 0 15,22 0-15,-22 0 0,21-21 16,22 0-16,-22 0 0,21 0 0,-20-1 16,63-20-16,-43 0 0,-21 21 15,1-22-15,-22 1 0,21 0 16,1-64-16,-43 63 0,0-20 15,-22-43-15,1 43 16,-21 20-16,21 1 0,-22 0 0,-20-1 16,21 22-16,-22-21 0,22 21 15,-1 21-15,1-22 0,0 22 0,21-21 16,-1 21-16,44 0 31,-1 0-31,0 0 16,0 0-16,21 0 0,1 0 0,-22-21 15,21 21-15,1 0 0,-1-21 16,0 21-16</inkml:trace>
  <inkml:trace contextRef="#ctx0" brushRef="#br1" timeOffset="154892.85">22627 4890 0,'0'0'15,"0"-22"-15,-21 1 0,0 21 0,0-21 16,-1 21-16,1 0 16,0 0-16,0 0 0,0 21 15,0 0-15,-22 1 0,22-1 16,0 0-16,0 21 0,0-21 0,-22 22 16,22-22-16,0 21 0,21 1 15,-21-22-15,21 21 0,-21-21 16,21 0-16,0 22 0,0-22 0,0 0 15,0 0-15,0 0 0,21-21 16,0 0-16,0 0 0,21 0 0,-20 0 16,20 0-16,-21 0 0,21-21 15,1 0-15,-1 21 0,0-21 16,1-21-16,-1 20 0,-21 1 0,22 0 16,-22-21-16,0 21 0,0-85 15,-21 85-15,0-1 16,-21 22-1,0 22 1,21-1-16,-21 0 0,21 0 16,-22 21-16,22-20 0,-21-1 15,21 21-15,0-21 0,0 0 0,0 1 0,0-1 16,0 0-16,0 0 16,0 0-16,0 0 0,21-21 15,1 0-15,-1 0 0,0 0 16,0 0-16,21 0 0,-20 0 15,20 0-15,-21-21 0,21 21 0,43-42 16</inkml:trace>
  <inkml:trace contextRef="#ctx0" brushRef="#br1" timeOffset="155161.54">23495 4974 0,'0'0'0,"0"-21"0,0 0 0,-21 21 16,0 0-16,-1 0 15,1 0-15,0 0 16,0 21-16,0 0 0,0 0 16,-1 1-16,1-1 0,0 0 0,0 0 15,21 21-15,-21-20 0,0-1 16,21 0-16,-22 21 0,22-21 16,0 1-16,0-1 0,0 0 15,22-21-15,-1 0 0,0 0 16,0 0-16,0 0 0,0 0 0,1 0 15,-1 0-15,0 0 0,0 0 16,21 0-16,-20-21 0,-1 21 0,0-21 16,21-1-16</inkml:trace>
  <inkml:trace contextRef="#ctx0" brushRef="#br1" timeOffset="155529.56">23558 5101 0,'0'0'15,"0"21"1,22-21-16,-1 0 16,0 0-16,0 0 0,21 0 0,-20 0 15,-1 0-15,21-21 0,-21 21 16,0-21-16,22 21 0,-22-21 16,0 0-16,0 0 0,0 21 15,-21-22-15,0 1 0,0 0 0,0 0 16,0 0-16,-42 0 15,21 21-15,0 0 0,-22 0 16,22 21-16,-21 0 0,-64 85 16,85-85-16,0 21 15,0 1-15,21-22 0,0 21 0,0 0 16,0-20-16,0-1 0,21 0 16,0 0-16,0-21 0,0 0 15,22 21-15,-22-21 0,21 0 16,0 0-16,1 0 0,-22 0 0,21 0 15,1-21-15,-1 0 0,0 21 16,-21-21-16,43 0 0,-22-1 16</inkml:trace>
  <inkml:trace contextRef="#ctx0" brushRef="#br1" timeOffset="155636.56">24236 5207 0,'-21'0'32,"-1"0"-17,1 0 1,0 0-16,0 0 15,0 0-15,0-21 0</inkml:trace>
  <inkml:trace contextRef="#ctx0" brushRef="#br1" timeOffset="156600.53">10943 6519 0,'0'0'0,"0"-42"0,0 21 15,0-21-15,0 20 0,0 1 0,0 0 16,0 0-16,0 0 0,0 42 31,0 0-31,-21 21 0,21 1 16,0 20-16,-21 1 0,21-1 15,0 1-15,-21 42 0,21-43 16,-22-21-16,22 22 0,-21-22 16,21 1-16,0 20 0,0-21 15,0-20-15,0 20 0,0-63 32,0 0-17,0-1-15,21 1 0</inkml:trace>
  <inkml:trace contextRef="#ctx0" brushRef="#br1" timeOffset="159560.6">10753 6604 0,'0'0'0,"0"-21"16,0-127 0,0 127-16,21-1 0,0-20 15,21 21-15,-21 0 0,22 0 0,-22-1 16,85 1-16,-64 0 0,22 21 15,-22 0-15,21 0 0,-20 0 16,20 21-16,-20 0 0,-1 1 16,-21 20-16,0 0 0,0 1 15,-21-1-15,0 43 0,-21-22 16,0-21-16,-21 1 0,-1-1 0,1-21 0,-21 22 16,-22-1-1,43-21-15,-1 0 0,22-21 0,-21 0 16,21 0-16,-1 0 15,22-21-15,0 0 16,0 0-16,0 0 0,22-1 16,-1 22-16,0 0 0,0 0 15,0 0-15,0 0 0,22 0 0,-22 0 16,21 22-16,-21-22 0,1 21 0,-1 0 16,0 0-16,0 0 0,0 0 15,0 1-15,1-1 0,-1 0 16,21 0-16,-21-21 0,0 0 15,1 0-15,-1 0 16,21 0-16,0 0 0,1 0 16,-22-21-16,21 0 0,-21 0 15,22-1-15,20-41 16,-20 42-16,-22-22 0,0 22 0,0-21 0,0 21 16,-21-22-16,21 1 15,-21 21-15,0 0 0,0 0 0,-21 21 16,0 0-1,0 0-15,0 21 0,0 0 0,-1 0 16,1 0-16,0 22 0,-21 20 16,21-21-16,-1-20 15,22 20-15,0 0 0,0-21 0,0 1 16,0-1-16,0 0 0,0 0 0,22-21 16,20 0-16,-21 0 0,21 0 15,-20 0-15,41 0 0,-21 0 0,1 0 16,63-42-16,-43 21 0,-21-1 15,22 1-15,-22 0 0,1-21 16,-1 21-16,0-22 0,-21 1 0,1 0 16,-1-1-16,0 1 0,0 0 15,-21-1-15,0 1 0,0 21 0,0-22 16,0 22-16,0-21 16,0 63-1,0 0 1,0 0-16,0 22 0,-21-1 0,21 0 15,-21 1-15,21 20 0,-21-20 16,-1 20-16,1-21 0,0 22 0,0-1 16,0-20-16,0 20 0,-1 1 0,1-1 15,0 1-15,0-1 0,0 1 16,21-1-16,-21 1 0,21-22 0,0 0 16,0 1-16,0-1 0,0 0 0,0-20 15,0-1-15,21-21 0,0 0 16,0 0-16,0 0 0,0 0 15,43-21-15,-43-1 16,0 1-16,0-21 0,1 21 16,-1-22-16,0-20 0,0 21 15,-21-1-15,0-20 0,0 20 0,0 1 16,-63-43 0,41 43-16,-20 21 0,21-21 0,-21 20 15,-1 1-15,22 0 0,0 0 0,0 0 16,0 21-16,21-21 0,0-1 15,21 1-15,0 21 16,21-21-16,1 0 0,-1 21 16,0-42-16,22 20 0,-22 1 0,22-21 15,-1 21-15,1-22 0,-1-20 16,22 21-16,-22-1 0,1 1 16,-22 0-16,0-1 0,1 1 0,-22 21 15,0-22-15,-21 22 16,0 0-16,-21 0 15,0 21-15,0 0 0,-1 0 0,1 0 16,0 21-16,0 0 16,0 22-16,0-1 0,21 0 15,0 22-15,-43 42 0,43-43 0,-21 1 16,0-1-16,0 1 0,21-1 16,-21 1-16,-1 20 0,1-20 15,0-1-15,-21 22 0,-1 42 16,22-42-16,-21 20 15,21-41-15,0-22 0,21 1 0,0-1 16,0-21-16,0 21 0,0-20 0,0-1 16,21-21-16,0 0 0,0 0 15,0 0-15,22 0 0,-22-21 0,21 21 16,-21-22-16,22-20 0,-1 21 0,43-64 16,-43 43-16,43-43 15,-43 22-15,-21 20 0,21-20 16,-42-1-16,0 1 0,0 21 15,-21-64-15,0 42 16,-21 22-16,-1 0 0,22 20 0,-42 1 16,-64-21-16,84 42 15,-20 0-15,21 0 16,20 0-16,-20 0 16,42 21-16,0 0 15,21-21-15,22 0 16,-22 0-16,0 0 0,21 0 0,-21 0 15,22 0-15,-1-21 0,0 21 16,-20-21-16,20 0 0,43 0 16,-64-1-16,21 1 0,-21 0 15,22 0-15,-22 0 0,0 0 0,0-1 16,0 1-16,0 0 0,1 21 16,-1-21-16,-21 0 0,21 21 15,0 0-15,-21 21 16,0 0-1,21 0-15,-21 0 0,0 1 16,0-1-16,0 21 0,0-21 0,0 0 16,21 22-16,-21-22 0,22 0 15,-22 0-15,21 0 16,0 1-16,-21-1 0,21-21 0,0 0 16,0 0-16,1 0 15,-1 0-15,0 0 0,0 0 0,0-21 16,0 21-16,1-22 0,20-20 15,-42 21-15,21 0 0,0-22 16,0 22-16,1-21 0,20 0 16,-21-1-16,-21 22 0,0 0 0,21 0 15,-21 0-15,0-1 16,-21 22 0,0 22-16,0-1 15,0 0-15,-1 21 0,22-21 16,0 1-16,0 20 0,-21-21 0,21 21 15,0-20-15,0-1 0,0 21 16,0-21-16,0 0 0,0 1 16,21-22-16,22 21 0,-22-21 15,0 0-15,0 0 0,22 0 16,-1 0-16,0 0 0,1 0 0,-1 0 16,21-21-16,-20-1 0,-1 1 0,0 0 15,1 0-15,-1 0 16,0-22-16,-20 22 0,20-21 0,0-22 15,-21 22-15,-21 21 0,0-21 16,0 20-16,0 1 0,0-21 16,-21 63-1,0 0-15,21 0 16,-21 1-16,21 20 0,-21-21 0,21 21 16,0-20-16,-21 20 0,-1-21 0,1 0 15,21 22-15,0-22 0,0 0 16,-21 21-16,0-42 0,21 21 15,0-42 17,21 21-32,-21-21 0,21 0 15,0 0-15,1 0 0,-1-22 16,0 22-16,21-42 0,-21 20 16,1 22-16,-1-21 15,0 21-15,0 21 16,0 0-16,-21 21 15,21 0-15,-21 0 0,0 0 16,0 0-16,0 1 0,0 20 0,0-21 16,22 0-16,-1 0 0,0 1 0,-21-1 15,21 0-15,0-21 0,22 42 16,-22-42-16,0 0 0,0 0 16,0 0-16,0 0 0,1 0 0,-1 0 15,0 0-15,0-21 0,0 21 16,0-21-16,1 0 0,-1 0 0,42-85 15,-42 63 1,1 1-16,-1 0 0,0 21 16,0-22-16,21 22 0,-20-21 0,-1 21 15,0 21-15,0-22 16,0 22-16,0 0 0,-21 22 16,0-1-16,0 0 0,0 0 15,0 0-15,0 0 16,0 1-16,0-1 0,22-21 31,-1 0-15,-21-21-1,21-1-15,-21 1 16,0 0-16,0 0 0,0 0 16,0 0-16,-21-1 15,0 22-15,-1 0 0,1 0 16,0 0-16,0 22 0,0-22 0,21 21 15,-21 21-15,-1-21 0,1 22 16,0-22-16,0 21 0,0 0 0,0 1 16,21-22-16,0 21 0,0-21 15,0 64-15,21-85 16,0 21-16,0 0 0,21-21 0,1 0 16,-1 0-16,0 0 15,1 0-15,-1 0 0,64 0 16,-64 0-16,1-21 0,20 0 15,-21 0-15,-20-21 0,20 20 16,-21 1-16,0-21 0,22-64 16,-43 85-16,0 0 0,0 0 15,0-1-15,0 1 0,-22 21 16,1 0-16,0 0 0,0 21 0,-21 43 16,42-43-16,-22 21 0,1 1 15,21-22-15,-21 21 0,21 22 16,0-43-16,0 0 15,0 21-15,0-20 0,21-1 16,0-21-16,1 0 0,-1 0 16,0 0-16,21 0 0,-21 0 0,22 0 15,-22 0-15,21 0 0,1-21 0,-1-1 16</inkml:trace>
  <inkml:trace contextRef="#ctx0" brushRef="#br1" timeOffset="160189.57">17187 6562 0,'0'0'16,"0"-21"-16,0-1 0,0 1 0,0 0 0,0 0 15,0 0-15,0 0 0,0-1 16,0-20-16,21 21 0,1 0 16,-1 0-16,21-1 0,-21 22 0,0 0 15,1 0-15,20 0 0,0 22 16,1-1-16,-22 21 0,0 0 16,0 1-16,-21 20 0,0 43 15,0-64-15,0 22 0,0-22 16,0 1-16,0-22 0,0 21 0,0-21 15,0 0-15,0 1 16,0-1-16,0-42 31,0-1-31,0 1 0,0 0 16,0-21-16,21-1 0,0 1 0,1 0 16,-1-22-16,0 22 15,0-22-15,21 1 0,22-43 16,-43 64-16,0-1 0,22 1 0,-22 0 15,0 21-15,0-1 0,0 22 0,0-21 16,1 21-16,-1 21 16,-21 1-1,0-1-15,21 21 0,-21-21 0,0 22 16,0-1-16</inkml:trace>
  <inkml:trace contextRef="#ctx0" brushRef="#br1" timeOffset="161580.37">18224 6816 0,'0'0'0,"22"-21"0,20 21 0,-21-22 0,0 1 15,0 0-15,1-21 0,-22 21 16,21-22-16,-21 1 0,0 21 16,0-22-16,0-41 15,0 63-15,-21-1 0,21 1 16,-43 0-16,22 0 0,0 21 0,-43 0 15,43 0-15,-21 21 0,21 0 16,-22 0-16,1 22 0,-21 63 16,41-85-16,1 21 15,0 0-15,21 1 0,0-1 0,0 0 16,0 1-16,0-22 0,0 0 16,0 0-16,21-21 0,22 21 15,-22-21-15,0 0 0,42 0 16,-41 0-16,-1-21 15,21 0-15,-21 0 0,22 0 16,-22 0-16,0-1 0,0 1 0,0-21 16,0 21-16,1-22 0,-22 1 15,0 21-15,0-64 0,0 64 16,0 0-16,0 0 0,0 0 0,0 42 31,0 0-31,0 0 16,0 0-16,0 22 0,0-22 15,0 21-15,0-21 0,0 0 0,0 22 16,0-22-16,0 0 0,0 0 16,0 0-16,0 1 0,0-1 15,0 0-15,21-21 0,0 0 0,0 0 16,0 0-16,22 0 0,-22 0 16,21 0-16,-21 0 0,22-21 0,41 0 15,-63-22-15,22 22 0,-1 0 16,0-21-16,-20 20 0,-1-20 15,0 0-15,0 21 0,0-22 16,-21 22-16,0-21 0,0 21 0,-21 21 16,0 0-16,0 0 15,0 0-15,-1 21 0,-20 0 16,21 0-16,0 21 0,21-20 16,0-1-16,0 0 0,0 0 15,0 21-15,0-20 0,21-1 0,0 0 16,0 0-16,0-21 0,1 21 0,-1 0 15,0 1-15,21-22 0,-21 21 16,1-21-16,20 21 0,-21-21 0,0 0 16,22 21-16,-22-21 0,21 0 0,0 0 15,-20 0-15,20 0 0,0 0 16,1 0-16,-1 0 0,0 0 0,43-42 16,-43 42-16,1-21 15,-22-1-15,21-20 0,-21 21 0,0 0 16,1-22-16,-1 1 0,-21 0 15,0-22-15,0 22 16,-21 21-16,-1 0 0,1-1 0,0 1 16,-64 21-16,64 0 15,-21 0-15,-43 43 0,43-22 16,0 0-16,-22 42 0,22-20 16,21-22-16,-1 21 15,1 1-15,21-22 0,0 42 16,0-42-16,0 1 0,0-1 0,0 0 15,0 0-15,21-21 0,22 21 16,-22-21-16,0 0 0,21 0 16,-20 0-16,20 0 0,21-21 15,-41 0-15,20 0 0,-21 0 16,21-1-16,-20 1 0,-1 0 0,21 0 16,-42-21-16,21 20 0,0-20 15,-21 21-15,22-21 0,-22 20 0,0 1 16,0 0-16,-22 21 31,1 21-31,21 0 0,0 1 16,-21 20-16,0-21 0,21 21 0,0-20 15,0 20-15,0-21 0,0 0 16,0 0-16,0 1 0,0-1 16,0 0-16,21 0 0,0-21 15,0 21-15,1-21 0,41 0 16,-42 0-16,0 0 0,22-21 15,-22 21-15,21-21 0,-21 0 0,1 0 16,-1-1-16,0 1 0,0-21 16,0 21-16,0-22 0,1 22 0,-1-21 15,-21 21-15,0 0 0,21-1 16,-21 44 0,0-1-16,0 0 0,0 0 15,0 0-15,0 0 0,-21 1 16,21-1-16,0 0 0,0 0 0,-21 0 15,21 0-15,0 1 16,21-44 31,-21 1-47,0 0 16,21 0-16</inkml:trace>
  <inkml:trace contextRef="#ctx0" brushRef="#br1" timeOffset="161756.6">20256 6371 0,'0'0'0,"-42"-21"31,42 42 32,21-21-48,0 0-15,1 0 0</inkml:trace>
  <inkml:trace contextRef="#ctx0" brushRef="#br1" timeOffset="162290.59">20913 6202 0,'0'0'0,"-22"0"0,1 0 16,0 0-1,0 0-15,21 21 16,0 0-16,-21 0 0,21 22 16,0-22-16,-21 21 0,21 1 0,-22-1 15,22 0-15,0 1 0,0-1 16,-21 0-16,21 1 0,-21-22 0,21 21 16,0-21-16,0 0 0,0 22 0,-21-22 15,21 0-15,0 0 16,0-42 15,0 0-15,0 0-16,21-22 0,0 22 15,-21 0-15,21-21 0,1 21 16,-1-22-16,21 22 0,-21-21 16,22 21-16,-22-1 0,21 1 15,0 0-15,1 0 0,-22 0 0,21 21 0,-21 0 16,22 0-16,-22 0 0,0 21 0,0 0 15,0 21-15,1-20 0,-22 20 16,0-21-16,0 21 0,0 1 0,0-22 16,-22 21-16,1-21 0,0 1 15,0-1-15,-21 0 0,-1 0 16,22 0-16,-21 0 0,21-21 0,-22 0 16,22 0-16,-21 0 0,21 0 15,-43 0-15,43 0 0,0 0 16,0 0-16,21-21 15,0 0-15,0 0 16,21 21-16,0-21 0,0 0 16,0-1-16,22 1 0</inkml:trace>
  <inkml:trace contextRef="#ctx0" brushRef="#br1" timeOffset="162562.6">21590 6202 0,'0'0'0,"0"21"32,0 0-17,0 0-15,0 1 0,0 20 0,-21 0 16,0 1-16,21-1 0,-22 0 0,1 1 16,0-1-16,21 0 0,-21 22 15,0-43-15,21 0 0,0 0 16,-21 0-16,21 1 15,-22-1-15,22 0 16,22-21 0,-1 0-1,0-21-15,21 21 0,-21-21 0,1-1 16</inkml:trace>
  <inkml:trace contextRef="#ctx0" brushRef="#br1" timeOffset="162938.82">21802 6583 0,'0'21'0,"21"0"16,0-21-1,0 0-15,0 0 16,0 0-16,1 0 0,20 0 0,-21 0 16,0 0-16,22 0 0,-22-21 15,0 21-15,21-21 0,-21 0 0,1 0 16,-1-1-16,0 1 0,-21 0 0,0 0 15,0 0-15,0 0 0,0-1 16,-21 22-16,0 0 16,-1 22-16,1-1 0,-21 0 15,21 0-15,-22 21 0,22-20 16,-21 20-16,-22 21 16,43-20-16,0-22 0,0 0 0,21 21 15,0-20-15,0-1 0,0 0 16,21-21-16,0 0 0,0 0 15,1 0-15,20 0 0,-21 0 0,21 0 16,-20 0-16,20 0 0,0-21 0,-21 0 16,22-1-16,20 1 15,-20-21-15,-1 21 0,-21 0 0,0-1 16</inkml:trace>
  <inkml:trace contextRef="#ctx0" brushRef="#br1" timeOffset="163908.59">11324 8107 0,'0'0'0,"0"-21"0,-21 0 0,21-1 16,-21 1-16,0 21 0,-1 0 16,1 0-16,0 21 0,21 1 15,-21 20-15,0 0 0,0 1 0,-1-1 16,1 21-16,-21 1 0,21-1 16,0-20-16,-22 20 0,1 1 0,21-22 15,-22 22-15,1-1 16,21-21-16,0 1 0,-22-1 0,22-21 15,21 22-15,0-22 0,0-42 16,0-1 0,0-20-16,21 21 0,1-21 15,20-1-15,-21 1 0,0 0 0,22-22 16,-1 22-16,-21-22 0,43-42 16,-22 43-16,-21-1 0,0 1 15,22 21-15,-22-22 0,21-21 16,-21 64-16,0 21 15,-21 21-15,0 1 0,0-1 16,0 21-16,0 22 0,0-22 16,22 85-16,-1-85 0,-21 22 15,0-22-15,0 22 0,21-22 16,-21 21-16,0-20 0,21-1 0,-21 0 16,0 1-16,0-22 0,0 0 15,0 0-15,0 0 0,21 1 16,-21-44 15,0 1-31,0 0 0,-21 0 16,0 0-16</inkml:trace>
  <inkml:trace contextRef="#ctx0" brushRef="#br1" timeOffset="164080.54">10901 8615 0,'0'0'16,"-21"0"-16,42 0 15,0 0-15,0 0 16,0 0-16,22 0 0,-1 0 0,-21 0 16,21 0-16,1 0 0,-1 0 0,0-21 15,1 21-15,-22-21 0,21 21 16,-21-22-16,43 22 16,-43-21-16,0 21 0</inkml:trace>
  <inkml:trace contextRef="#ctx0" brushRef="#br1" timeOffset="165179.57">11917 8361 0,'0'0'0,"42"-21"0,43-43 16,-106 64 15,-1 0-31,1 0 0,-21 21 16,21 1-16,-22-22 0,22 21 0,-21 0 15,0 0-15,20 0 0,1 0 16,0 1-16,0-1 0,0 0 0,21 0 15,0 0-15,0 0 0,21-21 16,0 22 0,0-22-16,22 0 0,-22 0 0,21 21 15,-21-21-15,22 0 0,-1 21 16,-21-21-16,21 0 0,-20 21 0,-1 0 16,0-21-16,0 21 0,-21 1 15,0-1-15,-21 0 16,-21 0-16,20-21 0,-20 21 15,0 0-15,21-21 0,-22 0 0,1 0 16,21 0-16,0 0 0,-22 0 0,22 0 16,0 0-16,0-21 0,21 0 15,0 0-15,-21 0 0,21 0 0,-22 21 16,22-22-16,0 1 0,0 0 16,0 42 15,22-21-31,-22 21 0,21 1 15,-21-1-15,0 0 0,21 21 16,-21-21-16,21 1 0,-21-1 0,0 0 16,21-21-16,0 21 0,1-21 15,-1 21-15,0-21 0,0 0 16,0 0-16,43-21 0,-22 21 16,0-21-16,1 0 15,-1-22-15,0 22 0,22 0 0,-22-21 0,1 21 16,-1-22-16,0 22 0,1-21 15,-1-1-15,-21 22 0,0-21 0,0 0 16,-21 20-16,0 1 0,0-21 16,0 21-16,-21 21 15,0 0-15,0 0 0,0 0 16,0 0-16,21 21 0,-22 0 0,1 0 16,21 22-16,-21-22 0,21 0 15,0 21-15,0-21 0,0 1 0,0-1 16,21 0-16,0 0 0,1 0 0,-1 0 15,0-21-15,0 22 0,21-1 16,1-21-16,-22 21 16,0-21-16,-42 0 31,0 0-31,0 0 0,-1 0 16,-20 0-16,21 0 0,-21-21 15,20 21-15,-20 0 0,21 0 0,-21 0 16,20 0-16,1 0 0,0 0 0,21 21 31,0 0-31,0 0 0,21-21 16,0 21-16,1 1 0,-1-22 15,0 21-15,0-21 0,21 0 0,1 0 16,-1 0-16,-21 0 0,22 0 16,-22 0-16,21-21 0,-21-1 15,22 1-15,-22 0 0,21 0 16,0-21-16,-20 20 0,-1 1 15,0 0-15,0 0 0,-21-21 16,21 20-16,-21 1 0,0 0 0,0 0 16,0 0-16,0 42 31,0 0-15,0 0-16,0 0 0,0 1 15,0-1-15,0 21 0,0-21 16,0 0-16,0 1 0,0-1 0,0 0 15,21-21 1,-21 21-16,22-21 0,-1 0 16,-21-21-16,21 21 0,0-21 15,-21 0-15,21-1 0</inkml:trace>
  <inkml:trace contextRef="#ctx0" brushRef="#br1" timeOffset="165348.5">13017 8276 0,'0'0'0,"-21"0"16,-21 0 0,21 0-16,21 21 15,0 1 1,0-1-16,21-21 0,0 21 16,0-21-16,0 0 15,1 0-15,20 21 0</inkml:trace>
  <inkml:trace contextRef="#ctx0" brushRef="#br1" timeOffset="166062.09">13885 8551 0,'0'-21'0,"0"0"15,0 0 1,0 0-16,0 0 0,0-1 15,-21 1-15,21 0 0,0 0 16,-21 0-16,0 0 0,21-1 16,-21 1-16,-1 0 0,1 21 0,0 0 15,0 0-15,0 0 0,0 0 16,-22 21-16,22-21 0,0 21 0,-21 22 16,20-22-16,-41 42 15,42-41-15,0 20 0,-1-21 16,22 21-16,0-20 0,0 41 15,0-42-15,22-21 0,20 0 16,-21 0-16,0 0 0,43 0 16,-22-21-16,0 21 0,-20-21 15,20 0-15,-21 21 0,0-21 0,22-1 16,-22 1-16,0 0 16,-21 0-16,21 0 0,-21 0 15,0 42 16,0 0-31,0 0 0,-21 0 0,21 0 16,0 22-16,0-1 0,0 0 16,0 22-16,0-22 0,0 22 0,0-1 15,0 1-15,21-1 0,-21 1 0,0-1 16,21 1-16,-21-1 0,21 1 16,-21-1-16,22 22 0,-22-22 15,0 1-15,0-1 0,0 1 0,0-1 16,0 1-16,-22-22 0,1 1 0,0-1 15,0 0-15,0 1 0,0-22 16,-1 0-16,-20 0 0,21-21 0,-21 0 16,20 0-16,-20 0 0,-64-21 15,64 0-15,-22-22 0,-168-84 16,168 64-16,-63-64 16,64 63-16,20 1 0,1-1 15,21 1-15,21-1 0,0 22 0,21-64 16,0 64-16,0 0 15,22 20-15,-1-20 0,0 0 16,1-1-16,20 1 0,1 21 0,-1-21 16,1-1-16,-1 1 0,22 0 15,126-64-15,-147 63 16</inkml:trace>
  <inkml:trace contextRef="#ctx0" brushRef="#br1" timeOffset="167944.6">14097 8446 0,'0'0'0,"0"-22"15,-21 22 17,21 22-32,-21-1 0,21 0 0,0 0 15,0 0-15,0 0 16,-22 1-16,22-1 0,0 0 0,-21 0 16,21 21-16,0-20 0,0-1 15,0 0-15,0 0 16,0-42-1,0 0 1,0 0-16,0-1 16,0 1-16,21 0 0,-21 0 0,22-21 15,-1 20-15,-21 1 0,21 0 16,0 0-16,-21 0 0,21 0 16,0 21-16,1 0 0,-1 0 15,0 0-15,0 0 16,0 21-16,-21 0 0,21 0 0,-21 0 15,22 0-15,-22 1 0,0-1 0,0 0 16,0 0-16,0 0 0,21 0 16,-21 22-16,21-22 0,-21 0 15,21 0-15,0-21 0,22 0 16,-22 0-16,21 0 0,22 0 16,-43-21-16,21 0 0,-21 0 15,0 0-15,22-1 0,-1-20 16,0 0-16,-20 21 15,20-43-15,-42 22 0,0 21 16,21-22-16,-21 22 0,0 0 16,0 0-16,0 0 15,0 42 1,0 0-16,-21 0 0,21 0 16,0 0-16,0 1 0,0 20 0,0-21 15,-21 0-15,21 22 0,-21-22 16,21 21-16,0-21 0,0 0 15,0 1-15,0-1 0,0 0 0,0 0 16,-22 0-16,22-42 31,0 0-31,0 0 16,22 0-16,-22-1 0,0 1 16,21 0-16,0-21 0,-21 21 0,21-22 15,-21 22-15,0 0 0,21-21 16,0 20-16,-21 1 0,0 0 0,22 21 15,-1 0-15,0 0 0,0 0 16,-21 21 0,21 0-16,0 1 0,-21-1 0,22 0 15,-22 21-15,0-21 0,0 1 0,0-1 16,21 0-16,-21 0 0,0 0 16,21 0-16,-21 1 15,21-22 1,0 0-16,0-22 15,1 22-15,-1-21 16,0 0-16,0 0 0,0 0 0,0 0 16,1-1-16,-1-20 0,0 21 15,21 0-15,-21-22 0,1 22 0,-1 0 16,0 0-16,0 0 0,-21 0 16,21 21-16,0 0 0,-21 21 15,0 0 1,0 0-16,0 0 0,0 0 15,0 1-15,0-1 0,0 21 16,0-21-16,0 0 0,0 1 0,0-1 16,0 0-16,0 0 0,0 0 15,0 0-15,43-21 16,-22 0-16,0 0 0,0 0 0,0 0 16,22 0-16,-22 0 0,21 0 15,-21-21-15,43 0 16,-22 0-16,1 0 0,-22 0 0,0-1 15,21-20-15,-21 21 0,22-21 16,-43-1-16,0 22 0,0 0 16,0 0-16,0 0 0,0-1 0,-21 22 15,-1 0 1,1 0-16,0 0 0,0 0 0,21 22 16,-21-1-16,0 21 0,-1-21 0,22 0 15,0 22-15,0-22 0,0 0 16,0 0-16,0 22 0,0-22 0,0 0 15,0 0-15,0 0 0,22-21 16,20 0-16,-21 0 16,21 0-16,1 0 0,-1 0 0,0 0 15,1 0-15,-22-21 0,21 0 16,1 0-16,-22 0 0,0-1 16,21 1-16,-21 0 0,-21 0 0,22-21 15,-22 20-15,21 1 0,-21-21 16,0 21-16,0 0 0,0 42 31,0 0-31,0 0 16,0 0-16,-21 22 0,21-22 0,-22 0 15,22 0-15,0 0 0,-21 0 0,21 1 16,-21-1-16,21 0 16,21-21 15,-21-21-31,21 21 15,1-21-15,-22-1 0,21 1 0,0 21 16,-21-21-16,21 0 0,0 0 0,0 0 16,-21-1-16,22 1 0,-1 0 15,-21 0-15,21 21 0,0 0 16,-21 21 0,0 0-16,0 0 0,0 1 15,0-1-15,0 0 0,0 0 0,0 0 16,0 0-16,0 1 0,21-1 15,0 0-15,1 0 0,-1-21 16,0 21-16,21-21 0,-21 0 0,22 0 16,-22 0-16,21 0 0,-21 0 0,1 0 15,-1 0-15,21-21 0,0 0 16,-20 0-16,-1 0 0,21-43 16,-21 43-16,0-21 0,1 20 15,-22-20-15,0 0 0,21-1 16,0-62-16,-21 62 0,0 1 15,0-22-15,0 22 0,21 21 16,-21-43-16,0 43 16,0 42-16,-21 1 15,21-1-15,-21 0 0,21 21 16,-21 22-16,-1-22 0,1 0 16,21 1-16,-21 20 0,21-20 15,-21-1-15,21 0 0,-21 1 16,21-1-16,-21-21 0,21 21 0,0 1 15,0-22-15,0 0 0,21-21 16,0 0-16,0 0 0,0 0 16,0 0-16,1 0 0,-1 0 0,21 0 15,-21-21-15,0 0 0,22 21 0,-22-21 16,21-1-16</inkml:trace>
  <inkml:trace contextRef="#ctx0" brushRef="#br1" timeOffset="168131.84">17187 8234 0,'0'0'15,"-21"0"-15,0 0 0,21 21 0,0 0 16,21-21-16,21 0 16,-20 0-16,20 0 0,0 0 15,1 0-15,-22 0 0,21-21 0,0 21 16,1 0-16,-1-21 0,0 21 15,-20 0-15,20-21 0</inkml:trace>
  <inkml:trace contextRef="#ctx0" brushRef="#br1" timeOffset="168845.27">19262 7895 0,'0'0'0,"0"-21"0,0-42 32,-22 63-32,1 0 0,0 0 0,-21 0 15,21 0-15,-1 21 16,1 0-16,-21 0 0,21 21 0,0 1 15,-22-1-15,22 0 0,0 22 16,-21-22-16,20 22 0,1-22 16,0 22-16,0-22 0,21 21 0,0-20 15,0-22-15,21 64 0,0-64 16,0 0-16,22 0 0,-1 0 16,0-21-16,64 0 0,-42 0 15,-1 0-15,1-21 0,20 0 0,-20 21 16,21-42-16,-22 20 0,22 1 15,-22-21-15,-20 0 0,20-1 16,-21 1-16,1-22 0,-22 22 0,0-21 16,-21-22-16,0 21 0,0 1 0,-42-1 15,21 1-15,-22 21 0,1-1 16,-22 1-16,1 0 0,-85-1 16,84 43-16,-20 0 0,20 0 15,1 21-15,-1 1 0,1 20 16,-22 43-16,43-22 0,-1-21 15,22 43-15,0-21 0,0-1 0,0 43 16,21-43-16,0-20 16,0 20-16,21-20 0,0-1 0,0-21 15,0 21-15,22-20 0,-1-1 0,0 0 16,1-21-16,20 0 0,1 0 16,63 0-16,-64 0 15,1-21-15</inkml:trace>
  <inkml:trace contextRef="#ctx0" brushRef="#br1" timeOffset="169140.43">20151 8149 0,'21'-21'0,"-42"42"0,42-63 15,-21 21-15,0 0 0,-21 21 16,21 21-16,0 0 16,-22 0-16,22 0 0,-21 22 15,21-1-15,0 0 0,0 1 0,-21-1 16,21 21-16,-21-20 0,0 20 15,21-20-15,0 20 0,-21 22 16,-1-22-16,1 22 0,0-22 0,21 22 16,-21-21-16,0-1 0,0 22 0,-1-22 15,-20 1-15,21-22 0,0 22 16,0-22-16,-1 21 0,1-41 0,21 20 16,0-21-16,0 21 0,21-63 31,1-21-31,-1 21 0,21-22 15,-21 22-15,22-21 0,-22-22 16,21 22-16</inkml:trace>
  <inkml:trace contextRef="#ctx0" brushRef="#br1" timeOffset="169444.53">20129 8403 0,'-21'-42'0,"42"84"0,-42-105 15,21 20-15,0 22 0,0-21 16,0 21-16,0 0 0,0-1 15,0 1-15,21 0 0,1 21 16,20-21-16,0 21 0,1 0 16,-1 0-16,0 0 0,1 0 15,41 42-15,-63-21 0,1 1 16,-1-1-16,-21 0 0,0 0 16,0 21-16,-43 1 15,22-22-15,-21 0 0,21 0 16,-22 0-16,1 1 0,21-1 0,-43 0 15,43-21-15,0 0 0,0 21 16,0-21-16,42 0 31,0-21-31,0 0 16,22 21-16,-1-21 0</inkml:trace>
  <inkml:trace contextRef="#ctx0" brushRef="#br1" timeOffset="169789.47">20701 8297 0,'21'0'15,"0"0"1,0 0-16,1 0 16,-1-21-16,0 21 0,0-21 0,0 0 15,0 0-15,22 21 0,-22-21 0,0-1 16,0 1-16,0 21 15,-21-21-15,-21 21 32,0 21-32,0 0 15,0-21-15,0 22 0,-1 20 0,1-21 16,0 0-16,21 0 0,0 22 16,0-22-16,0 0 0,0 0 0,0 0 15,0 1-15,0-1 0,0 0 16,21 0-16,0-21 0,1 0 15,-1 0-15,0 0 0,0 0 16,43 0-16,-43 0 0,21-21 16,0 0-16</inkml:trace>
  <inkml:trace contextRef="#ctx0" brushRef="#br1" timeOffset="170144.61">21336 8234 0,'0'0'0,"0"-21"0,0 0 16,0-1-16,0 1 15,0 0-15,21 0 16,0 0-16,0 21 0,1 0 16,-1-21-16,0 21 0,0 0 15,0 0-15,0 0 0,1 0 0,-1 21 16,0 0-16,0-21 0,-21 42 16,0-21-16,21 1 0,-21-1 0,0 42 15,0-42-15,0 1 0,-21-1 16,21 0-16,-21 0 15,0 0-15,0 0 0,-1-21 0,22 22 16,-21-22-16,0 0 16,21-22-1,0 1-15,0 0 16,0 0-16,0 0 16,21 0-16,0-1 0,-21 1 0,22 0 15,-1 0-15,-21 0 0,21 0 0,0-1 16,0 1-16,0 21 0,1-21 15,-1 21-15,0 0 0,42-21 16,-41 21-16</inkml:trace>
  <inkml:trace contextRef="#ctx0" brushRef="#br1" timeOffset="170636.52">22310 8065 0,'0'0'0,"0"-22"0,0 1 16,0 0-16,-22 0 0,1 21 0,0-21 16,0 21-16,0 0 0,0 0 15,-1 0-15,1 0 0,0 0 16,0 0-16,0 21 0,-22 0 0,22 0 16,0 22-16,0-22 15,-21 21-15,20-21 0,1 22 0,0-22 16,21 21-16,0-21 0,0 22 15,0-22-15,0 0 0,0 0 16,21-21-16,22 21 16,-22-21-16,0 0 0,0 0 0,0 0 15,0-21-15,43-21 16,-43 21-16,0-1 0,22-20 16,-22 21-16,-21-43 15,21 22-15,-21 21 0,21-21 16,-21 20-16,0 1 0,0 42 31,-21 1-31,0-1 16,21 0-16,0 21 0,0-21 15,-21 22-15,21-22 0,-22 0 0,22 21 16,0-20-16,0-1 0,0 0 0,0 0 16,0 0-16,0 0 15,22-21-15,-1 0 0,0 0 16,0 0-16,0-21 15,0 0-15,1 21 0,20-21 16</inkml:trace>
  <inkml:trace contextRef="#ctx0" brushRef="#br1" timeOffset="170896.83">22691 7768 0,'0'0'0,"0"-21"0,0-21 0,0 21 15,0-1-15,0 1 0,0 0 16,-22 21-16,1 0 15,21 21-15,0 0 16,0 1-16,-21-1 0,21 21 0,-21 0 16,0 43-16,21-43 0,0 1 15,-21-1-15,-1 0 0,22 1 16,-21-1-16,21 0 0,0 1 16,0-22-16,-21 0 0,21 0 15,0 0-15,0 1 0,0-1 16,21-21-1,0 0-15,1-21 16,-1 21-16,21-22 0</inkml:trace>
  <inkml:trace contextRef="#ctx0" brushRef="#br1" timeOffset="171256.59">23008 7916 0,'-21'0'15,"0"0"-15,-22 22 16,22-1-16,0 0 15,-42 42-15,41-41 16,1 20-16,0 0 0,0-21 0,0 22 16,0-1-16,21-21 0,0 0 15,0 1-15,0-1 0,0 0 16,21-21-16,21 21 0,-21-21 16,0 0-16,43 0 0,-43 0 15,21-21 1,1 0-16,-22 0 0,0-1 0,0 1 15,0 0-15,1 0 0,-22-43 16,0 22-16,0 0 0,0-22 16,0 43-16,-22-21 15,1 42-15,0 0 0,0 0 16,-21 0-16,20 0 0,1 21 0,0-21 16,0 21-16,0 0 0,0 0 15,21 1-15,-22-1 0,22 0 0,0 0 16,0 0-16,22-21 15,-1 0-15,0 21 0</inkml:trace>
  <inkml:trace contextRef="#ctx0" brushRef="#br1" timeOffset="171663.86">23389 8107 0,'0'0'0,"-21"-21"16,21 0-16,0-1 0,0-20 15,0 21-15,0 0 0,0 0 16,0-1-16,21 1 16,0 21-16,0 0 0,1 0 0,-1 0 15,0 0-15,0 0 0,21 21 16,-20 1-16,-1-1 0,0 0 0,-21 42 16,21-41-16,-21 20 15,0-21-15,0 21 0,0-20 0,0 20 16,-21-21-16,0 0 0,0 22 15,-1-22-15,1 0 16,21 0-16,-21-21 0,0 0 16,21-21-1,0 0 1,0 0-16,0-1 0,0 1 16,21 0-16,0-21 0,0 21 15,1-22-15,-1 22 0,0-21 0,21-1 16,-21 1-16,22 21 0,-22-21 15,21 20-15,-21 1 0,1 0 16,-1 21-16,0-21 0,0 21 0</inkml:trace>
  <inkml:trace contextRef="#ctx0" brushRef="#br1" timeOffset="171944.41">22479 7705 0,'0'0'0,"-42"0"0,20 0 0,1 0 16,42 0 0,1 0-16,20 0 0,21 0 0,1 0 15,21 0-15,-1 0 0,1 0 16,0 0-16,-1 0 0,1 0 0,-22 0 15,22 0-15,-21 0 0,-22 0 16,21 0-16,-20 0 0,-1-21 0,-21 21 16,22 0-16,-22 0 0</inkml:trace>
  <inkml:trace contextRef="#ctx0" brushRef="#br1" timeOffset="172824.58">10054 9800 0,'0'0'15,"0"-42"-15,0 21 0,21-43 16,-21 43-16,0 0 0,0 0 0,0 0 16,0 42 15,0 0-31,0 21 0,0 1 0,0-1 16,0 21-16,0 1 0,0-22 0,0 22 15,0-1-15,-21-20 0,0 20 16,21 1-16,0-1 0,-21-21 0,21 1 15,-21-1-15,21 0 0,-22 1 16,22-22-16,0 0 0,0 0 0,22-21 31,-1-42-31,0 21 16,0-22-16,0 1 0,22 0 0</inkml:trace>
  <inkml:trace contextRef="#ctx0" brushRef="#br1" timeOffset="173205.5">10499 9779 0,'0'0'0,"42"-42"15,0-22-15,-21 22 0,1 0 16,-1 20-16,-21 1 0,-21 21 16,-1 0-16,1 21 15,0 1-15,-21-1 0,-1 21 16,22-21-16,-21 0 0,0 22 0,-1-22 16,22 21-16,-21-21 0,-1 1 15,1 20-15,0-21 0,-22 21 16,43-20-16,0-22 15,42 0 32,0 0-47,0 21 0,1-21 16,-1 21-16,0 0 0,-21 21 0,21-20 16,0-1-16,0 0 0,-21 21 15,22-21-15,-22 22 0,21-22 0,0 21 16,-21-21-16,21 22 0,0-1 15,-21-21-15,21 0 0,1 1 16,-1-22-16,0 21 16,0-21-16,0 0 0,0 0 15,1-21-15,-22-1 0,21 1 16,0 0-16,0 0 0,0 0 0,-21 0 16,21-1-16</inkml:trace>
  <inkml:trace contextRef="#ctx0" brushRef="#br1" timeOffset="174098.62">10647 10160 0,'-21'0'16,"21"21"0,-22 0-16,22 1 15,22-22 1,-1 0-16,21 0 16,-21-22-16,0 1 15,1 0-15,20 21 0,-21-21 16,0 0-16,22 0 0,-22-1 0,0 22 15,-21-21-15,0 0 0,0 0 0,0 0 16,-21 21 0,0 0-16,-1 0 0,1 0 0,0 0 15,0 21-15,-21 0 0,20 0 16,1 0-16,0 1 0,0-1 0,0 21 16,21-21-16,0 22 0,0 20 15,0-21-15,0-20 0,0-1 16,0 21-16,21-21 0,21 0 15,-21-21-15,1 0 0,-1 0 16,21 0-16,-21 0 0,22-21 16,-1 21-16,0-21 0,1 0 0,-1 0 15,0-22-15,1 22 0,-1 0 16,43-64-16,-64 64 16,0 0-16,0-21 0,0 21 15,-21-1-15,0 1 16,-21 21-1,0 0-15,0 21 16,21 1-16,-21-1 16,21 0-16,0 0 0,0 0 0,0 0 15,0 1-15,0 20 0,0-21 0,0 0 16,0 0-16,0 1 0,21-1 16,0 0-16,0-21 0,0 0 0,0 0 15,1 0-15,-1 0 0,0 0 0,21 0 16,-21-21-16,22 0 0,-22-1 15,21 1-15,-21 0 0,1 0 0,20 0 16,0-43-16,-42 43 0,0 0 16,21 0-16,-21-22 0,0 22 15,0 0-15,0 0 0,0 0 16,-21 42 15,21 0-31,0 21 0,0-20 16,0-1-16,0 21 0,0 0 15,0 1-15,-21-1 0,21 0 16,0 22-16,0-1 0,0 107 16,0-128-16,0 22 0,0-1 15,0-21-15,0 22 0,0 42 16,0-43-16,0 1 0,0-22 0,-21 0 16,0 1-16,21-1 0,-21 22 15,-1-22-15,1-42 0,21 21 16,-21-21-16,0 0 0,0 0 0,-22 0 15,1-21-15,0 0 16,-1 0-16,1-1 0,0-20 16,-22-21-16,22 20 0,21 1 15,0 21-15,-1-22 0,22 1 0,0 21 16,0-64-16,22 43 16,-1 21-16,21-22 0,0 1 0,1 0 15,-1-1-15</inkml:trace>
  <inkml:trace contextRef="#ctx0" brushRef="#br1" timeOffset="174664.05">12192 10075 0,'0'43'15,"-21"-22"-15,21 21 0,0-21 16,-21 1-16,-1 20 0,1 21 15,0-41-15,0 20 0,21-21 16,0 21-16,-21-20 0,21-1 16,0-42 15,21-1-31,0 1 0,-21 0 0,21 0 16,0 0-16,1-22 15,-1 22-15,-21 0 0,21 0 0,0 0 16,-21 0-16,0-1 0,21 22 15,0 0-15,-21 22 16,22-1 0,-22 0-16,0 21 0,21-21 15,-21 1-15,0-1 0,0 21 16,0-21-16,0 0 0,42 43 16,-21-43-16,0-21 15,1 21-15,-1-21 0,0 0 16,0 0-16,0 0 0,0-21 0,1 0 15,20 0-15,-21 0 0,0-1 16,0-41-16,1 21 16,-1 20-16,-21-20 0,0 0 0,0 21 15,0-22-15,0 22 0,0-21 0,0 21 16,0-1-16,-21 1 0,-1 21 16,1 0-16,0 0 15,0 0-15,0 0 0,21 21 16,0 1-16,0-1 0,0 0 15,0 0-15,0 0 0,0 0 16,21 1-16,0-22 16,0 0-16,22 0 0</inkml:trace>
  <inkml:trace contextRef="#ctx0" brushRef="#br1" timeOffset="175080.28">13229 10075 0,'0'0'0,"0"-42"16,-21 42-16,0 0 0,0 0 16,-1 0-16,1 0 0,0 0 15,0 21-15,0 0 0,0 1 0,-1-1 16,1 0-16,0 0 0,0 21 16,0-20-16,-22 41 0,43-42 15,-21 0-15,21 22 0,0-22 16,0 0-16,0 0 0,0 0 0,43 1 15,-22-22-15,0 0 0,0 0 16,0 0-16,22 0 0,20-22 16,-42 22-16,22-21 0,-22 0 0,21 0 15,-21 0-15,22 0 0,-22-1 0,0 1 16,0-21-16,0 21 0,-21 0 16,0-22-16,0 22 0,0 0 0,-21-43 15,0 43-15,0 21 16,-43-21-16,43 21 15,-21 0-15,21 0 0,-1 0 0,-20 0 16,21 0-16,0 21 0,0-21 0,-1 21 16,22 1-16,-21-1 0,21 0 0,0 0 15,0 0-15,21 0 16,1 1-16,-1-22 0,21 0 0,-21 21 16,22-21-16</inkml:trace>
  <inkml:trace contextRef="#ctx0" brushRef="#br1" timeOffset="175447.98">13589 10160 0,'0'-21'0,"-21"-43"32,21 43-17,21 21-15,0 0 0,0 0 16,0 0-16,1 0 0,-1 0 0,0 0 15,0 21-15,21 1 0,-20-1 16,-1 0-16,0 0 0,0 0 0,-21 0 16,0 1-16,0-1 0,0 0 0,0 0 15,0 0-15,0 0 0,0 1 16,0-1-16,-21 0 16,0-21-16,0 0 0,-1-21 31,22 0-31,0-1 15,0 1-15,0 0 0,0 0 16,0 0-16,22 21 0,-22-21 16,0-1-16,21 22 0,0-21 0,0 21 15,0-21-15,0 21 0,1 0 16,-1-21-16,0 21 0,0-21 0</inkml:trace>
  <inkml:trace contextRef="#ctx0" brushRef="#br1" timeOffset="175963.56">14626 10118 0,'0'0'0,"0"-21"0,0-1 15,0 1-15,0 0 16,0 0-16,-21 21 16,0-21-16,0 21 0,-1 0 15,1 0-15,0 0 0,0 0 0,0 21 16,0 0-16,-1 0 0,-20 0 15,21 1-15,0-1 0,-22 0 16,22 0-16,-21 21 0,21-20 0,0 20 16,-1-21-16,1 21 0,21 1 15,0-1-15,0-21 0,21 0 16,1 1-16,-1-22 0,42 0 16,-20 0-16,-1 0 0,-21-22 15,21 1-15,1 0 0,-1 0 16,0 0-16,1 0 0,-22-22 0,21 22 15,1-21-15,-22-1 0,0 1 16,21 0-16,-21-1 0,1-20 0,-1 21 16,-21-64-16,21 42 0,-21 1 15,0-43-15,0 64 16,0-1-16,0 22 0,0 0 0,0 0 16,-21 63-1,21-21-15,0 22 16,0 20-16,-21-21 0,21 85 15,-22-84-15,22 20 0,0-20 0,0 20 16,0-21-16,0 1 0,0-22 16,0 21-16,0 1 0,0-22 0,22 0 15,-22 0-15,21 0 0,-21 0 16,21-21-16,0 0 0,0 0 16,0 0-16,22 0 0</inkml:trace>
  <inkml:trace contextRef="#ctx0" brushRef="#br1" timeOffset="176240.83">16065 9589 0,'0'0'16,"0"-22"-16,0 1 0,0 0 0,0 0 0,0 0 15,0 0-15,-21 21 16,21 21-1,-21 21-15,21-21 0,-21 22 16,21-1-16,-21 0 16,0 22-16,21-22 0,0 22 0,-22-22 15,1 21-15,21-20 0,-21 63 16,21-64-16,0-21 16,0 0-16,0 0 0,0 1 0,0-1 15,0 0-15,21-21 0,0 0 16,1 0-16,20 0 0</inkml:trace>
  <inkml:trace contextRef="#ctx0" brushRef="#br1" timeOffset="176604.41">16489 9885 0,'0'0'0,"0"-21"0,0 0 0,0-1 16,-21 22 15,-1 22-31,22-1 0,-21 0 0,0 21 15,0-21-15,21 22 0,-21-22 0,0 0 16,-1 21-16,22-20 0,0-1 16,0 0-16,0 0 0,0 21 15,0-20-15,22-1 16,20-21-16,-21 0 0,21 0 16,1 0-16,-22 0 0,21-21 0,43-1 15,-64 1-15,43 0 16,-43-21-16,0 21 0,0-1 15,-21-20-15,0 21 0,0-21 16,0 20-16,0-20 0,0 21 0,-21 0 16,0 0-16,0-1 0,-22 22 15,1 0-15,21 0 0,-22 0 0,1 0 16,21 0-16,-43 43 0,43-43 16,-21 21-16,21-21 0,0 21 15</inkml:trace>
  <inkml:trace contextRef="#ctx0" brushRef="#br1" timeOffset="176789.3">15875 9800 0,'0'0'0,"42"0"15,-21 0 1,1 0-16,20 0 0,0 0 0,1 0 15,-1 0-15,0 0 0,1 0 16,20-21-16,-21 21 0,1-21 0,-1 21 16,0-21-16,1 21 0</inkml:trace>
  <inkml:trace contextRef="#ctx0" brushRef="#br1" timeOffset="178771.17">18584 9779 0,'0'0'0,"0"-21"0,0-21 16,0 20-16,0-20 0,0 21 15,0 0-15,0-22 0,0 1 16,0 21-16,0 0 0,0 0 16,0-1-16,0 1 15,-21 42 1,0 1 0,0-1-16,21 21 0,-21 0 15,-1 1-15,1-1 0,0 0 0,0 1 16,0 20-16,0-20 0,21-1 15,-22 0-15,22 1 0,0-1 0,0 0 16,0 1-16,0-22 0,0 0 0,0 0 16,22 0-16,-22 0 0,21 1 15,42-22-15,-42 0 0,22 0 16,20 0-16,-20 0 16,-1 0-16,0-22 0,22 1 15,-22 0-15,0 0 0,1 0 0,-22 0 16,21-22-16,-21 22 0,1-21 15,-22 21-15,0-22 0,0-20 16,0 42-16,-43-1 0,1 1 16,21 21-16,0 0 0,-1 0 15,1 0-15,0 0 0,21 21 16,0 1-16,42 20 16,-20-21-16,-1 0 0,0 0 15,0 1-15,0-1 0,0 0 0,1 0 16,-1 0-16,0 0 0,0 1 15,-21-1-15,0 0 16,0 0-16,0 0 0,0 0 0,0 1 16,21-22-1,0 0 1,22 0-16,-22 0 0,0 0 0,21 0 16,1-22-16,-22 1 0,21 21 0,22-21 15,-22 0-15,0 0 0,1 0 16,-1-22-16,0 22 0,1 0 15,-22-21-15,0 20 0,21-20 0,-42 21 16,0 0-16,0-22 0,0 22 16,0 0-16,-42 21 15,21 0-15,0 0 16,0 0-16,-1 0 0,-20 21 0,21 0 16,0 1-16,0 20 0,-1-21 0,1 0 15,21 0-15,0 22 0,-21-22 16,21 0-16,0 21 0,0-20 0,0-1 15,21 0-15,0 0 0,1 0 0,-1 0 16,21 1-16,0-22 0,1 21 16,-1-21-16,0 0 0,22 0 15,-1 0-15,43 0 0,-42 0 0,-1 0 16,1 0-16,20-21 0,-20-1 16,84 1-16,-84 0 15,-1 0-15,-21-21 0,1 20 0,-1 1 16,0-21-16,-20 21 0,-1-22 15,-21 1-15,0 21 0,0-43 16,0 43-16,0 0 0,-21 0 0,-1 0 16,1 0-16,-42 21 15,42 0-15,-22 0 0,22 21 0,-21 0 16,21 0-16,-22 21 0,22-20 16,-21 20-16,21-21 0,-22 21 0,22-20 15,0-1-15,0 21 0,0-21 16,-1 0-16,22 1 0,0-1 0,0 0 15,0 0-15,0 0 0,22-21 16,-1 0-16,0 0 0,21 0 16,22 0-16,-43 0 0,21 0 15,1-21-15,-1 0 0,-21 21 16,21-42-16,22-1 0,-22 1 16,-21 21-16,1-22 0,-1 1 15,0 21-15,-21-21 0,0 20 0,0-20 16,0 21-16,0 0 0,-21 42 31,0 0-15,-1 0-16,22 0 0,-21 22 15,21-22-15,-21 0 0,21 21 16,0-20-16,0 20 0,0-21 0,0 0 16,0 0-16,21 22 0,0-22 0,1 0 15,-1-21-15,0 21 0,42-21 16,-41 0-16,20 0 0,-21 0 15,21 0-15,1 0 0,-1 0 0,-21 0 16,22-21-16,-22 0 0,21 0 16,0-22-16,-20 1 0,-1 21 15,0-43-15,0 22 0,0 0 16,0-22-16,1 1 0,-22-1 16,0 1-16,21-1 0,-21 1 0,0 20 15,21 1-15,-21 0 0,0-1 16,0 22-16,0 0 0,0 0 0,0 42 31,0 0-31,0 22 16,0-22-16,-21 21 0,21 0 0,-21 22 15,-1-22-15,22 22 0,-21-22 0,21 22 16,-21-22-16,21 0 0,0 1 16,0-1-16,0 0 0,0 1 0,0-22 15,0 21-15,21-21 0,0 0 0,1-21 16,-1 22-16,0-22 0,42 0 15,-41 0-15,20 0 16,21 0-16,-20-22 0,-1 1 16,0 0-16,1 0 0,-1 0 15,-21 0-15,22-1 0,-22-20 16,0 0-16,0 21 0,0-22 0,-21 1 16,21 21-16,-21-22 0,0 22 15,-21 21-15,0 0 16,0 0-16,0 21 0,0 22 0,-1-22 15,1 0-15,0 21 0,0 1 16,0-22-16,0 85 16,21-85-16,0 0 0,0 21 15,0-20-15,21-22 0,21 21 16,-21-21-16,22 0 0,-22 0 16,21 0-16,-21 0 0,64 0 15,-64-21-15,21-1 0,-20 22 16,20-42-16,-21 21 0,21 0 0,-20 0 15,-1-22-15,0 22 0,0 0 16,0-21-16</inkml:trace>
  <inkml:trace contextRef="#ctx0" brushRef="#br1" timeOffset="179008.03">20934 9504 0,'0'0'0,"-21"21"0,21 0 16,21-21-1,0 0-15,21 0 0,-21 0 16,22 0-16,-1-21 0,22 21 16,-22 0-16,0-21 0,22 21 0,-22-21 15,22 21-15,-22 0 0,0 0 0,1 0 16,-1 0-16,-21 0 0,0 0 15</inkml:trace>
  <inkml:trace contextRef="#ctx0" brushRef="#br1" timeOffset="179676.65">15282 10964 0,'-21'-21'31,"0"21"-31,0 0 16,0 21-16,-1-21 0,22 22 15,-21-1-15,0 0 0,0 21 16,0-21-16,0 22 0,21-1 0,0 0 16,-22-20-16,22 20 0,0 43 15,0-64-15,0 21 0,0-21 0,22 0 16,-1 1-16,42 20 16,-20-42-16,-1 0 0,0 0 0,1 0 15,-1-21-15,21 0 0,-20-1 0,20 1 16,-20 0-16,20-21 15,22-22-15,-64 22 0,21 0 16,-21-1-16,-21 1 0,0 0 0,0-1 16,0 1-16,0 0 0,-42-1 15,21 1-15,-21 21 0,20 0 0,-20-1 16,0 1-16,-1 21 0,1 0 0,0 0 16,-43 21-16,43 1 15,-1-1-15,-20 21 0,42-21 16,0 22-16,-1-22 15,22 21-15,0 43 16,0-64-16,0 21 0,22-21 0,-1-21 16,0 22-16,21-22 0,-21 0 15,22 0-15,-1 0 0</inkml:trace>
  <inkml:trace contextRef="#ctx0" brushRef="#br1" timeOffset="180521.17">15960 10795 0,'0'0'15,"0"-21"-15,0 0 0,0 0 0,0-1 0,0 1 16,0 42 0,0 1-16,0-1 15,0 21-15,0-21 0,0 0 0,0 22 16,0-1-16,0-21 0,0 22 16,0-1-16,0 0 0,0 1 15,-22-1-15,22-21 0,0 21 0,0-20 16,0 20-16,0-21 0,0 0 15,0 0-15,0 1 0,0-44 32,0 1-17,0 0-15,22 0 0,-22 0 0,21 0 16,-21-22-16,21 22 0,-21 0 16,21 0-16,0 0 0,-21-1 0,21 1 15,1 21-15,-1-21 0,0 21 0,21 0 16,-21 0-16,22 0 15,-1 0-15,-21 0 16,43 42-16,-43-20 0,0-1 16,-21 0-16,0 0 0,21 0 15,-21 0-15,0 1 0,0-1 0,-21 0 16,0 0-16,0 0 0,0-21 0,-22 21 16,22 1-16,0-22 0,-21 21 15,20-21-15,-20 0 0,21 0 16,0 0-16,0 0 0,42 0 47,0 0-47,0 0 15,21 0-15,-20 0 16,20-21-16,-21 21 0,21-22 0,1 22 16,-1-21-16,0 0 0,-20 21 0,20-21 15,-21 0-15,64-43 16,-64 43-16,0 0 0,0-43 15,-21 43-15,21 0 0,-21 0 16,0 0-16,0 0 0,0-1 16,0 1-16,0 42 31,-21 1-15,21-1-16,0 21 0,-21-21 0,21 22 15,0-22-15,0 63 16,-21-41-16,21-22 0,0 21 15,-21 1-15,21-1 0,-21 0 16,21 1-16,0-1 0,0 0 0,0-21 0,-22 22 16,22-1-16,-21 0 0,21-20 15,-21 20-15,21-21 0,0 43 16,-21-43-16,21 0 0,0-42 31,0 0-15,0-1-16,0 1 0,0-21 0,0 21 15,0-22-15,0 1 0,21-43 16</inkml:trace>
  <inkml:trace contextRef="#ctx0" brushRef="#br1" timeOffset="180710.06">16658 10689 0,'0'0'0,"21"0"47,-21 21-32,21 1-15,1-1 0,-1-21 16,0 21-16,0-21 0,-21 21 16,21-21-16,0 21 0</inkml:trace>
  <inkml:trace contextRef="#ctx0" brushRef="#br1" timeOffset="181053.86">17039 10964 0,'0'0'0,"21"0"15,0 0 1,1 0 0,-1-21-16,0 0 0,0 21 15,0-21-15,-21 0 0,21 0 16,-21-1-16,22 1 0,-22 0 15,0 0-15,-22 21 16,1 0 0,0 21-16,0 0 0,21 0 15,-21 1-15,0-1 0,21 21 16,-22-21-16,1 43 16,21-43-16,0 0 0,0 21 0,0-20 15,0-1-15,0 0 0,0 0 0,0 0 16,0 0-16,21-21 15,1 0-15,-1 0 0,0 0 0,0 0 16,43 0-16,-22 0 0,0-21 16,1 0-16,-1 0 0,0 0 15,64-22-15</inkml:trace>
  <inkml:trace contextRef="#ctx0" brushRef="#br1" timeOffset="181510.6">17801 10816 0,'-42'127'0,"84"-254"16,-42 106-16,-21 21 15,21 21-15,-21-21 16,0 21-16,-1 1 0,22-1 16,-21 0-16,0 0 0,0 0 15,0 22-15,0-22 0,21 21 0,0-21 16,-22 0-16,22 22 0,0-22 0,0 21 16,0-21-16,0 1 15,22-1-15,-1-21 0,0 0 0,21 0 16,1 0-16,-22 0 0,21-21 15,0 21-15,1-22 0,-22 1 16,21-21-16,1 21 0,-22 0 0,42-43 16,-20 43-16,-43-21 15,21-1-15,0 1 0,-21 0 0,21-1 16,-21 1-16,0 0 0,0-1 0,0 22 16,0-21-16,0 21 0,0 42 31,-21 21-31,0-21 15,21 22-15,-21-22 0,21 21 0,0 0 16,-22-20-16,1 20 0,0 0 16,21 1-16,0-22 0,-21 63 15,21-62-15,0 20 0,0 0 16,0-21-16,21 1 16,0-22-16,0 0 0,1 0 0,20 0 15,-21 0-15,21 0 0,-20-22 0,20 1 16,-21 0-16,21 0 0,-20 0 15,-1 0-15,0-1 0</inkml:trace>
  <inkml:trace contextRef="#ctx0" brushRef="#br1" timeOffset="181743.98">17992 10859 0,'0'0'0,"0"21"0,21-21 15,0 21-15,21-21 16,-21 0-16,22 0 0,-1 0 16,0 0-16,1 0 0,-1 0 15,22 0-15,-22 0 0,21 0 0,-20 0 16,-1-21-16,22 0 0,-22 21 0,-21 0 16,21 0-16,-20-22 0,-1 22 15,-21-21 1,-21 21-16</inkml:trace>
  <inkml:trace contextRef="#ctx0" brushRef="#br1" timeOffset="183211.84">12996 12086 0,'0'-21'16,"0"42"-16,0-63 0,0 21 0,0 0 15,0-1-15,0 1 16,-21 0-16,21 0 0,-21 21 0,0-21 16,0 21-16,-1 0 15,1 0-15,-21 0 0,21 0 0,0 0 16,-22 0-16,-41 84 15,41-41-15,22-1 0,0 0 16,0 22-16,0-1 0,-1 1 0,1-22 16,21 22-16,0-1 0,0-20 0,0 20 15,-21-21-15,21 1 0,0-1 16,0 0-16,0-20 0,0 41 16,21-42-16,0-21 0,1 0 15,-1 0-15,0 0 0,42 0 16,-20 0-16,-1-21 0,0 0 0,1 0 15,-1-22-15,0 22 16,43-42-16,-43 42 0,1-22 16,20-20-16,-20 42 0,-22-22 15,0 22-15,-21-21 0,0 21 16,0-1-16,0 1 0,0 0 16,-21 42-1,0-21 1,-1 21-16,22 22 0,0-22 0,-21 0 15,21 0-15,-21 22 16,21-22-16,0 0 0,0 42 16,0-41-16,0-1 0,0 0 0,0 0 15,0 0-15,21 0 0,22-21 16,-22 0-16,0 0 0,42 0 16,-41 0-16,20-21 15,-21 0-15,-21 0 16,0 0-16,0 0 0,0-1 15,0 1-15,-21 0 0,0 0 16,0 0-16,-1 0 0,-20-1 0,21 1 16,0 0-16,21 0 0,0 0 15,-21-22-15,21 22 16,21 0-16,0 21 0,21-21 16,-21 21-16,1 0 15,20 0-15,-21 0 0,21 21 0,-20-21 16,20 21-16,-21 0 0,0 1 0,0 20 15,1-21-15,-1 0 16,0 22-16,-21-22 0,0 0 0,0 42 16,0-41-16,0 20 0,0-21 15,0 0-15,0 0 0,0 22 16,0-22-16,0-42 31,0 0-31,0-1 16,0-20-16,0 21 15,21 0-15,-21-22 0,21 22 16,0-42-16,1 20 0,-1 22 16,0-21-16,0 21 0,0 0 15,43-22-15,-22 22 0,-21 21 16,85 0-16,-85 21 16,22 0-16,-22 1 0,0-1 15,-21 0-15,0 42 0,0-20 16,0-22-16,-21 42 15,21-41-15,-21-1 0,-1 0 16,1 0-16,21 0 0,0 22 16,0-65 15,21 22-31,1-21 0,-1 0 16,0 0-16</inkml:trace>
  <inkml:trace contextRef="#ctx0" brushRef="#br1" timeOffset="183587.63">14732 12340 0,'0'-21'0,"-42"21"32,20 0-32,-20 0 0,21 0 0,0 21 15,-22 0-15,22 1 0,0-1 16,0 0-16,0 0 0,0 0 15,-1 0-15,22 1 0,0-1 0,0 0 16,0 0-16,0 0 0,22-21 0,-1 21 16,0-21-16,0 0 0,43 22 15,-22-22-15,-21 0 0,0 0 0,0 21 16,1-21-16,-1 0 0,0 21 16,-21 0-16,0 0 15,-21-21-15,0 21 16,-1-21-16,-20 0 15,21 0-15,-21 0 0,-1 0 0,1 0 16,21 0-16,-22 0 0,22 0 16,-21 0-16,21 0 0,42-21 31,0 21-31,0-21 0,0 0 16,22 21-16,-22-21 0</inkml:trace>
  <inkml:trace contextRef="#ctx0" brushRef="#br1" timeOffset="183853.47">15071 12129 0,'0'-43'15,"0"86"-15,0-128 0,0 43 0,0 20 16,0 1-16,0 0 0,0 0 0,-22 42 31,22 0-31,0 22 0,0-22 16,-21 21-16,21 22 0,0-22 0,0 21 15,-21-20-15,21-1 0,-21 0 0,21 1 16,0-1-16,0 0 0,-42 64 16,42-85-1,0 1-15,0-1 0,0 0 0,21-21 16,0 0 0,0 0-16,0-21 0,0 21 15,1-21-15,-1-1 0,0 1 0</inkml:trace>
  <inkml:trace contextRef="#ctx0" brushRef="#br1" timeOffset="184045.37">14965 12361 0,'0'0'0,"-21"0"16,-1 0-16,1 0 0,42 0 31,1 0-31,-1-21 16,0 21-16,0-21 0,0 21 0,43 0 15,-22 0-15,-21-21 16,22 21-16,-1 0 0,-21 0 16,43 0-16,-22 0 0,-21 0 15</inkml:trace>
  <inkml:trace contextRef="#ctx0" brushRef="#br1" timeOffset="184444.14">15409 12488 0,'0'0'0,"-21"0"16,21-21 0,0 0-16,0 0 0,21 0 15,0 0 1,-21-1-16,22 1 0,-1 21 0,0-21 16,0 0-16,0 21 0,0 0 0,1 0 15,-1 0-15,0 0 0,0 0 16,0 21-16,0 0 0,1 22 15,-22-22-15,0 0 16,0 0-16,0 0 0,0 0 0,0 22 16,0-1-16,0-21 15,0 0-15,-22-21 0,1 22 16,0-22-16,21-22 31,0 1-15,0 0-16,0 0 0,21 0 15,0 0-15,-21-1 0,22 1 0,-1 0 16,0 0-16,-21 0 0,21 0 16,0-1-16,0 1 0,22-21 15,-22 21-15,0 0 0,0 21 16,0-22-16</inkml:trace>
  <inkml:trace contextRef="#ctx0" brushRef="#br1" timeOffset="184836.91">16065 12234 0,'0'0'16,"0"22"-16,0 20 15,0-21-15,-21 0 16,0 22-16,0-1 0,21-21 16,0 0-16,-21 0 0,21 1 15,-21-1-15,21 0 0,0 0 0,0 0 16,0 0-16,21 1 16,0-22-16,0 0 15,0 0-15,0 0 0,1 0 0,20 0 16,-21-22-16,21 1 0,-20 21 15,20-21-15,-21 0 0,0 0 16,0 0-16,1-1 0,20-20 16,-21 0-16,0 21 0,-21-22 0,0 22 15,0 0-15,0-21 0,0 20 16,0 1-16,0 42 16,0 1-1,-21-1-15,21 21 0,0-21 16,-21 22-16,0-22 0,0 0 0,21 21 15,0-21-15,0 1 0,-22-1 16,22 0-16,0 0 0,0 0 0,0 0 16,0 1-16,22-22 0,-1 0 15,0 0-15,21 0 0,-21 0 16,64 0-16,-43-22 16,1 22-16,-1-21 0</inkml:trace>
  <inkml:trace contextRef="#ctx0" brushRef="#br1" timeOffset="185075.77">17018 12298 0,'0'-21'0,"0"42"0,0-63 0,0 20 16,0 1-16,0 0 0,-21 21 15,0 0-15,-1 0 0,1 21 16,0 0-16,0 1 0,0-1 16,21 0-16,-21 21 0,-22 1 15,43-1-15,-21-21 0,21 0 16,-21 22-16,21-22 0,-21 0 15,21 21-15,0-21 0,0 1 16,21-1-16,21-21 16,-21 0-16,1 0 0,20 0 0,-21 0 15,21 0-15,1 0 0,-22 0 0,21-21 16,1-1-16,-1 1 0,0 0 16</inkml:trace>
  <inkml:trace contextRef="#ctx0" brushRef="#br1" timeOffset="185696.49">17441 11917 0,'0'-42'0,"0"84"0,0-127 0,0 64 0,21-21 16,-21 21-1,0 42 1,0 0-16,-21 21 16,21-21-16,-21 22 0,21-1 15,0 22-15,-21-22 0,0 21 0,0 43 16,21-63-16,-22-1 0,1 0 15,21 1-15,0-1 0,-21-21 16,0 21-16,21-20 0,0-1 0,-21 0 16,21 0-16,0 0 0,21-21 15,0 0-15,21 0 16,-20 0-16,20 0 0,-21 0 0,21-21 16,22 0-16,-22 0 15,43-43-15,-64 43 16,21 0-16,-20-21 0,-1 20 0,21-20 15,-42 21-15,21-43 16,-21 43-16,0 42 16,-21-21-16,0 22 15,21-1-15,-21 0 0,0 21 16,-1-21-16,22 1 0,0-1 0,-21 0 16,21 0-16,-21 21 0,21-20 0,0-1 15,0 0-15,0 0 16,21-21-16,0 0 0,1 21 15,-1-21-15,21 0 0,-21 0 0,22 0 16,-22 0-16,21 0 0,-21 0 16,0 0-16,22-21 0,-22 0 0,0 21 15,0-21-15,-21 0 0,0-1 0,21-20 16,-21 21-16,0 0 0,0-22 16,0 22-16,0 0 0,-21-21 0,0 42 15,0-21-15,0-1 0,0 22 16,-1 0-16,1 0 0,0 0 0,0 0 15,0 22-15,-22-1 16,22 0-16,21 0 0,0 0 16,0 0-16,0 1 15,21-22-15,1 0 0,20 0 0,-21 0 16,21 0-16,-20 0 0</inkml:trace>
  <inkml:trace contextRef="#ctx0" brushRef="#br1" timeOffset="186084.59">18330 12383 0,'0'0'0,"-21"0"0,21-22 0,-21 22 16,21-21-16,0 0 0,0 0 0,0 0 15,0 0-15,0-1 0,21 1 16,0 0-16,0 0 0,1 0 0,-1 21 16,21-21-16,-21 21 0,0 0 15,1 0-15,20 0 0,-21 21 16,0 0-16,0 0 0,1 0 0,-1 0 15,0 22-15,-21-22 0,21 21 16,-21-21-16,0 22 0,0-22 0,0 21 16,0-21-16,0 1 0,0 20 15,0-21-15,0 0 0,-21 0 16,0-21 0,0 0-16,-1 0 0,1 0 15,21-21-15,0 0 0,-21 21 16,21-21-16,0 0 0,0 0 15,0-1-15,21 1 0,-21 0 0,21 0 16,1 0-16,-1 0 0,21-1 16,-21-20-16,0 21 0,1 0 0,20 0 15,0-1-15,-21 1 0,1 0 16,-1 0-16,0 21 16,-21-21-16</inkml:trace>
  <inkml:trace contextRef="#ctx0" brushRef="#br1" timeOffset="186348.58">17462 11875 0,'0'0'0,"-42"0"16,-21 0-1,84 0 1,21 0-16,0 0 0,22 0 0,-1 0 15,1 0-15,21 0 0,-22 0 16,1 0-16,-1-22 0,1 22 0,-1 0 16,-21 0-16,22 0 0,-43 0 15,21 0-15,-20 0 0,-1 0 0,0 0 16</inkml:trace>
  <inkml:trace contextRef="#ctx0" brushRef="#br1" timeOffset="190987.13">20045 12552 0,'0'0'0,"-21"0"0,-1 0 15,1 0 1,21-21-1,0 0 1,0-1-16,0 1 16,21 0-16,1 0 15,-1 0-15,-21 0 16,21-1-16,-21-20 0,21 21 0,0-21 16,-21-1-16,0 22 15,0 0-15,0 0 0,0 0 16,0 42-1,0 0 1,0 0-16,0 0 0,0 0 0,-21 22 16,21-22-16,-21 21 0,21-21 15,0 22-15,-21-22 0,21 0 0,0 0 16,0 22-16,0-22 0,0 0 16,0 0-16,21-21 15,0 0 1,0 0-16,0 0 0,1 0 0,20 0 15,-21 0-15,0-21 0,22 0 16,-22 21-16,0-21 0,0-1 0,0 1 16,0 0-16,-21 0 0,0 0 15,0 0-15,0-1 0,0-41 16,-21 42-16,-21-22 0,21 22 0,0 0 16,-22 0-16,22 21 0,0 0 15,-21-21-15,20 21 0,1 0 0,0 0 16,0 0-16,0 0 0,21 21 0,0 0 31,21-21-31,0 0 16,0 0-16,0 0 0,22 0 0,-1 0 15,0-21-15,1 21 0,-1-21 16,22 0-16,-22 21 0,0-22 0,22-20 16,-22 21-16,0 0 0,1 0 15,-1-1-15,-21 1 0,0 0 16,1 0-16,-22 0 0,0 0 0,21-1 0,-21 1 15,21 21 1,-21 21 15,0 22-31,0-22 16,0 21-16,-21 1 0,21-1 0,-21 0 16,21 1-16,0-1 0,-22 21 15,22-20-15,-21 20 0,21-20 0,-21 62 16,21-41-16,0-1 0,0 1 15,0 21-15,0-22 0,0 64 16,0-42-16,0-22 0,21 1 16,0-22-16,-21 22 0,22-22 15,-22 21-15,0-20 0,21-1 0,-21 0 16,0 1-16,0-22 0,0 0 16,0 0-16,0 0 0,0-42 31,0 0-31,0 0 0,0-21 15,-21-1-15,-1 1 0,22 0 0,-21-1 16,0-20-16,21 20 0,0-41 16,0 20-16,0 1 0,0-22 0,0 22 15,0-22-15,0 21 0,0 1 0,21-1 16,0 22-16,22 0 0,-22-22 16,21 22-16,-21 21 0,22-22 0,-1 1 15,-21 0-15,22 21 0,-1-22 16,0 22-16</inkml:trace>
  <inkml:trace contextRef="#ctx0" brushRef="#br1" timeOffset="191428.19">22310 11832 0,'0'0'0,"21"-21"16,0 21-16,21-21 0,-21 0 15,1 21-15,-1-21 0,0-1 16,-42 22-1,0 0 1,-1 0-16,1 0 0,0 0 0,0 0 16,-21 22-16,20-1 0,1 0 0,-21 21 15,21-21-15,0 22 0,-22 20 16,22-20-16,0-1 0,0 21 0,-22-20 16,43-1-16,0 0 15,0 1-15,0-22 0,0 21 0,0-21 16,22 1-16,20-1 0,-21 0 15,21-21-15,1 0 0,-1 0 16,0 0-16,22 0 0,-22-21 16,22 0-16,-1 21 0,-20-43 0,20 22 15,1 0-15,-22-21 0</inkml:trace>
  <inkml:trace contextRef="#ctx0" brushRef="#br1" timeOffset="193226.4">23114 11599 0,'0'-42'0,"0"84"0,0-126 15,0 41-15,0 1 0,0 21 0,0 0 0,0 0 16,-21 21 0,21 21-16,0 0 15,-21 21-15,21 1 0,-22-1 0,22 0 16,0 1-16,0 20 0,-21 1 16,21-22-16,-21 21 0,21 1 0,-21-1 15,21-20-15,0 20 0,-21-20 16,0-1-16,-1 0 0,1 1 0,21-22 15,-21 0-15,21 0 0,-21 0 16,21 0-16,-21-21 0,21-21 31,0 0-31,21 0 16,0-21-16,0 20 0,0-20 16,1 0-16,20-1 0,-21 1 0,43-43 15,-22 64-15,-21-21 16,21 21-16,-20 21 0,-1-21 0,21 21 15,-21 0-15,-21 21 0,21 0 16,-21 0-16,0 0 0,0 22 16,0-22-16,0 21 0,0 0 0,-21-20 15,0 20-15,21 0 0,0-21 16,-21 22-16,21-22 0,0 0 16,0 0-16,0 0 0,0 1 0,21-1 15,0-21 1,0 0-16,1 0 0,-1 0 0,0 0 15,0-21-15,43-1 0,-43 1 16,21-21-16,-21 21 0,22 0 16,-22-22-16,21 1 0,0-22 15,-20 22-15,-22 0 0,21 21 16,-21-1-16,0 1 0,0 0 16,-21 21-16,-1 0 0,-20 0 15,21 21-15,0 0 0,0 1 16,-1-1-16,1 21 0,21-21 0,-21 22 15,21-22-15,0 0 0,0 0 0,0 0 16,0 0-16,21 1 16,64 20-1,-64-21-15,21-21 0,-20 0 16,-1 0-16,0 0 0,0 0 16,21 0-16,-20-21 0,-1 21 0,21-21 15,0-22-15,1 22 16,-22-21-16,0 21 0,0-22 0,0 22 15,1-21-15,-1 21 0,0 0 16,-21-1-16,21 1 0,-21 0 0,-21 42 31,0 0-31,0 1 0,-1 20 16,1-21-16,0 21 0,21-20 16,-21 20-16,21-21 0,-21 0 0,21 22 15,0-22-15,0 0 0,0 0 16,0 0-16,21-21 0,21 0 15,-21 0-15,1 0 16,-1 0-16,0 0 0,0 0 16,0-21-16,0 0 0,1 0 0,-1 21 15,0-64-15,-21 43 0,0 0 16,0-21-16,0 20 0,0-20 16,-21-21-16,0 41 15,-1 1-15,1 21 0,0-21 16,0 21-16,0-21 0,0 21 0,-1 0 15,1 0-15,42 0 32,1 0-32,-1 0 0,21 0 0,-21 0 15,0 0-15,1 0 0,20 0 16,-21-21-16,0 21 0,0 0 0,1 0 16,20 0-16,-21 0 0,0 42 15,0-21-15,-21 0 0,22 1 16,-22 20-16,0-21 0,0 0 0,0 0 15,0 1-15,0 20 0,0-21 16,0 0-16,0 0 0,0 1 16,0-1-16,0 0 0,0 0 15,-22-21 1,22-21 15,0 0-31,0 0 16,0-1-16,22 1 0,-1 0 15,-21-21-15,21 21 0,0-22 0,0 1 16,0 21-16,1-22 16,20 22-16,-21 0 0,0 0 0,0 0 15,1 0-15,-1 21 0,0 0 0,0 0 16,0 0-16,-21 21 0,21 0 16,1 0-16,-22 0 0,0 0 0,0 22 15,21-1-15,-21-21 0,0 22 0,0-22 16,0 21-16,0 43 15,0-64-15,0 0 0,0 0 16,0 0-16,0 1 16,21-22-1,0 0-15,0 0 0,0-22 16,-21 1-16,22 21 16,-1-21-16,21 0 0,-21-21 0,0 20 15,22-20-15,-22 21 0,0-21 0,21-1 16,-20 22-16,-1-21 0,0-1 15,0 22-15,0 0 0,0 0 0,1 0 16,-22 42 15,0 0-31,0 0 0,-22 22 0,1-22 16,0 21-16,21 0 0,-21-20 16,21 20-16,-21-21 0,21 21 0,0-20 15,0-1-15,0 0 0,0 0 0,0 0 16,21-21-16,0 21 0,21-21 15,-20 0-15,-1 0 0,21 0 16,22 0-16,-22 0 16,-21 0-16,21-21 0,-20 0 0,20 0 15,-21-21-15,0 20 0,0 1 0,1-21 16,-1 0-16,0 20 0,-21-20 16,0 0-16,0 21 0,0-1 0,0 1 15,0 0-15,-21 21 0,0 0 0,-1 0 16,1 21-16,0 0 0,0 1 15,0-1-15,0 21 0,21 0 16,-22-20-16,22 20 0,0-21 16,0 21-16,0-20 0,0 41 15,22-42-15,-1 0 0,0-21 0,-21 22 16,21-22-16,21 21 0,-20-21 16,-1 0-16,21 0 0,-21 0 0,22-21 15,-22-1-15,21 1 0</inkml:trace>
  <inkml:trace contextRef="#ctx0" brushRef="#br1" timeOffset="193711.74">26416 11663 0,'0'0'15,"0"-21"-15,0 0 0,0-1 16,0 1-16,0 0 16,-21 42 15,0 0-31,21 1 0,-22 20 0,22-21 16,0 21-16,-21 1 0,0 20 15,0-20-15,21 20 0,-21-21 0,0 22 16,21-22-16,-22 1 0,22-1 15,0 0-15,-21 1 0,21-22 0,0 21 16,0-21-16,0 0 0,0 1 16,0-44 15,0 1-31,0 0 0,0 0 16,0-21-16,0 20 0</inkml:trace>
  <inkml:trace contextRef="#ctx0" brushRef="#br1" timeOffset="194072.53">26077 11726 0,'-21'-21'0,"42"42"0,-63-84 0,21 42 16,0 21-16,-1-21 0,22-1 0,0 1 15,0 0-15,0 0 16,22 21-16,-1-21 16,21 21-16,0 0 0,-20-21 0,41 21 15,-21 0-15,1 0 0,20 0 16,-20 0-16,20 21 0,1 0 0,-1 21 15,-21-21-15,22 22 0,-22-1 16,22 0-16,-22 22 0,-21-1 0,0-20 16,-21 20-16,0 1 0,0 42 15,-21-64-15,-21 0 0,0 1 16,-1-22-16,1 21 0,0-21 0,-1 0 16,1 1-16,0-1 0,-1-21 15,1 0-15,0 0 0,-22 0 16,43 0-16,-21 0 0,20 0 15,1 0-15,21-21 16,21-1 0,22 22-16,-22-21 15,0 21-15,21-21 0,-20 21 16,20-21-16,0 0 0,1 21 0</inkml:trace>
  <inkml:trace contextRef="#ctx0" brushRef="#br1" timeOffset="194619.93">26987 12150 0,'0'0'0,"0"-85"16,0 64 0,0 0-16,22 0 0,-1-1 0,0 1 15,0 0-15,0 0 0,22 21 16,-22 0-16,21 0 0,-21 0 0,22 0 15,-22 0-15,21 21 0,-21 0 16,0 0-16,1 1 0,-1-1 0,0 21 16,-21-21-16,0 22 0,0-22 0,0 21 15,0-21-15,-21 0 0,0 1 16,-1-1-16,1 0 0,0 0 16,0-21-16,0 0 15,21-21 1,0 0-1,21-22-15,0 22 16,0 0-16,0 0 0,22-21 0,-22 20 16,0 1-16,21-21 0,-20 21 0,20 0 15,-21-1-15,21 1 0,-20 21 16,20-21-16,-21 21 0,21-21 16,-20 21-16,-1 0 0,0 0 15,-21 21-15,0 0 0,0 0 16,0 1-16,0 20 0,0-21 15,-21 0-15,0 22 0,21-22 16,-22 0-16,22 0 0,0 0 0,-42 43 16,42-43-1,-21-21-15,21 21 0,0-42 32,0 0-17,21 21-15,-21-21 0,21-1 0,-21 1 16,0-21-16,21 21 0,1 0 0</inkml:trace>
  <inkml:trace contextRef="#ctx0" brushRef="#br1" timeOffset="194784.51">27749 11726 0,'0'-21'16,"0"42"-16,-21-42 0,0 21 16,0 0-1,21 21 1,0 1-1,21-22-15,0 0 0,0 0 0,-21 21 16,22-21-16,-1 0 0,0 0 16,0 21-16</inkml:trace>
  <inkml:trace contextRef="#ctx0" brushRef="#br1" timeOffset="195123.61">28025 11832 0,'0'21'15,"0"1"-15,0-1 16,0 21-16,0-21 0,0 0 0,0 22 16,21-22-16,-21 21 0,0-21 15,0 1-15,0 20 0,0-21 0,0 0 16,0 0-16,21 1 0,-21-1 16,21 0-16,-21 0 0,21-21 0,-21 21 15,21-21-15,1 0 16,-1-21-1,0 0-15,0 0 16,0 0-16,0-22 0,-21 22 0,22-21 16,-1 21-16,0-22 0,0 22 15,0-21-15,0 21 0,-21-22 0,22 22 16,-1 21-16,-21-21 0,0 0 16,42 21-16,-21 0 15,0 0 1,1 0-16,-1 21 0,-21 0 15</inkml:trace>
  <inkml:trace contextRef="#ctx0" brushRef="#br1" timeOffset="195752.57">28596 12171 0,'42'0'31,"-20"0"-31,-1 0 0,-21-21 16,21 21-16,0-21 0,0-1 0,0 1 15,1 0-15,-1 0 0,-21 0 16,21 0-16,0-1 0,-21 1 0,0-21 16,-21 42-1,0 0 1,0 21-16,-1 0 0,1 0 0,-21 1 16,21 20-16,0-21 15,21 0-15,-22 22 0,22-22 0,0 0 16,0 21-16,0 1 0,0-22 15,0 0-15,0 0 0,22-21 16,20 21-16,21 0 0,-20-21 16,-1 22-16,0-22 0,-20 0 15,20 0-15,-21 0 0,43 0 16,-64-22-16,21 1 0,0 21 16,-21-21-16,21 0 0,-21 0 0,0 0 15,0-22-15,21 22 0,0-21 0,-21-1 16,22 22-16,-1-21 0,21 21 15,-21-22-15,0 22 0,1 21 0,20-21 16,-21 21-16,21 0 16,1 0-16,-1 21 0,-21 0 15,22 22-15,-43-1 0,0-21 16,21 22-16,-21-1 0,0-21 16,0 0-16,0 22 0,0-22 0,-21 0 15,-1 0-15,22 0 0,-21 0 16,0-21-16,21 22 0,-21-22 15,0 0 1,21-22 0,0 1-16,0 0 0,21 21 0,0-42 15,0 21-15,0-1 0,-21 1 16,22-21-16,-1 0 0,0 20 0,0-20 16,0 21-16,0-21 0,1 20 15,-22 1-15,21 21 0,0-21 0,0 21 16,0 0-16,0 0 15</inkml:trace>
  <inkml:trace contextRef="#ctx0" brushRef="#br1" timeOffset="196068.5">30840 11832 0,'0'0'0,"0"-21"0,0 0 16,0 0-16,0 0 0,0-1 16,-21 22-1,-1 0-15,1 0 0,0 0 16,0 22-16,0-1 0,-43 21 16,43 0-16,0-20 0,0 20 15,0 0-15,-1 1 0,1 41 16,21-41-16,0-1 0,0-21 15,0 21-15,0-20 0,21-1 16,1 0-16,-1 0 0,0 0 0,0-21 16,21 0-16,-20 0 0,20 0 15,21 0-15,-20 0 0,-1 0 16,0-21-16,1 0 0</inkml:trace>
  <inkml:trace contextRef="#ctx0" brushRef="#br1" timeOffset="196328.15">31390 11684 0,'21'-63'0,"-42"126"0,42-169 16,-21 85-16,0-21 0,0 21 16,21-22-16,-21 22 15,0 0-15,-21 42 16,0 0-16,21 0 16,-21 22-16,0-1 0,0 0 15,-1 1-15,1 20 0,0-20 0,21 20 16,0 1-16,-21-22 0,21 21 15,-21 1-15,21-22 0,0 1 0,0-1 16,0 0-16,0-21 0,0 22 16,0-22-16,0 0 0,0 0 15,21-21-15,0 0 16,21 0-16,-20 0 0,20 0 16</inkml:trace>
  <inkml:trace contextRef="#ctx0" brushRef="#br1" timeOffset="197396.95">31962 12002 0,'0'-22'0,"0"44"0,0-86 16,0 43-16,0 0 0,0 0 15,-22-1-15,1 1 0,-21 0 16,21 21-16,0-21 0,-1 21 16,1 0-16,-21 0 0,0 21 0,20 0 15,-20 0-15,0 22 0,21-22 16,-22 21-16,22 1 0,0-1 0,0-21 15,21 21-15,-21 1 16,21-22-16,0 21 0,0-21 0,0 1 16,21-1-16,0 0 0,0-21 0,0 0 15,0 0-15,1 0 16,41 0-16,-42 0 16,0-21-16,1 0 0,-1-1 0,0-20 15,0 21-15,0-21 0,22-1 0,-22 1 16,0 21-16,0-22 0,0 1 15,0 21-15,-21 0 0,0 0 16,22 21-16,-22 21 16,-22 0-1,1 0-15,21 0 0,-21 22 16,21-22-16,-21 21 0,21-21 0,0 0 16,0 22-16,0-22 0,0 0 15,0 0-15,0 0 0,0 1 0,0-1 16,0 0-16,21-21 15,0 0-15,0 0 0,22 0 16,-22 0-16,0 0 0,64-21 16,-43 0-16,0-1 0,1-20 15,-1 21-15,-21-21 0,22-1 16,-22 1-16,21 0 0,-21 20 16,-21-20-16,0 21 0,0 0 15,0 0-15,-21 21 0,0 0 16,0 21-16,0 0 15,21 0-15,0 21 0,-22-20 0,22-1 16,0 21-16,0-21 0,-21 0 16,21 22-16,0-22 0,0 0 15,0 0-15,0 0 0,0 1 0,0-1 16,-21-21-16,21 21 0,-21-21 16,0 0-1,0 0 1,-1-21-1,1 0-15,0-1 0,0 1 16,21 0 0,-21 21-16,21 21 15,0 0 1,0 1-16,21-1 16,0 0-16,0 0 0,0-21 15,1 0-15,20 0 0,-21 0 16,0 0-16,0 0 0,22 0 0,-22 0 15,21 0-15,-21 0 0,22-21 16,-22 0-16,21 0 0,1 21 16,-1-43-16,0 22 0,-21 0 15,22-21-15,-1 20 0,-21-20 0,0 0 16,1 21-16,-1-43 16,-21 43-16,-21 21 15,-1 21 1,22 21-16,0-20 15,-21 20-15,21-21 0,0 21 0,0 1 16,0-22-16,0 21 0,0-21 16,0 1-16,0 20 0,0-21 0,0 0 15,0 0-15,0 1 16,0-1-16,-21-21 31,0 0-15,0 0-16,0 0 15,-1 0-15,1 0 0,0 0 0,-21 0 16,-1 0-16</inkml:trace>
  <inkml:trace contextRef="#ctx0" brushRef="#br1" timeOffset="198973.88">847 13801 0,'0'0'0,"-22"-21"15,1 21-15,0 0 16,0 0-1,0 21-15,0 0 0,21 0 0,0 21 16,0-20-16,-22 20 0,22-21 16,-21 21-16,21-20 0,0 20 0,0-21 15,-21 21-15,21-20 0,-21-1 16,21 0-16,0 0 0,0 0 16,21-21-1,0-21 1,-21 0-16,21 0 0,1 0 15,-1-1-15,0-20 0,0 21 0,0 0 16,0 0-16,1-22 0,-1 22 16,0 21-16,-21-21 15,21 21-15,0 0 16,-21 21-16,0 0 0,21 0 16,-21 1-16,0 20 0,0-21 15,0 0-15,0 22 0,0-22 0,0 0 16,22 21-16,-1-21 0,-21 22 15,21-22-15,0-21 16,0 0-16,22 0 0,-22 0 0,0 0 16,21 0-16,1-21 0,-1 0 15,0-1-15,1 1 0,-1 0 0,0-21 16,1 21-16,-22-22 16,0 1-16,0 21 0,-21-22 0,0 1 15,0 0-15,0-1 0,0 1 16,-21 21-16,-43-43 15,43 64-15,-21-21 0,0 21 0,20 0 16,-20 0-16,21 0 0,0 21 16,0-21-16,-22 64 15,43-43-15,0 0 16,0 0-16,21 1 0,1-22 16,-1 0-16,21 0 0,43 0 15,-43 0-15</inkml:trace>
  <inkml:trace contextRef="#ctx0" brushRef="#br1" timeOffset="199240.64">1968 13653 0,'0'0'0,"-21"0"31,21 21-31,0 0 0,-21 0 16,21 0-16,-21 22 0,21-22 0,-21 21 15,21 0-15,-21-20 0,21 20 16,0 0-16,0 22 16,-22-43-16,22 0 0,0 0 15,0 0-15,0 1 0,0-1 0,0 0 16,0-42 15,22 0-31,-1 21 0,-21-22 16,0-20-16,0 21 0</inkml:trace>
  <inkml:trace contextRef="#ctx0" brushRef="#br1" timeOffset="199616.57">1947 13758 0,'-21'170'0,"42"-361"0,-21 212 0,0-84 0,0 42 15,0 0-15,21-1 0,-21 1 0,0 0 16,0 0-16,22 0 0,-1 21 16,0 0-16,0-21 0,0 21 15,0 0-15,1 0 0,20 0 16,-21 21-16,0 0 0,0 0 15,1 0-15,-22 0 0,0 22 16,0-22-16,0 0 0,0 21 0,-22-20 16,-20-1-16,21 21 0,0-21 15,0 0-15,-22 1 0,22-1 16,0-21-16,0 21 0,0-21 0,-1 0 16,1 0-16,42 0 46,1 21-46,-22 0 16,21-21-16,0 21 0,0-21 0,-21 22 16,21-22-16,0 21 0,-21 0 15,22 0-15,-1-21 16,-21 21-16,21-21 16,0 0-1,0 0-15,-21-21 16,21 0-16</inkml:trace>
  <inkml:trace contextRef="#ctx0" brushRef="#br1" timeOffset="199912.2">2667 13547 0,'0'0'0,"-42"21"0,20-21 15,1 0-15,21 21 0,-21-21 16,42 0 0,0 0-16,22 0 15,-1 0-15,0-21 0,1 21 16,-1-21-16,0 21 0,1 0 0,-1-21 16,0 21-16,-20 0 15,-1 0-15,0 0 0,0 0 0,-42 0 47,0 0-47,0 0 0,-1 0 0,1 0 16,0 0-16</inkml:trace>
  <inkml:trace contextRef="#ctx0" brushRef="#br1" timeOffset="200116.59">2836 13568 0,'0'127'15,"-21"-85"1,21-21-16,0 22 0,0-1 0,-21 0 16,0 1-16,21-22 0,-21 21 15,-1-21-15,1 22 0,21-22 0,0 0 16,-21 0-16,21 0 0,0 1 16,21-22-1,-21-22-15,21 1 16,1 0-16</inkml:trace>
  <inkml:trace contextRef="#ctx0" brushRef="#br1" timeOffset="200720.5">3916 13991 0,'0'-21'32,"0"0"-32,0 0 15,21 0-15,0-1 0,0 1 16,-21 0-16,21-21 0,1 21 0,-22-1 16,0-20-16,21 21 0,-21 0 0,21 21 15,-21-21-15,0 42 16,0 0-1,0 21-15,0-21 16,0 22-16,0-1 0,0 0 0,0 1 16,0-1-16,21 0 0,-21 1 0,21-1 15,-21 0-15,0 1 0,0-1 16,21 0-16,-21 22 0,22-22 0,-22 1 16,0-1-16,0 0 0,0 1 15,0-22-15,0 21 0,0-21 0,0 0 16,0 1-16,-22-1 0,1 0 15,0-21-15,0 21 0,0-21 16,0 0-16,-1 0 0,1 0 16,0-21-16,0 0 15,0 0-15,0-1 0,21 1 16,-22-21-16,22 21 0,-21-22 16,21 1-16,0 0 0,0-1 0,0 1 15,0 0-15</inkml:trace>
  <inkml:trace contextRef="#ctx0" brushRef="#br1" timeOffset="200930.42">4064 13441 0,'0'0'0,"0"21"62,21 0-46,0 0 0,64 43-1</inkml:trace>
  <inkml:trace contextRef="#ctx0" brushRef="#br1" timeOffset="202253.66">4826 13780 0,'0'0'0,"21"0"16,-21-22-1,0 1 1,-21 21-16,0-21 0,21 0 16,-21 21-16,-1-21 0,1 21 15,0 0-15,0-21 0,0 21 16,0 0-16,-1 0 0,1 21 15,-21-21-15,21 21 0,0 0 0,-1 21 16,1-20-16,0-1 0,0 21 0,0 0 16,21-20-16,0 20 0,0-21 15,0 21-15,0-20 0,0-1 16,0 0-16,0 0 0,0 0 16,0 0-16,21-21 15,0 0-15,0 0 0,0 0 0,1 0 16,-1-21-16,0 0 0,21 21 15,-21-21-15,22 0 0,-22 0 0,42-43 16,-41 43-16,-1-21 16,0 20-16,0-20 0,0 0 0,-21-1 15,21 22-15,-21 0 16,0 0-16,0 42 31,0 0-31,0 0 0,0 1 16,0 20-16,0-21 0,0 21 0,0-20 15,0-1-15,0 21 0,22-21 16,-22 0-16,0 22 16,21-22-16,0 0 0,0-21 15,0 0-15,0 0 16,1 0-16,-1 0 0,0-21 0,0 0 16,-21 0-16,21 21 0,0-22 15,1 1-15,-1-21 0,0 21 0,0 0 16,0-22-16,0 1 0,1-22 15,-22 22-15,21 21 16,-21 0-16,21-22 0,-21 22 16,0 0-16,0 42 15,0 0 1,0 1-16,0-1 0,0 21 0,0-21 16,0 22-16,0-22 0,0 21 15,0-21-15,0 22 0,0-22 0,0 0 16,0 0-16,0 0 0,0 0 15,0 1-15,21-22 0,0 0 16,0 0-16,1 0 0,-1 0 16,0-22-16,0 22 0,21-21 15,-20 0-15,-1 0 0,0 0 16,0 0-16,0-22 0,0 22 16,-21 0-16,0-21 0,0-1 0,0 22 15,0 0-15,0-21 0,0 20 0,0 1 16,-21 0-16,0 21 15,42 0 17,0 0-32,1 0 0,20 0 15,-21 0-15,21 0 0,1 0 0,20 0 16,-20 0-16,20 0 16,1 0-16,-1 0 0,-21 0 0,22-21 15,21 21-15,-64 0 16,21 0-16,-21 0 0,-42 0 47,0 0-47,0 0 0,-22 0 0,22 21 15,-21 0-15,21 0 0,0 1 16,-22 20-16,22-21 0,-21 43 16,21-22-16,-1 0 0,1-21 15,0 22-15,0-22 0,21 42 16,0-41-16,0-1 0,0 0 15,0 0-15,21-21 16,0 0-16,0 0 0,1 0 0,20 0 16,-21 0-16,21-21 0,-20 0 0,20 0 15,-21-1-15,21 1 0,-20 0 16,20-21-16,-21 21 0,0-22 0,0 22 16,22-64-16,-43 43 0,0 21 15,0-21-15,0 20 0,0 1 16,0 0-16,0 42 31,0 0-31,-21 1 0,21 20 16,0-21-16,0 21 0,-22-20 0,22 20 15,0-21-15,0 0 0,0 0 16,0 22-16,0-22 0,0 0 16,0 0-16,0 0 0,22-21 15,20 0-15,-21 0 0,0 0 16,22 0-16,-22 0 0,21-21 0,0 21 15,1-21-15</inkml:trace>
  <inkml:trace contextRef="#ctx0" brushRef="#br1" timeOffset="202755.86">7133 13843 0,'-21'0'0,"42"0"0,-42 21 15,42-21 1,0 21-16,0-21 16,1 0-16,20 0 0,-21 0 0,21 0 15,1 0-15,-1 0 0,0 0 16,22 0-16,-22 0 0,64 0 16,-64-21-16,22 21 0,-22-21 15,1 21-15,-1-21 0,0 21 0,-21 0 16,22-21-16,-22 21 0,-21-21 15,0-1-15,-21 1 16,-22 21-16,22-21 16,-21 21-16,0 0 0,20-21 0,-20 21 15,0 0-15,21 0 0,-22 0 0,22 0 16,0 0 0,42 0-1,0 0-15,0 0 16,1 21-16,20-21 0,-21 0 0,21 21 15,-20-21-15,20 21 0,-21 1 0,0-22 16,0 21-16,1 0 0,-22 0 16,0 0-16,0 0 0,0 1 15,0-1-15,-22 0 0,-20 0 0,21 0 16,-21 0-16,20 1 0,-20-1 16,0 0-16,-1 0 0,-20 21 15,42-20-15,0-22 0,-22 21 16,22-21-16</inkml:trace>
  <inkml:trace contextRef="#ctx0" brushRef="#br1" timeOffset="204376.51">8953 13568 0,'0'-21'47,"22"21"-47,-1-21 0,0 21 16,0-22-16,0 1 0,0 0 0,1 0 15,41 0-15,-42 0 16,0-1-16,1 1 0,-1 0 0,0 0 15,0 0-15,-21 0 0,0-1 16,0 1-16,0 0 0,-21 21 31,0 0-31,0 21 0,21 0 16,-22 1-16,1-1 0,21 21 16,-21 0-16,21 1 0,0-1 0,0 0 15,0 1-15,0-1 0,0 22 16,0-22-16,-21 0 0,21 1 0,0-22 15,0 21-15,0 0 0,0-20 0,0-1 16,0 0-16,0 0 0,0 0 16,0-42 15,-21 0-31,0 0 16,-1 0-16,1-1 0,0 1 15,0 0-15,0 0 0,-22 0 16,22 0-16,0-1 0,0 1 0,0 21 15,0 0 1,21 21 0,0 1-16,0-1 0,0 0 0,0 0 15,0 21-15,0-20 0,21-1 16,0 0-16,0 0 0,0-21 0,0 21 16,22-21-16,-22 0 0,21 21 15,-21-21-15,22 0 0,-1 0 0,0 0 16,1 0-16,-1-21 0,0 0 0,1 0 15,-1 0-15,0 0 16,1-1-16,-1 1 0,-21-21 0,22 0 16,-22 20-16,0-20 0,0 0 0,-21-1 15,0 22-15,0-21 0,0 21 16,0 0-16,0-1 0,-21 22 16,0 0-1,21 43-15,-21-22 0,21 0 0,0 21 16,0-20-16,-22 20 0,22 0 15,0-21-15,-21 22 0,21-22 0,0 21 16,0-21-16,0 1 0,0-1 16,0 0-16,0 0 0,0 0 15,0-42 17,0 0-32,21 0 15,1 0-15,-22-22 0,21 22 0,0-21 16,0-1-16,0 1 0,0 0 15,1-1-15,-1 1 0,0 0 0,21 21 16,-21-1-16,1 1 0,20 0 0,-21 0 16,0 21-16,0 0 0,22 21 15,-43 0-15,0 22 0,0-22 16,0 21-16,0-21 0,0 22 16,0-1-16,0-21 0,0 21 0,0-20 15,0 20-15,0-21 0,0 0 16,0 0-16,0 1 15,21-22-15,0 0 0,0 0 16,0 0-16,1 0 0,-1 0 0,21 0 16,-21-22-16,0 1 0,22 0 15,-22 0-15,0 0 0,0-22 16,0 22-16,1-21 0,-1 0 0,0 20 16,-21-20-16,0 21 0,21-43 15,0 64-15,-21-21 0,0 0 16,0 42 15,0 0-31,0 1 0,0-1 16,0 21-16,0-21 0,0 22 0,-21-22 15,21 21-15,0 0 0,-21-20 0,21-1 16,0 21-16,0-21 0,0 0 16,0 1-16,0-1 0,21-21 15,0 0-15,0 0 0,1 0 0,-1 0 16,0 0-16,21-21 0,-21-1 15,22 1-15,-1 0 0,-21 0 16,22-21-16,-22-1 0,21 1 0,-21 0 16,22-1-16,-1-41 15,-21 41-15,0 1 0,-21 0 0,21-1 16,-21 1-16,22 0 0,-22 20 16,0 1-16,0 0 0,0 0 0,0 42 31,-22 0-31,1 0 0,0 22 15,0-1-15,21 0 0,-21 1 0,0-1 16,-1 22-16,1-22 0,21 21 16,0-20-16,0-1 0,0 0 0,0-20 15,0 20-15,0-21 0,0 0 16,43 22-16,-22-22 0,0-21 16,21 0-16,-21 0 0,1 0 15,-1 0-15,0 0 0,0-21 0,0-1 16,0 1-16,1 0 0,-1 0 15,-21-21-15</inkml:trace>
  <inkml:trace contextRef="#ctx0" brushRef="#br1" timeOffset="204560.57">10964 13483 0,'21'0'15,"1"0"1,-1 0-16,0-21 0,0 21 15,0 0-15,22 0 0,-22-21 16,21 21-16,-21-21 0,0 21 0,22-21 16,-22 21-16,0-22 0,0 22 15,0-21-15,-21 0 16</inkml:trace>
  <inkml:trace contextRef="#ctx0" brushRef="#br1" timeOffset="204752.6">10414 13314 0,'0'0'0,"0"21"15,-21-21-15,21 21 0,0 0 32,21-21-17,0 0-15,0 0 16,0 0-16,1 0 0,-1 0 15,21 0-15</inkml:trace>
  <inkml:trace contextRef="#ctx0" brushRef="#br1" timeOffset="205776.49">11747 13695 0,'0'-21'31,"22"0"-31,-22-1 0,21 1 16,-21 0-16,0 0 0,0 0 16,0-22-16,0 22 0,0-21 15,0 21-15,0 0 0,-21-1 16,-1 22-16,1 0 0,-42 0 15,42 0-15,-1 0 0,-41 22 16,21-22-16,20 42 16,-20-21-16,0 21 0,21-20 0,-22 20 15,22 0-15,0 1 0,0-1 0,0 0 16,21 1-16,0-22 0,0 21 16,0-21-16,0 0 0,0 1 0,21-1 15,0 0-15,0-21 0,0 0 0,0 0 16,1 0-16,20 0 0,-21 0 15,43-21-15,-22 0 0,-21-1 16,21 1-16,-20 0 0,-1-21 16,0 21-16,21-64 15,-21 43-15,1-1 0,-1 1 0,-21 21 16,0-22-16,0 1 0,21 21 16,-21 0-16,0 0 0,-21 21 31,21 21-31,0 0 15,-21 0-15,21 0 0,-22 22 0,22-22 16,-21 21-16,21 0 0,0-20 0,0 20 16,0 0-16,0-21 0,0 22 15,0-22-15,0 0 0,0 0 0,0 0 16,0 1-16,21-22 0,1 0 16,-1 0-16,0 0 0,21 0 15,22 0-15,-43-22 0,21 22 16,1-21-16,-1 0 0,0-21 15,-21 21-15,22-22 0,-1 22 0,-21-21 16,22-1-16,-22 1 0,0 0 0,0-1 16,0-20-16,-21 21 0,21 20 15,-21-20-15,22 0 0,-22 21 0,0-1 16,0 1-16,0 0 0,0 0 0,0 42 31,-22 0-31,22 0 0,-21 1 16,0-1-16,21 21 0,0 0 15,-21-20-15,0 20 0,0 43 16,21-43-16,0 0 0,0 1 16,0-22-16,0 21 0,0-21 15,0 0-15,0 1 0,0-1 0,21-21 16,0 0-16,0 0 0,21 0 16,-20 0-16,20 0 0,-21-21 15,21-1-15,-20 1 0,20 0 0,-21 0 16,0 0-16,0-22 0,1 22 0,-1-21 15,0 21-15,-21 0 0,21-1 16,-21 1-16,0 0 0,0 42 31,0 0-31,-21 1 16,0-1-16,21 0 0,0 0 0,0 21 16,-21-20-16,21-1 0,0 0 15,0 0-15,-22 0 0,22 0 16,22-21-1,-1 0-15,0 0 16,0-21-16,-21 0 0</inkml:trace>
  <inkml:trace contextRef="#ctx0" brushRef="#br1" timeOffset="205943.86">12806 13335 0,'-21'-21'0,"-1"21"16,22 21 15,-21-21-31,21 21 16</inkml:trace>
  <inkml:trace contextRef="#ctx0" brushRef="#br1" timeOffset="206728.28">13017 13589 0,'0'0'0,"-21"0"0,21-21 0,0-21 16,0-22 0,0 43-1,21 0-15,1 21 0,20-21 0,-21 21 16,21 0-16,1 0 0,20 0 16,-20 0-16,-22 0 0,0 21 15,0 0-15,0 0 0,-21 21 16,0 22-16,0-22 15,0 1-15,-21-1 0,0-21 0,0 21 16,-22 1-16,22-22 0,-21 21 16,21-21-16,0 1 0,-22-1 0,43 0 15,-21-21-15,0 0 0,21 21 0,-21-21 16,21-21 15,21 0-31,0 21 0,0 0 16,0 0-16,1 0 0,20 0 15,-21 0-15,0 0 0,0 0 16,1 0-16,20 21 0,-21-21 16,0 21-16,0 0 0,1 0 0,-22 22 15,21-22-15,-21 21 0,0-21 16,0 1-16,0-1 0,-21 0 16,-43 42-16,22-41 0,21-1 15,-22 0-15,1 0 0,0 0 16,-22 0-16,22-21 0,-1 0 15,22 0-15,-21 0 0,0 0 0,20 0 16,-20-21-16,21 0 0,0 21 16,0-21-16,-1 0 0,1 0 15,21-1-15,0 1 0,0 0 16,0 0-16,0 0 0,0 0 0,0-1 16,21 1-16,1 0 0,-1 0 0,0 0 15,0 0-15,21-22 0,1 22 0</inkml:trace>
  <inkml:trace contextRef="#ctx0" brushRef="#br1" timeOffset="207075.57">13674 13716 0,'0'0'0,"42"0"31,-21-21-31,0 0 0,0 0 15,1-1-15,-1 1 0,0 0 16,0 0-16,0 0 0,-21 0 16,0-1-16,21 22 0,-21-21 0,0 0 15,0 0-15,-21 21 16,0 0 0,0 0-16,0 21 0,0 0 0,-1 0 15,1 22-15,0-22 0,0 21 16,0 1-16,21-22 0,0 21 15,0 0-15,0-20 0,0-1 0,0 0 16,0 0-16,0 0 0,0 0 16,21 1-16,0-22 0,0 0 0,22 0 15,-1 0-15,0 0 16,1-22-16,-1 22 0,21-21 0</inkml:trace>
  <inkml:trace contextRef="#ctx0" brushRef="#br1" timeOffset="207464.49">15600 13102 0,'0'0'0,"-21"21"16,21 1-16,-22-22 0,1 21 16,0 0-16,0 21 15,0-21-15,21 1 0,-21 20 0,-1 0 16,22-21-16,-21 22 0,0-1 15,21 0-15,-21 43 0,0-64 16,21 22-16,-21-1 0,21-21 16,0 0-16,0 0 15,21-21 1,0-21-16,21 0 16,-21 0-16,1-21 0</inkml:trace>
  <inkml:trace contextRef="#ctx0" brushRef="#br1" timeOffset="208124.34">15811 13229 0,'22'-42'0,"-44"84"0,44-105 16,-1 63-16,-21-21 0,0-1 15,0 44 1,0-1-16,-21 0 16,21 0-16,-22 21 0,22-20 15,0 20-15,-21 0 0,21 1 0,-21-1 16,21 21-16,-21-20 15,0-1-15,21-21 0,0 22 0,-21-22 16,21 0-16,0 0 0,21-21 31,0-21-15,0 0-16,0 0 0,0-1 0,1 1 16,-1-21-16,0 21 0,0-22 15,21 22-15,-20-21 0,-1 21 0,0 0 16,0-1-16,0 1 0,-21 0 15,21 21-15,-21 21 16,0 0 0,0 1-16,0-1 15,0 21-15,-21-21 0,21 0 0,-21 43 16,21-43-16,0 21 16,0-20-16,0-1 0,0 0 15,0 0-15,21 0 0,0-21 16,1 0-16,-1 0 0,21 0 15,-21 0-15,22 0 0,-1 0 0,0-21 16,1 0-16,-1 0 0,0 0 0,1-1 16,-22-20-16,21 21 0,0 0 15,-20-22-15,-1 22 0,0-21 0,0 21 16,-21 0-16,21-1 0,-21 1 16,0 0-16,0 0 0,-21 21 15,0 0-15,0 0 0,0 0 16,-1 21-16,-20 0 0,21 0 15,0 1-15,21-1 0,0 21 16,-21-21-16,21 0 0,0 22 0,0-22 16,0 0-16,0 0 0,21 0 15,-21 1-15,21-1 0,0-21 16,64 21-16,-64-21 0,21 0 16,-21 0-16,22 0 0,-22-21 15,21 0-15,1-1 0,-22 1 16,-21 0-16,21 0 0,-21 0 15</inkml:trace>
  <inkml:trace contextRef="#ctx0" brushRef="#br1" timeOffset="208348.58">15198 13293 0,'0'0'0,"-43"0"0,1 0 0,42 21 0,0 0 16,21-21 0,0 0-16,22 0 15,-22 0-15,21 0 0,22 0 0,-22 0 16,21 0-16,1 0 0,-1-21 0,1 0 16,-1 21-16,-20-21 15,20-1-15,-20 22 0</inkml:trace>
  <inkml:trace contextRef="#ctx0" brushRef="#br1" timeOffset="209004.56">18140 13187 0,'0'0'0,"0"-21"0,-21 0 15,-1 21 1,1 0-16,0 0 0,0 21 16,0 0-16,0 0 15,-1 0-15,1 0 0,0 22 0,0-22 16,0 21-16,0 1 0,21-22 16,0 21-16,-22 0 0,22 1 0,0-1 15,0 0-15,0-20 0,0 20 16,22-21-16,-1 0 0,0 0 0,0-21 15,21 0-15,-20 22 0,20-22 0,0 0 16,22 0-16,-22 0 0,0-22 16,22 1-16,-1 0 0,-20 0 0,20 0 15,1-22-15,-22 22 0,22-21 16,-22 0-16,-21-1 0,21 1 0,-42 21 16,0-22-16,0 1 0,0 0 15,0-1-15,0 1 0,-21 0 16,0-1-16,-21 22 0,-1 0 0,22 0 15,-21 0-15,0 21 0,-1 0 0,1 0 16,0 21-16,-1 0 0,1 0 16,0 22-16,20-22 0,-20 21 0,21 0 15,0-20-15,0 20 0,-1 0 16,1 1-16,21-22 0,-21 21 16,21 0-16,0-20 0,0-1 0,0 0 15,21 0-15,0 0 0,43-21 16,-43 0-16,21 0 0,22 0 15,-22-21-15,22 0 0</inkml:trace>
  <inkml:trace contextRef="#ctx0" brushRef="#br1" timeOffset="209868.56">19156 12975 0,'0'-21'0,"0"42"0,0-63 0,-21 42 16,-1 0-16,1 21 15,0 0-15,21 22 0,-21-22 16,0 21-16,21-21 0,0 22 0,-21-1 16,21 0-16,-22 1 0,22-1 15,-21 0-15,21-21 0,0 22 16,0-1-16,-21 0 0,21-20 0,-21 20 16,21-21-16,0 0 0,0 0 15,0 1-15,0-1 0,0-42 31,0-1-15,0 1-16,0 0 16,0 0-16,21-21 0,0 20 0,0 1 15,1 0-15,-1 0 0,0 0 0,0 0 16,21-1-16,-20 1 0,20 21 16,-21-21-16,21 21 0,-20 0 15,20 0-15,-21 0 0,0 0 0,22 21 16,-22-21-16,0 21 0,-21 1 15,0-1-15,0 0 0,0 21 0,0-21 16,0 1-16,-21-1 0,0 21 16,-22-21-16,22 0 0,-21 1 15,21-1-15,-22 0 0,1 0 0,21-21 16,0 21-16,-22-21 0,22 0 0,0 0 16,0 0-16,21-21 31,21 21-16,0 0-15,0 0 16,0 0-16,1 0 0,-1 0 16,21 0-16,0-21 0,1 21 0,-1-21 15,0 21-15,1-21 0,20-1 0,-20 22 16,20-21-16,-21 0 0,22 0 16,21-21-16,-64 20 0,21 1 15,-21 0-15,0-21 0,1 21 16,-22-1-16,0 1 0,0 0 15,0 0-15,-22 21 32,1 0-32,21 21 0,-21 0 0,0 22 15,21-22-15,-21 0 16,0 21-16,21-21 0,0 22 16,-22-1-16,22 0 0,-21 1 0,0 20 15,21-20-15,0-1 0,0 21 16,0-20-16,0 20 0,0-20 0,0 20 15,-21-21-15,21 22 0,-21 63 16,0-85-16,-1 22 0,1-22 16,0 0-16,21-20 0,-21 20 0,0 0 15,21-21-15,-21-21 16,21-21 0,0-21-1,0 21-15,0 0 0,0-22 0,0 1 16,0-22-16,0 22 0,21-21 0</inkml:trace>
  <inkml:trace contextRef="#ctx0" brushRef="#br1" timeOffset="210083.78">19854 13187 0,'0'0'16,"0"21"15,0 0-15,0 0 15,21-21-31,1 0 0,-1 0 0,0 0 16,0 0-16</inkml:trace>
  <inkml:trace contextRef="#ctx0" brushRef="#br1" timeOffset="210404.55">20151 13335 0,'0'21'0,"21"-21"15,0 0 1,0 0-16,0 0 0,0 0 16,1 0-16,-1 0 15,0-21-15,0 0 0,0 0 16,-21 0-1,-21 21 1,0 0-16,0 0 0,0 0 16,-1 0-16,1 21 0,0-21 15,0 21-15,0 0 0,0 0 0,-1 22 16,22-22-16,0 0 0,0 21 0,-21-21 16,21 22-16,0-22 15,0 0-15,0 21 0,21-20 0,1-1 16,-1 0-16,0-21 15,21 0-15,-21 0 0,22 0 0,-22 0 16,21 0-16,22-21 0,-22 0 0,22-1 16</inkml:trace>
  <inkml:trace contextRef="#ctx0" brushRef="#br1" timeOffset="210889.52">20955 13293 0,'0'0'0,"0"-21"0,0-1 16,-21 22-16,0 0 0,-1 0 15,1 0 1,0 22-16,21-1 0,-21 0 0,0 0 16,21 0-16,-21 0 0,-1 22 15,22-22-15,-21 21 0,21-21 0,0 22 16,0-22-16,0 0 0,0 21 0,0-20 16,0-1-16,21 0 15,1 0-15,-1-21 0,0 0 0,0 0 16,43 0-16,-43 0 15,21-21-15,-21 0 0,22 0 0,-22-1 16,0 1-16,21-21 0,-21 21 0,1-22 16,-1 1-16,0 21 15,21-21-15,-42-22 0,43-21 16,-22 43-16,0-21 0,0 20 0,-21 1 16,0 0-16,21-22 15,0 43-15,-21 0 0,0 42 16,-21 21-1,0-21-15,0 22 0,0-1 16,21 0-16,-21 1 0,-1-1 0,22 0 16,-21 1-16,21-1 0,0 0 15,-21 1-15,21-22 0,0 21 0,0 1 16,0-22-16,0 0 0,0 0 16,0 0-16,0 0 0,21-21 15,0 0-15,1 0 0,-1 0 0,0 0 16,0 0-16,0 0 0,0-21 15,1 0-15,-1 0 0,21 0 0,-21 0 16</inkml:trace>
  <inkml:trace contextRef="#ctx0" brushRef="#br1" timeOffset="211092.24">21040 13208 0,'0'0'16,"-22"0"-16,22 21 15,22-21-15,20 0 16,-21 21-16,0-21 0,22 0 0,-1 0 16,-21 0-16,21 0 0,1 0 15,-1 0-15,0 0 0,22 0 0,-22-21 16,1 21-16,-22-21 0,21 21 16,0-21-16,1 21 0,-1-21 0,0 21 15</inkml:trace>
  <inkml:trace contextRef="#ctx0" brushRef="#br1" timeOffset="212572.62">974 15304 0,'-22'-64'0,"1"43"16,21 0-16,0 0 0,0-1 15,0 1-15,0 0 0,0 42 31,-21 22-15,21-22-16,-21 21 0,21 0 0,0 1 16,0 20-16,-21-20 0,21-1 15,0 0-15,-21-21 0,21 22 0,0-22 16,0 0-16,0 0 16,0 0-16,0 1 0,0-44 31,21 1-31,0 0 0,-21 0 15,0 0-15,21 0 0,0-22 16,0 22-16,-21-21 0,0 21 16,0-1-16,22 1 0,-22 0 0,21 21 15,0 0-15,-21 21 16,21 0-16,0 1 16,-21 20-16,21-21 15,-21 21-15,22-20 0,-22-1 0,21 21 16,0-21-16,0 0 0,0-21 15,0 22-15,1-1 0,-1-21 16,0 0-16,21 0 0,-21 0 0,22 0 16,-22-21-16,21-1 0,1 1 15,-22 0-15,21-21 0,0 21 0,-20-22 16,-1 22-16,0-21 16,-21-1-16,0 1 0,0 0 0,0-1 15,-21 22-15,0-21 0,-22-22 16,1 43-16,21 0 0,0 21 15,-22 0-15,22 0 0,0 0 16,0 0-16,0 21 0,21 0 16,0 1-16,0-1 0,0 0 0,0 0 15,0 0-15,21 0 16,21-21-16,-21 0 0,22 0 0</inkml:trace>
  <inkml:trace contextRef="#ctx0" brushRef="#br1" timeOffset="213184.55">1926 15007 0,'0'0'0,"-21"0"15,0 0 1,21 43-16,-21-22 16,21 0-16,0 21 0,0 1 0,-22-1 15,22 0-15,-21-21 0,21 22 16,-21-1-16,21 0 0,0-20 0,0 20 15,0-21-15,-21 21 16,21-20-16,21-44 31,-21 1-15,0 0-16,21 0 0,-21-21 16,21 20-16,-21-20 0,0 21 15,0-21-15,0-1 0,0 1 16,0 0-16,22-1 0,-22 22 15,21-21-15,0-22 0,0 43 16,0 0-16,0 0 16,1 21-16,-1 0 0,0 0 0,0 0 15,0 0-15,0 0 16,1 21-16,-22 0 0,0 0 16,0 0-16,0 1 0,0-1 0,0 21 15,-22-21-15,1 0 0,0 22 0,0-22 16,0 0-16,-22 0 0,22 0 15,0 1-15,0-22 0,0 0 16,0 0 0,21-22-1,21 22 1,0 22-16,0-1 16,0-21-16,0 21 0,1 0 15,-1-21-15,-21 21 0,21 0 0,0 1 16,-21-1-16,21-21 0,-21 21 15,0 0-15,21-21 0,1 21 16,-1-21 0,0 0-1,-21-21-15,21 0 0,0 21 16</inkml:trace>
  <inkml:trace contextRef="#ctx0" brushRef="#br1" timeOffset="213548.56">2688 14901 0,'0'0'0,"-21"0"0,0 0 15,0 0-15,63 0 32,-21-21-32,0 21 15,22 0-15,-1 0 0,0-21 16,1 21-16,-1 0 0,0 0 16,1 0-16,-22 0 0,21 0 0,0 0 15,-20 0-15,-1 0 0,21 0 16,-42 21-1,0 0 1,-21-21-16,0 0 0,0 0 0,-1 0 16,1 22-16,-21-22 15,21 0-15</inkml:trace>
  <inkml:trace contextRef="#ctx0" brushRef="#br1" timeOffset="214129.46">2921 14923 0,'-21'21'15,"21"0"1,0 0-16,0 0 0,0 0 16,0 22-16,0-22 0,0 21 15,0 1-15,-21-1 0,21 0 16,0 1-16,0-22 0,-22 21 16,22 0-16,0 1 0,0-1 0,-21 0 15,21-20-15,0 20 0,-21 21 16,21-41-16,0-1 0,0 0 15,0 0-15,0-42 47,21 21-47,-21-21 0,21 0 16,-21-1-16,22 1 0,-1 0 16,-21-21-16,21 21 0,0-22 0,0 1 15,-21 0-15,21-22 0,1 22 16,-22-64-16,0 64 15,0-1-15,21 1 0,-21 0 0,0 20 16,0 1-16,0 42 31,0 22-31,0-22 0,0 21 0,0 1 16,0 20-16,0-21 0,-21 22 16,21-22-16,-22 1 0,22 20 15,-21-21-15,0 1 0,0 41 16,0-41-16,0-22 0,21 21 15,-22-21-15,22 1 16,-21-1-16,21-42 47,0-1-47,0 1 16,0 0-16,0 0 15,0 0-15,0 0 0,21-22 0,-21 22 16,0-21-16,0 21 0,0-22 15,0 1-15</inkml:trace>
  <inkml:trace contextRef="#ctx0" brushRef="#br1" timeOffset="214451.61">2879 14859 0,'-22'0'0,"44"0"0,-65 0 0,22 21 0,-21-21 15,21 0-15,-22 21 0,1-21 16,21 22-16,-22-22 0,22 0 0,0 0 16,0 21-16,0-21 0,42 0 31,21 0-31,1 0 0,-1 0 16,21-21-16,1 21 0,-1-22 0,1 22 15,-1-21-15,1 21 16,-1 0-16,1 0 0,-1-21 0,1 21 15,-22 0-15,22 0 0,-43 0 16,0 0-16,-42 0 31,0 0-15</inkml:trace>
  <inkml:trace contextRef="#ctx0" brushRef="#br1" timeOffset="-214376.27">4762 15092 0,'0'-21'31,"0"0"-31,0-1 0,22 1 15,-1 0-15,21-21 16,-21 21-16,0-1 0,-21 1 0,0 0 16,0 0-16,0 0 0,-21 21 15,0 0 1,0 0-16,0 0 0,-22 0 16,22 21-16,-21 0 0,21 0 15,0 0-15,-1 1 0,1-1 0,21 0 16,0 21-16,0-21 0,0 1 15,21-1-15,22 21 0,-22-21 16,21 22-16,1-22 0,-22 0 16,21 0-16,0 0 0,-20 22 0,20-22 15,-21 0-15,0 0 16,0 21-16,-21-20 0,0-1 0,0 21 16,-21-21-16,0 0 0,0 1 0,-21-1 15,-1-21-15,1 21 0,0-21 16,-1 0-16,-20 0 0,20 0 0,1 0 0,-21 0 15,20 0-15,1 0 16,21-21-16,-22 0 0,22-22 0,0 22 16,0-21-16,0 21 0,0-22 15,21 1-15,0 0 0,0 20 0,0-20 16,0 21-16,0-21 0,21 20 16,0 1-16,0 21 0,21 0 0,-20-21 15,62 21-15,-63 0 0,22 0 16,-1 0-16,0 0 0</inkml:trace>
  <inkml:trace contextRef="#ctx0" brushRef="#br1" timeOffset="-214029.11">5143 15282 0,'0'0'0,"43"0"16,-22 22-16,0-22 0,21 0 16,-20 0-16,-1 0 0,21-22 15,-21 1-15,0 0 16,1 0-16,-1 0 0,-21-22 15,21 22-15,-21 0 0,0-21 0,0 21 16,0-1-16,0 1 0,0 0 16,-21 21-16,0-21 0,-1 21 15,1 0-15,0 0 0,0 0 16,0 21-16,0 0 0,-1 0 0,1 22 16,21-22-16,0 21 0,-21 1 15,21 20-15,0-21 0,-21 1 16,21-1-16,0 0 0,0-20 0,0 20 15,0-21-15,0 0 0,21 0 16,0 1-16,0-22 0,1 0 16,-1 0-16,21 0 0,-21 0 0,22-22 15,-1 1-15,0-21 0,1 21 16,20-22-16,-21 22 0,1-21 16,-1-22-16,0 22 0,1-21 0,-1 20 15</inkml:trace>
  <inkml:trace contextRef="#ctx0" brushRef="#br1" timeOffset="-213812.17">5990 14647 0,'0'-21'0,"0"169"0,0-317 0,0 211 0,-21-84 16,21 63-1,0 0-15,-21 1 0,21 20 16,-21 0-16,21 1 0,-22-1 0,22 0 16,0 1-16,0-1 0,0 21 15,-21-20-15,21 20 0,-21-20 0,21-1 16,0 21-16,0-20 0,-21-22 15,21 21-15,0-21 0,0 22 0,0-22 16,0 0-16,21-21 16,0 0-1,0-21-15,1 0 0,-1 0 16</inkml:trace>
  <inkml:trace contextRef="#ctx0" brushRef="#br1" timeOffset="-213428.3">6138 15219 0,'0'42'31,"21"-42"-15,1-21-16,-1 21 0,0-21 16,0 0-16,0 0 15,0-22-15,1 22 0,-1 0 16,0 0-16,-21 0 0,0-1 0,0 1 15,0 0-15,0 0 16,-21 21-16,0 0 16,-1 0-16,-20 21 0,21 0 15,0 0-15,0 1 0,-1-1 16,1 21-16,-21 22 16,42-22-16,0 0 0,0-21 15,0 22-15,0-22 0,0 21 16,0-21-16,21-21 0,0 0 15,0 0-15,22 0 0,-22 0 16,21 0-16,-21-21 0,22 0 0,-1 0 16,0 0-16,1 0 0,-1-1 15,0 1-15,1-21 0,-22 21 0,21-22 16,-21 1-16,1 21 0</inkml:trace>
  <inkml:trace contextRef="#ctx0" brushRef="#br1" timeOffset="-213020.19">6710 14986 0,'0'-21'16,"-21"42"-1,42-21-15,-42 21 0,-1-21 0,22 43 16,-21-1-16,21-21 16,0 21-16,0-20 0,-21 20 0,21-21 15,-21 0-15,21 0 0,0 1 16,0-1-16,-21 0 0,0 21 16,21-63 15,0 0-16,0-21-15,0 20 0,0 1 16,0-21-16,0 21 0,21-22 0,0 1 16,0 21-16,0-21 0,0 20 15,22 1-15,-22 0 0,21 0 0,-21 0 16,22 21-16,-1 0 0,-21 0 16,22 0-16,-22 0 0,21 0 15,-21 21-15,0 0 0,1 21 0,-22-20 16,0 20-16,0-21 0,0 21 15,0 1-15,0-22 0,0 21 0,-22-21 16,1 22-16,21-22 0,-21 0 0,21 0 16,-21 0-16,21 1 15,0-44 1,0 1 0,21 21-16,0-21 0,0-21 0,1 21 15,-1-22-15,0 22 0</inkml:trace>
  <inkml:trace contextRef="#ctx0" brushRef="#br1" timeOffset="-212800.17">7429 14923 0,'22'0'0,"-22"21"31,0 0-31,0 0 16,0 0-16,0 22 0,0-22 15,-22 0-15,1 21 0,21-21 0,0 1 16,-21 20-16,0-21 0,0 0 0,21 0 15,0 1-15,-21-1 0,-1-21 16,22 21-16,0-42 31,22 0-31,-22-22 0,21 22 0,0 0 16,0-21-16,-21-1 0</inkml:trace>
  <inkml:trace contextRef="#ctx0" brushRef="#br1" timeOffset="-212632.19">7472 14711 0,'0'-21'0,"0"42"0,-21-42 16,21 0-16,-22 21 16,1 0-1,21 21 1,0 0-16,0 0 16,0 0-1,0 0 1,0 1-16</inkml:trace>
  <inkml:trace contextRef="#ctx0" brushRef="#br1" timeOffset="-212240.95">7937 14838 0,'0'0'0,"0"-21"0,-21 21 31,21 21-31,-21 0 15,0-21-15,21 21 0,-21 0 16,0 1-16,21-1 0,-22 0 0,22 21 16,-21-21-16,0 1 0,21 20 15,0 0-15,0-21 0,0 1 0,0 20 16,0-21-16,0 0 0,0 0 0,0 1 16,21-1-16,22-21 0,-22 0 15,21 0-15,-21 0 0,22 0 0,-1 0 16,0-21-16,1 21 0,-22-22 15,21 1-15,0-21 0,-20 21 0,20 0 16,0-43-16,-21 43 16,-21-21-16,0 20 0,0 1 15,0-21-15,0 0 0,0 20 16,0 1 0,-21 21-16,0 0 15,21 21-15,0 1 0,0-1 16,0 0-16</inkml:trace>
  <inkml:trace contextRef="#ctx0" brushRef="#br1" timeOffset="-211564.19">8657 14901 0,'21'0'0,"-42"0"0,21 22 46,0-1-46,-21 0 16,21 0-16,0 0 0,0 0 0,0 1 16,0-1-16,-21 42 0,21-42 15,-21 1-15,21 20 0,0-21 16,-22 0-16,22 0 0,0 1 16,0-1-16,0 0 15,0-42 1,0 0-16,0-1 15,0 1-15,0 0 16,0-21-16,0 21 0,0-22 0,22 22 16,-22-21-16,21-1 0,21 22 0,-21-21 15,0 21-15,22 0 0,-22-22 16,21 22-16,-21 21 0,22-21 0,-1 21 16,-21 0-16,22 0 0,-22 0 15,0 0-15,0 0 0,0 21 0,0 0 16,1 0-16,-22 1 0,21-1 0,-21 0 15,0 0-15,0 21 0,0-20 16,0-1-16,0 0 0,0 21 16,-21-21-16,-22 22 0,43-22 15,-21-21-15,0 0 16,21-21 15,0 0-31,21-22 0,0 22 16,0 0-16,1 0 0,-1-22 0,0 22 15,21-21-15,22-22 16,-43 43-16,21-21 0,1 21 0,-22 0 16,21 21-16,-21 0 0,0 0 15,22 0-15,-22 0 0,0 21 0,-21 0 16,0 0-16,0 0 0,0 22 0,0 20 16,0-42-1,0 22-15,0-1 0,0 0 0,-21-21 16,0 22-16,0-22 0,21 0 0,0 0 15,-22 0-15,1 1 16,42-44 0,1 22-1,-1-21-15,0 0 0</inkml:trace>
  <inkml:trace contextRef="#ctx0" brushRef="#br1" timeOffset="-211033.22">9842 14965 0,'0'21'0,"0"0"16,22-21 15,-1 21-31,21-21 0,-21 0 0,22 0 16,-1 0-16,0 0 0,1 0 0,20 0 15,-21 0-15,22 0 0,-22 0 16,1 0-16,-1-21 0,0 21 16,1 0-16,-1 0 0,0-21 0,-21 21 15,1-21-15,20 21 16,-21-21-16,-21 0 16,0-1-16,-21 22 15,0-21-15,0 21 0,-22 0 16,22 0-16,0 0 0,-21 0 0,20 0 15,1 0-15,0 0 0,0 0 0,0 0 16,42 0 31,0 0-47,0 0 0,0 0 0,1 0 16,-1 21-16,0-21 0,0 22 15,0-22-15,0 21 0,-21 0 16,0 0-16,0 0 15,0 0-15,0 1 0,0-1 0,-21 0 16,0 0-16,-21 0 0,21 0 16,-1 1-16,1-1 0,-21 0 0,21 0 15,0 0-15,-1 0 0,1 1 0,0-22 16,0 0-16,21 21 0,0-42 16</inkml:trace>
  <inkml:trace contextRef="#ctx0" brushRef="#br1" timeOffset="-210344.92">12404 14753 0,'0'0'0,"21"-21"0,0 0 0,-21 0 16,0 0-16,21-1 0,-21 1 0,0 0 16,-21 21-1,0 0-15,0 0 0,-22 21 16,22 0-16,-21 1 0,21-1 16,-22 21-16,22-21 0,-21 22 15,21-1-15,-1 0 0,1 1 0,0-1 16,0 0-16,21 1 0,0-1 15,0 0-15,0 1 0,0-22 0,21 21 16,0-21-16,22 22 0,-22-22 16,21-21-16,0 0 0,-20 0 15,20 0-15,0 0 0,1-21 16,-1-1-16,0 1 0,1 0 0,-1-21 16,0 21-16,1-22 0,-1 22 15,-21-21-15,0-1 0,-21 22 0,0-21 16,0 0-16,0-1 0,0 22 0,-21-21 15,0 21-15,-21-22 0,20 22 16,-20 0-16,0 21 0,21 0 16,-22 0-16,1 0 0,0 0 0,-1 0 15,1 21-15,0-21 0,-1 21 0,22 22 16,0-22-16,0 0 0,0 0 16,21 21-16,0-20 0,0 20 0,0-21 15,0 0-15,21 0 0,0 1 16,0-1-16,21 0 0,-20-21 0,41 0 15,-21 0-15,1 0 0,20-21 0,1 0 16,-22 21-16,43-22 0</inkml:trace>
  <inkml:trace contextRef="#ctx0" brushRef="#br1" timeOffset="-210057.19">13208 14711 0,'0'0'0,"0"-21"0,0 0 15,0-1 1,-21 22-16,0 0 0,-1 22 15,1-1-15,0 0 0,21 0 0,0 21 16,-21-20-16,0 20 0,21 0 16,-21 1-16,21 20 0,0-21 0,-22 22 15,22-1-15,-21 1 0,21-1 0,0 22 16,0-21-16,0-1 0,0 1 16,0-1-16,0-21 0,0 22 15,0-1-15,0 1 0,0-1 0,0-20 16,0 20-16,0-20 0,0-1 15,0-21-15,0 21 0,0-20 0,0-1 16,0-42 0,0-1-16,0 1 15,0 0-15,0-21 0,21-1 0,1 1 16,-22 0-16</inkml:trace>
  <inkml:trace contextRef="#ctx0" brushRef="#br1" timeOffset="-209747.19">13123 14986 0,'-21'-42'0,"42"84"0,-42-105 16,21 20-16,0 22 0,0 0 0,0 0 15,21 0-15,0-1 0,1 22 16,-1-21-16,21 0 0,0 21 0,1-21 16,20 21-16,-20 0 0,-1 0 0,0 0 15,1 21-15,-1 0 0,-21 0 16,0 1-16,-21-1 0,0 0 0,0 21 15,-21-21-15,0 1 0,-21-1 16,-1 0-16,1 0 0,0 0 0,-22 22 16,22-43-16,-1 21 0,-20 0 15,21 0-15,20-21 0,-20 0 16,21 0-16,0 0 0,21-21 16,21 21-1,0-21-15,21 0 0,-20 21 16,20-22-16,0 1 0,43-21 15</inkml:trace>
  <inkml:trace contextRef="#ctx0" brushRef="#br1" timeOffset="-209009.17">13631 14944 0,'0'0'0,"21"0"0,-21 21 15,0 0-15,22-21 0,-1 0 16,0 0-16,0 0 0,0 0 15,0 0-15,1 0 0,-1-21 0,21 0 16,-21 21-16,22-21 0,-22-1 0,21 1 16,22-21-16,-22 21 15,-21 0-15,0-1 0,-21 1 0,0 0 16,0 0-16,0 0 16,-21 21-16,0 0 0,0 0 15,0 0-15,-22 0 0,22 0 0,-21 21 16,21 0-16,-1 0 0,1 0 15,0 1-15,0 20 0,21-21 0,-21 21 16,21 1-16,0-22 0,0 0 16,21 0-16,0 0 0,21 1 15,1-1-15,-1-21 0,0 0 16,1 0-16,20 0 0,-20 0 16,20 0-16,-21-21 0,22-1 0,-22 22 15,1-21-15,-1 0 0,0 0 0,-21 0 16,22 0-16,-43-22 0,21 22 15,-21 0-15,0 0 0,0 0 0,0-1 16,0 1-16,0 0 16,-21 21-1,21 21-15,0 0 16,0 1-16,-21-1 0,21 0 16,0 0-16,0 0 0,0 0 0,0 1 15,-22-1-15,22 0 0,0 0 0,0 0 16,-21-21-16,21 21 0,-21-21 15,21 22-15,-21-22 0,0 0 16,21-22 0,0 1-1,0 0-15,0 0 0,21 0 0,0-22 16,0 22-16,0 0 16,22-21-16,-22-1 0,0 22 0,21 0 15,-20-21-15,20 21 0,0-1 0,-21 22 16,22 0-16,-1 0 0,0 0 15,1 0-15,-1 22 0,0-1 0,1 0 16,20 21-16,-42 1 16,-21-22-16,0 0 0,0 0 0,0 0 15,-21 64-15,21-64 16,-21 0-16,0-21 0,0 21 16,0 1-16,-1-22 0,1 0 15,0 0-15,0-22 0,0 1 16</inkml:trace>
  <inkml:trace contextRef="#ctx0" brushRef="#br1" timeOffset="-208464.22">15981 14690 0,'0'0'0,"0"-21"16,0-1-16,-21 22 15,21-21-15,0 0 16,-22 21-16,1 21 15,21 0 1,-21 22-16,21-22 0,0 21 0,0-21 16,0 22-16,0-1 0,0-21 15,0 22-15,0-1 0,0-21 0,0 21 16,0-20-16,21-1 0,0 0 16,1 0-16,-1 0 0,0-21 15,42 0-15,-41 0 0,20 0 16,0-21-16,1 0 0,-1 0 15,64-64-15,-85 64 16,0 0-16,0-22 0,-21 22 0,0-21 16,0-22-16,-21 22 15,0 21-15,-21-21 0,20 20 0,1 1 16,0 21-16,0 0 16,0 0-16,0 0 0,-22 0 0,22 0 15,0 21-15,0 1 0,0-1 16,21 0-16,-22 0 0,22 0 0,0 0 15,0 1-15,0-1 0,22 0 16,-1 0-16,0-21 0,21 0 16,-21 0-16</inkml:trace>
  <inkml:trace contextRef="#ctx0" brushRef="#br1" timeOffset="-208104.2">16573 14838 0,'0'-106'31,"0"85"-31,0 0 0,22 0 16,-1 21-16,-21-22 0,21 1 16,0 21-16,21 0 0,1 0 15,-22 0-15,0 0 0,0 21 16,0 1-16,1-1 0,-1 0 0,0 21 16,0-21-16,-21 22 0,0-22 0,0 0 15,0 21-15,0 1 16,0-1-16,-21-21 0,0 0 0,0-21 15,-1 22-15,1-1 0,0-21 16,0-21 0,21-1-16,0 1 15,0 0-15,0 0 0,21 0 16,-21-22-16,21 22 0,0-21 0,1 0 16,-1-1-16,0 22 15,0 0-15,-21 0 0,21 0 16,22-22-16,-22 43 0,0-21 15,0 0-15,0 21 0,0-21 16</inkml:trace>
  <inkml:trace contextRef="#ctx0" brushRef="#br1" timeOffset="-207644.13">17272 14330 0,'-21'-21'0,"21"169"0,21-275 0,-63 85 0,-1 20 15,22 1-15,-21 21 0,-1-21 16,1 0-16,0 21 0,-1-21 0,-20 21 15,-43 0-15,43 0 0,-22 0 16,21 0-16,-168 42 16,147 0-16,21 1 0,1-1 15,-22 0-15,43 1 0,-22 20 16,22 1-16,-21-1 0,20-20 0,22 20 16,-21 1-16,-1-1 0,22 1 0,0-1 15,21 1-15,0-22 0,0 21 16,0 64-16,21-84 0,22 20 15,-22-20-15,21-22 0,0 21 0,1-21 16,20 22-16,1-43 0,-1 21 16,1-21-16,20 0 0,22 0 15,-21 0-15,105-43 0,-84 22 16,-21 0-16,21-21 0,-22-1 16,1 1-16,-21-21 0,63-43 15,-64 42-15,-42 1 0,22-1 16,-43 1-16,0-1 0,0-63 15,-22 64-15,-20 20 0,0-20 0,-1 21 16,-20-1-16,21 1 0,-22 21 16,22 0-16,-22-1 0,1 1 0,20 21 15,-20 0-15,21 0 0,-1 21 16,1 1-16,0-1 0,20 0 0,1 0 16,0 0-16,21 0 0,0 1 15,21-1-15</inkml:trace>
  <inkml:trace contextRef="#ctx0" brushRef="#br1" timeOffset="-205793.03">18563 14499 0,'0'-21'0,"42"21"31,-42 21-31,0 0 16,0 22-16,0-22 0,-21 21 0,0 1 16,0-1-16,0 0 0,0 1 15,-1-1-15,1 0 0,0 1 16,-21-1-16,21 0 0,-1-21 0,-20 22 16,21-1-16,0-21 0,0 0 15,-1 1-15,1-1 0,0 0 0,0-21 16,0 0-16,0 0 0,-1 0 15,1-21-15,21 0 0,-21-1 16,21 1-16,-21 0 0,21-21 0,0-1 16,0 22-16,0-21 0,0 0 15,0-1-15,0 1 0,0 0 0,0-1 16,21 22-16,0-21 0,0 21 0,-21-1 16,22 22-16,-1 0 15,0 0-15,0 22 0,0-1 16,0 0-16,1 0 0,-22 21 0,21-20 15,0 20-15,0 0 0,0-21 16,0 22-16,1-22 0,-1 21 0,0 1 16,0-22-16,0 0 0,0 21 15,22-21-15,-22-21 0,21 22 0,1-1 16,-1-21-16,43 0 16,-22 0-16,-21-21 0,22-1 0,-22 1 15,22 0-15,-22 0 0,0 0 16,22 0-16,-43-22 0,21 22 0,-20 0 15,-1-21-15,0 20 0,-21-41 16,0 42-16,0 0 0,-42-22 16,20 43-16,-20 0 15,21-21-15,0 21 0,-22 0 0,22 0 16,-21 21-16,0 0 0,20-21 0,-20 22 16,0-1-16,21 0 0,-43 42 15,43-41-15,0-1 16,0 21-16,21-21 0,0 0 0,0 22 15,0-1-15,0-21 0,21-21 16,0 43-16,0-43 0,0 0 16,0 0-16,1 0 0,20 0 15,-21-22-15,0 1 0,0 0 16,1 0-16,41-21 0,-42 20 16,0 1-16,-21 0 15,22 0-15,-22 0 0,21 0 0,0-1 16,-21 1-16,0 42 47,-21 1-47,21-1 15,0 0-15,0 0 0,0 0 16,0 0-16,0 1 0,0-1 0,0 0 16,0 0-16,21-21 15,-21 21-15,21-21 0,0 0 0,0 0 16,1 0-16,-1 0 0,21 0 0,-21 0 15,22 0-15,-22-21 0,21 0 16,-21 21-16,22-21 0,-22 0 0,21-1 16,-21 1-16,0-42 0,-21 42 15,0-1-15,22 1 0,-22-21 16,0 21-16,0 0 0,0-1 16,-22 22-1,1 0-15,21 22 0,-21-22 16,21 21-16,0 0 0,-21 0 0,21 0 15,-21 22-15,21-22 16,0 0-16,0 0 0,0 21 0,0-20 16,0-1-16,0 0 0,0 0 0,0 0 15,0 0-15,0 1 0,21-22 16,0 0-16,0 0 0,22 0 0,20 0 16,-42-22-16,22 1 15,-1 0-15,-21 0 0,21 0 0,1 0 16,-22-1-16,0-20 0,0 21 0,0-21 15,1 20-15,-1 1 0,-21-21 16,0 21-16,0 0 0,0-1 16,0 44 15,-21-1-31,-1 0 0,22 0 0,-21 0 16,21 0-16,0 1 0,-21 20 15,21-21-15,0 0 0,0 0 0,0 1 16,0-1-16,0 0 0,0 0 15,21 0-15,0-21 0,1 0 0,20 0 16,-21 0-16,21 0 0,-20 0 0,20 0 16,0 0-16,22-42 15,-22 21-15,-21 0 0,22-1 0,-22 1 16,0 0-16,0 0 0,0-43 16,-21 43-16,0 0 15,0-21-15,0 63 31,0 0-31,0 0 16,-21 0-16,21 1 0,-21-1 0,0 0 16,21 0-16,-21 0 0,21 0 15,0 1-15,-22-1 0,1 0 0,21 0 16,-21-21-16,21 21 16,0-42-1,0 0 1,0 0-1,0 0-15,21-22 0,0 22 16,1 0-16,-1 0 0,21 0 16,-21-22-16,22 22 0,-22 0 0,21 0 15,0 0-15,1 21 0,-22 0 0,64 0 16,-64 0-16,21 0 16,-21 0-16,0 21 0,-21 0 0,0 21 15,0-21-15,0 1 0,0-1 16,0 0-16,0 0 0,0 0 15,-21 0-15,0 1 0,0-1 0,0 0 16,-22 0-16,43 0 0,-21-21 16,0 21-16,42-42 31,22 0-15,-22 21-16</inkml:trace>
  <inkml:trace contextRef="#ctx0" brushRef="#br1" timeOffset="-205520.17">21336 14774 0,'0'-21'0,"0"42"0,0-63 0,0 21 15,-21 21 1,0 0-16,-1 0 0,1 0 16,0 21-16,0-21 0,0 21 0,0 0 15,-1 22-15,1-22 16,0 0-16,0 0 0,0 22 0,21-22 15,-21 21-15,21-21 0,0 22 16,0-22-16,0 21 0,0-21 0,0 0 16,0 1-16,21-1 0,0 0 0,0 0 15,21-21-15,-20 0 0,20 0 16,-21 0-16,21 0 0,1-21 0,-1 0 16,0 0-16,43-22 15,-43 22-15,1 0 0</inkml:trace>
  <inkml:trace contextRef="#ctx0" brushRef="#br1" timeOffset="-205084.18">21738 14584 0,'0'-42'0,"0"84"0,0-127 0,0 43 15,0 21-15,0 0 0,0-1 16,0 44-16,0-1 16,0 0-16,0 21 0,0 1 0,0-1 15,0 0-15,0 1 0,0-1 16,0 0-16,-21 1 0,0-1 0,21-21 15,-21 21-15,21-20 0,0 20 0,-22-21 16,1 0-16,21 0 0,-21 1 16,21-1-16,0 0 0,-21-21 31,21-21-15,0 0-16,0-1 0,0 1 0,0 0 15,21 0-15,0 0 0,0-22 16,1 22-16,20-21 0,-21 0 0,21 20 15,1-20-15,-1 21 0,0-21 16,1 20-16,-1 22 0,0 0 0,-20 0 16,-1 0-16,21 0 0,-21 0 0,-21 22 15,21 20-15,-21-21 0,0 43 16,0-43-16,0 21 0,-42 0 16,21 1-16,0-22 15,21 0-15,-21 0 0,-1 0 16,1 1-16,0-1 0,0-21 15,21 21-15,0-42 32,0 0-32</inkml:trace>
  <inkml:trace contextRef="#ctx0" brushRef="#br1" timeOffset="-204674.13">22945 14393 0,'0'0'0,"0"-21"0,21-63 16,-21 105 15,0 21-15,0 0-16,0 1 0,0-1 16,0 0-16,0 22 0,0-22 0,0 22 15,0-22-15,0 0 0,-21 1 16,-1-1-16,22-21 0,-21 22 0,21-22 15,-21 0-15,21 21 0,0-21 16,0 1-16,21-22 16,0 0-16,1 0 15,-1 0-15,0-22 0,0 1 16,0 0-16,22 0 0</inkml:trace>
  <inkml:trace contextRef="#ctx0" brushRef="#br1" timeOffset="-204020.61">23410 14415 0,'0'0'0,"0"-64"0,0 43 0,0-21 16,0 20-16,0 1 0,-21 42 31,21 22-31,0-22 16,-21 21-16,0 22 0,21-22 0,-21 22 16,21-22-16,0 21 0,0-20 0,0-1 15,0 22-15,0-43 16,0 21-16,-22 0 0,22-20 0,-21 20 15,21-21-15,0 0 0,0 0 16,0-42 15,0 0-31,21 0 0,1 0 16,-1 0-16,0-22 0,0 22 16,0-21-16,0 21 0,1-1 15,-1-20-15,0 21 0,0 0 0,0 0 16,0 21-16,1 0 0,-22 21 31,0 0-31,0 0 0,0 0 16,0 0-16,0 22 0,0-22 15,0 0-15,0 21 0,0-20 16,0-1-16,0 0 0,0 0 16,0 0-16,21 0 0,21 1 15,-21-22-15,0 0 0,22 0 16,-1 0-16,-21 0 0,64 0 15,-43 0-15,1-22 0,41-20 16,-41 21-16,-22 0 0,21-22 16,-21 22-16,0-21 0,1 21 0,-1-22 15,0 22-15,-21 0 0,0-21 16,0 21-16,0-1 16,-21 22-16,0 0 15,-1 22-15,1-1 0,0 0 16,0 0-16,0 0 0,21 22 0,-21-22 15,21 0-15,-22 21 0,22-21 0,0 1 16,0 20-16,0-21 0,0 0 16,0 0-16,22 1 0,-1-1 15,21-21-15,-21 0 0,0 0 16,22 0-16,20 0 0,-42 0 16,22-21-16,-22 21 0,21-22 15,-21 1-15,1 0 0</inkml:trace>
  <inkml:trace contextRef="#ctx0" brushRef="#br1" timeOffset="-203796.19">22860 14626 0,'0'0'0,"-42"21"15,-1-21-15,22 22 0,127-22 32,-64 0-32,1 0 15,20 0-15,1 0 0,-1-22 16,1 1-16,-1 21 0,1-21 0,-1 0 16</inkml:trace>
  <inkml:trace contextRef="#ctx0" brushRef="#br1" timeOffset="-202204.19">25527 14520 0,'-21'0'0,"0"0"31,42 0-16,0 0 1,0-21-16,21 21 0,-20-21 16,20 21-16,0-21 0,1 0 0,-1 0 15,-21-1-15,21 1 0,1 0 16,-22 0-16,0 0 0,-21 0 0,0-1 16,0 1-16,-42 0 0,21 21 15,-22 0-15,1 0 0,0 0 16,-1 0-16,1 0 0,0 0 0,-22 0 15,22 21-15,-1 22 0,22-22 16,-21 0-16,21 21 0,0-21 16,-1 1-16,22 20 0,0-21 15,0 0-15,0 0 0,0 1 16,22-1-16,41 0 0,-42 0 16,22-21-16,-1 0 0,0 0 15,1 0-15,-1 0 0,43 0 16,-43 0-16,-21 0 0,21 0 15,-84 0 1,21 0-16,-21 0 16,-1 21-16,1-21 0,0 21 0,-1 1 15,1-22-15,0 21 0,-1 0 16,1 21-16,21-21 0,-22 1 0,1 20 16,21-21-16,21 21 15,0-20-15,0-1 16,0 21-16,21-42 0,0 0 15,22 21-15,-22-21 0,21 0 16,0 0-16,1 0 0,-1 0 0,22-21 16,-1 0-16,-21 21 0,22-21 0,-1 0 15,-20-1-15,-1 1 0,0 0 16,1 0-16,20-21 0,-42 20 16,-21 1-16,0 0 0,0 0 15,-21 21 1,0 0-16,0 21 15,0 0-15,0 0 16,-1 1-16,1-22 0,0 21 0,0 21 16,21-21-16,-21 0 0,21 1 15,-21-22-15,21 21 0,0 0 16,21-21 15,0-21-15,0 0-16,0 21 0,0-22 0,1 1 15,-1 0-15,21-21 0,-21 21 16,22-1-16,-22-20 0,0 21 0,21-21 16,-21 20-16,1 1 0,-1 21 0,0 0 15,0 0-15,0 0 16,0 21-16,-21 1 16,0-1-16,0 21 0,0-21 15,0 0-15,0 1 0,0 20 0,0-21 16,0 0-16,0 0 0,0 1 15,0-1-15,0 0 0,22-21 47,-1-21-47,0 0 0,0-1 16,-21 1-16,21 0 0,0 0 0,1 0 16,-1-22-16,0 22 15,0 0-15,0-21 0,0 21 0,1-1 16,-1 1-16,0 0 0,0 21 15,-21 21 1,0 0-16,0 1 0,0 20 0,0-21 16,0 0-16,0 0 0,-21 1 15,21 20-15,0-21 0,0 0 0,0 0 16,0 1-16,0-1 0,21-21 16,0 0-16,0 21 0,1-21 15,20 0-15,0 0 0,1 0 16,-22 0-16,21 0 0,0-21 0,1 21 15,-1-21-15,-21-1 0,0 22 16,22-21-16,-22-21 0,-21 21 0,21 0 16,-21-22-16,21 22 0,-21 0 15,0-21-15,0 20 0,0 1 0,0 0 16,-21 63 15,21-20-31,-21-1 0,21 21 0,0-21 16,0 22-16,0-1 0,-21 0 15,21 22-15,-21-22 0,-1 22 0,22-1 16,-21 1-16,0-1 0,0 22 16,0-22-16,0 1 0,-1 20 15,1-20-15,0-1 0,0 22 0,0-21 16,0-1-16,-1 1 0,1-1 16,-21-21-16,21 1 0,21-1 0,-21 0 15,-1-20-15,22-1 0,-21 0 16,21-42-1,0 0-15,0-1 0,0-20 16,0 0-16,21-1 0,1 1 0,-1-21 16,0 20-16,0-20 0</inkml:trace>
  <inkml:trace contextRef="#ctx0" brushRef="#br1" timeOffset="-201920.35">27220 14796 0,'0'-43'0,"0"86"0,0-107 0,0 22 15,0 21-15,21-22 0,-21 22 16,22 0-16,-1 0 0,0 21 16,0-21-16,21 21 0,-20 0 0,20 0 15,-21 0-15,21 21 0,-20 0 16,-1 0-16,0-21 0,0 21 0,0 0 16,-21 22-16,0-22 0,0 0 15,0 0-15,-21 0 0,0 1 16,0-1-16,0-21 0,-22 21 0,1 0 15,0-21-15,20 0 0,-20 21 16,21-21-16,-21 0 0,20 0 0,22-21 31,22 0-15,-1 0-16,21 0 0,-21-1 0,0 1 16</inkml:trace>
  <inkml:trace contextRef="#ctx0" brushRef="#br1" timeOffset="-201163.5">27919 14224 0,'0'0'0,"21"-21"16,-21 0-16,0 0 0,-21 21 31,0 21-31,-1 0 0,1 21 16,0 1-16,0-22 0,21 42 0,-21-20 15,0-1-15,-1 64 16,1-43-16,21-20 0,0-1 0,0 0 15,0-21-15,0 22 0,0-22 16,0 21-16,0-21 0,21 1 16,1-1-16,-1-21 0,42 0 15,-42 0-15,1 0 0,20 0 16,-21-21-16,21 21 0,-20-22 0,-1 1 16,21 0-16,-21 0 0,0 0 15,1 0-15,-1-1 0,0-20 16,0 21-16,0 0 0,-21 0 0,0-1 15,0 44 17,-21-1-32,21 21 15,0-21-15,-21 0 0,21 1 0,-21-1 16,21 0-16,0 0 0,0 0 0,0 0 16,0 1-16,21-22 15,0 21-15,64-21 16,-64 0-16,21 0 0,-21 0 0,22 0 15,-22 0-15,21-21 0,-21-1 16,1 1-16,-1 0 0,0 0 0,0 0 16,0-22-16,-21 22 0,0-42 15,21 42-15,-21-1 0,0 1 16,0 42 15,-21 1-31,21-1 0,0 21 0,-21-21 16,0 22-16,0-1 0,21 0 15,-21 1-15,-1-1 0,22 0 16,-21 22-16,0-22 0,0 0 0,0 22 16,21-22-16,-21 22 0,-1-22 15,22 0-15,-21 1 0,21-1 0,0 0 16,-42 43-16,21-64 16,0 22-16,-1-22 0,1 0 0,0 0 15,0 0-15,0 0 0,0-21 16,-1 22-16,1-1 0,-21-21 0,21 0 15,0 0-15,-1 0 0,-20 0 16,42-21-16,-21 21 16,21-22-16,0 1 0,0 0 0,0 0 15,0 0-15,0 0 0,0-1 0,0-20 16,0 21-16,21-64 16</inkml:trace>
  <inkml:trace contextRef="#ctx0" brushRef="#br1" timeOffset="-200940.63">27686 14372 0,'-21'0'0,"42"0"0,-42-21 15,21 0 1,21 21-16,0-21 15,21 21-15,-20 0 0,41 0 16,-21 0-16,1-21 0,20 21 16,1 0-16,-22 0 0,0-22 0,43 22 15,-43 0-15,-20 0 0</inkml:trace>
  <inkml:trace contextRef="#ctx0" brushRef="#br1" timeOffset="-200248.02">29400 14203 0,'0'0'0,"22"-21"0,-22 0 0,21-1 16,-21 1-16,21 21 0,-21-21 16,0 42-1,0 0 1,0 1-16,0 20 0,0-21 15,0 43-15,0-22 0,0 21 0,0 1 16,0-1-16,0-20 0,0 20 16,0 1-16,-21-22 0,21 0 0,-21 1 15,21-1-15,-22-21 0,22 22 0,0-22 16,0 0-16,0 0 0,-21 0 16,0-21-1,21-21 1,0 0-16,0 0 0,0 0 15,0-22-15,0 22 0,0-21 0,21 21 16,0-22-16,1 1 0,-1 0 16,0 20-16,21-20 0,-21 21 0,22 0 15,-1 0-15,0 21 0,1 0 16,-1 0-16,0 0 0,1 0 0,-1 21 16,0 0-16,1 21 0,-1-21 15,0 22-15,-20-22 0,-22 21 0,0-21 16,0 22-16,-22-22 0,1 0 0,-21 21 15,0-20-15,-1-1 0,1-21 16,0 21-16,-1 0 0,1-21 0,0 0 16,20 0-16,-20 0 15,21 0-15,0 0 0,21-21 32,0 0-32,21 0 15,0 21-15,0-22 0,22 22 16,-22-21-16,21 0 0,0 21 15</inkml:trace>
  <inkml:trace contextRef="#ctx0" brushRef="#br1" timeOffset="-199888.4">30162 14626 0,'0'0'0,"0"-21"0,0 0 0,0 0 0,-21 21 16,21-21-16,0-1 15,0 1-15,0 0 16,21 21-16,1 0 15,-1-21-15,21 21 0,0 0 0,1 0 16,-1 21-16,0-21 0,1 21 16,-1 22-16,22-1 0,-43 0 15,0-21-15,-21 22 0,0-22 16,0 21-16,0-21 0,0 1 0,-21-1 16,0 0-16,-1 0 0,1 0 15,-21-21-15,21 0 0,0 21 16,-1-21-16,1 0 0,0 0 0,21-21 31,0 0-31,0 0 0,0 0 16,21 0-16,0-1 0,1 1 15,-1 0-15,0-21 0,21 21 0,-21-1 16,1-20-16,-1 21 0,0 21 16,21-21-16,-21 0 0,1 21 0,-1-22 15,0 22-15,0 0 0,0 0 16</inkml:trace>
  <inkml:trace contextRef="#ctx0" brushRef="#br1" timeOffset="-199499.62">31030 14436 0,'0'0'0,"-21"0"31,0 0-31,0 0 0,0 0 0,-1 21 16,1 0-16,0 21 0,-21-20 15,21-1-15,-1 21 0,-20 22 16,21-22-16,21-21 0,0 21 15,0-20-15,0-1 0,0 0 16,21 21-16,0-21 0,0 1 16,1-1-16,-1-21 0,21 0 0,0 0 15,1 0-15,-1 0 0,0 0 0,1 0 16,-1 0-16,0-21 0,-20-1 16,-1 1-16,0 0 0,0 0 0,-21 0 15,0-22-15,0 1 16,0 0-16,0-1 0,-21 1 0,0 0 15,0 21-15,-1-22 0,-20 22 16,-21 0-16,20 21 0,22 0 16,-42 0-16,20 21 15,22 0-15,0 22 0,0-22 0,0 21 16,21-21-16,0 22 0,0-22 16,0 0-16,0 21 0,0-21 0,21 1 15,0-1-15,21-21 0,-21 21 16,1-21-16,41 0 15</inkml:trace>
  <inkml:trace contextRef="#ctx0" brushRef="#br1" timeOffset="-198941.94">31559 14605 0,'0'-21'16,"0"42"-16,0-84 0,0 41 0,0 1 15,-21 42 1,21 1-16,-21-1 0,0 0 15,0 21-15,0-21 0,21 22 16,0-22-16,-22 21 0,22-21 16,-21 1-16,21-1 0,0 21 0,0-21 15,0 0-15,21-21 16,1 22-16,-1-22 16,0 0-16,0 0 15,0 0-15,0-22 0,1 22 16,-1-21-16,0 0 0,21-21 15,-21-1-15,1 22 0,-1 0 16,0 0-16,0 0 0,-21 0 0,0-1 16,0 44-1,0-1-15,0 0 0,0 0 16,0 0-16,0 0 16,-21 22-16,21-22 0,0 0 0,0 0 15,0 0-15,0 1 16,0-1-16,21 0 15,0-21-15,22 0 16,-22 0-16,0 0 0,0 0 0,0-21 16,0 0-16,1-1 0,-1 1 15,0 0-15,0 0 0,-21-21 16,0 20-16,0-20 0,0 0 0,0-1 16,0 1-16,0-21 15,-21 41-15,0 1 0,0 21 0,-1 0 16,1 0-16,0 0 15,21 21-15,0 1 16,0-1-16,0 0 16,0 0-16,21 0 15,0-21-15</inkml:trace>
  <inkml:trace contextRef="#ctx0" brushRef="#br1" timeOffset="-198580.15">32512 14542 0,'0'0'0,"0"-22"0,0 1 0,-21 21 0,0-21 16,-1 21-16,1-21 0,-21 21 15,0 0-15,-1 0 0,1 0 16,21 21-16,-22 0 0,22-21 0,0 21 16,0 1-16,21-1 0,0 0 15,0 0-15,0 0 0,21 0 16,0 1-16,0-1 0,1 0 0,20 0 15,-21 0-15,21 0 0,-20 1 16,-1-22-16,-21 21 0,21 0 0,-21 0 16,0 0-16,0 0 15,-21-21-15,0 0 16,-22 22-16,22-22 0,0 0 16,-21 0-16,20 0 0,-20 0 15,21 0-15,0 0 0,-22 0 16,22 0-16,0 0 0,42 0 31,22 0-15,-22-22-16,21 22 0</inkml:trace>
  <inkml:trace contextRef="#ctx0" brushRef="#br1" timeOffset="-198252.33">32554 14774 0,'43'-21'32,"-22"0"-32,0 0 0,0 0 0,21 0 15,1-1-15,-22 1 16,0 21-16,0-21 0,0 0 0,-21 0 16,0 0-1,-21 21 1,0 21-1,-21 0-15,21 0 0,-1 0 0,1 0 16,0 1-16,21-1 0,0 0 16,-21 0-16,21 0 0,0 0 15,0 1-15,0-1 0,0 0 16,0 0-16,0 0 16,21-21-16,-21 21 0,21-21 15,0 0-15,1 0 0,-1 0 16,0 0-16,0 0 0</inkml:trace>
  <inkml:trace contextRef="#ctx0" brushRef="#br1" timeOffset="-197867.56">32935 14732 0,'0'0'0,"0"-42"0,0 21 0,21-1 16,-21-20-16,22 21 0,-22 0 16,0 0-16,21-1 0,0 1 15,-21 0-15,21 21 0,0 0 16,0-21-16,1 21 0,-1 0 15,0 0-15,21 0 0,-21 21 0,1 0 16,-22 0-16,21 1 0,-21 20 16,21-21-16,-21 21 0,0-20 0,0-1 15,0 21-15,0-21 0,-21 22 16,21-22-16,-21 0 0,-1 0 16,22 0-16,-21-21 0,0 21 15,0-21-15,0 22 0,0-22 16,-1 0-16,1 0 15,21-22 1,0 1-16,0 0 16,21 0-16,1 0 0,-1 0 15,0-22-15,21 22 0,-21-21 16,22 21-16,-22-22 0,21 22 0,1-21 16,-1 21-16,-21-22 0,21 22 15,-20 21-15,-1-21 0,21 21 0,-21 0 16,0 0-16,1 0 15</inkml:trace>
  <inkml:trace contextRef="#ctx0" brushRef="#br1" timeOffset="-197667.66">33634 14944 0,'0'0'0,"-21"21"0,-1-21 0,1 0 15,0 0 1,42 0 15,-21-21-15,0 0 0</inkml:trace>
  <inkml:trace contextRef="#ctx0" brushRef="#br1" timeOffset="-195108.5">5800 16849 0,'-22'0'0,"1"0"16,0 0-16,0 0 15,0 0-15,0 0 0,-1 0 16,1 0-16,0 0 0,0 0 16,-21 0-16,20 0 0,1 0 15,0 0-15,0 0 0,0 0 16,42 0 31,0 0-32,0 0-15,22 0 0,-1 0 16,0 0-16,1 0 0,20 0 0,1 0 16,-1 0-16,1 0 0,-1-21 15,1 21-15,-1-22 0,1 22 0,-1 0 16,1-21-16,-1 21 0,1 0 16,-1-21-16,-21 21 0,1 0 0,-1 0 15,0-21-15,1 21 16,-22 0-16,0 0 0,-21-21 15,0 0-15,-21-1 16,0 22-16,0-21 16,-22 0-16,22 21 0,-21-21 15,21 21-15,-22-21 0,22 21 0,-21 0 16,21-21-16,-22 21 0,22 0 16,0-22-16,0 22 0,0 0 0,-1 0 15,1 0-15,0 0 0,42 0 63,0 22-48,1-22-15,20 0 0,-21 0 0,21 21 16,1-21-16,-1 0 0,0 0 16,1 0-16,-1 0 0,0 0 0,-20 0 15,20 0-15,-21 0 0,21 0 16,-20 0-16,-22 21 15,-22 0 1,1 0-16,0 0 0,0 1 16,-21-1-16,-1 21 0,1 0 15,0-20-15,-1 20 0,1 0 0,0 1 16,-1-1-16,1 0 0,21-21 16,-22 22-16,22-22 0,0 0 0,0 0 15,0 0-15,21 1 16,21-22-1,0-22 1</inkml:trace>
  <inkml:trace contextRef="#ctx0" brushRef="#br1" timeOffset="-193643.61">7683 16277 0,'-21'0'0,"0"0"15,0 0 1,21 21-16,0 1 16,0-1-16,0 0 15,0 0-15,0 0 0,0 0 16,21-21-16,0 0 0,0 0 15,1 22-15,-1-22 0,0 0 16,21 0-16,-21 0 0,22 0 16,-22-22-16,21 22 0,-21-21 0,22 0 15,-22 0-15,0 0 0,0 0 16,0-1-16,1 1 0,-22 0 0,0 0 16,0 0-16,0 0 0,0-1 15,0 1-15,-22 21 0,1 0 16,0 0-16,0 0 15,21 21-15,-21 1 0,0-1 0,-1 0 16,22 0-16,0 21 0,0-20 16,0 20-16,0 0 0,0 1 0,0-22 15,0 148 1,0-127-16,0-20 16,0 20-16,0 0 0,0-21 0,0 1 15,0-1-15,0 0 0,0 0 16,0 0-16,-21-21 0,0 0 15,0 21-15,0-21 0,0 0 0,-22 0 16,22 0-16,0 0 0,0-21 16,-22 21-16,22-21 0,0 0 15,0 0-15,21 0 0,-21-1 16,21 1-16,0 0 0,0 0 0,0 0 16,21 0-16,0-1 0,0-20 15,0 21-15,1 0 0</inkml:trace>
  <inkml:trace contextRef="#ctx0" brushRef="#br1" timeOffset="-193412.18">8276 16129 0,'21'0'0,"-42"0"0,42 21 32,-21 0-32,0 22 0,0-1 0,0-21 15,-21 22-15,21-1 0,0 0 16,0 1-16,-21-1 0,21 0 15,-21-21-15,21 22 0,0-1 16,0-21-16,0 22 0,0-22 0,0 0 16,0 0-16,0 0 0,21-21 31,0-21-31,-21 0 0,21 0 16,-21 0-16</inkml:trace>
  <inkml:trace contextRef="#ctx0" brushRef="#br1" timeOffset="-193244.17">8107 16531 0,'0'0'16,"21"-21"15,0 21-31,0 0 0,0 0 0,1 0 16,20-21-16,-21 21 0,21-21 15,1 21-15,-1-21 0,0 21 16,22-22-16,-22 1 0,22 21 0,-1-21 15,1 0-15</inkml:trace>
  <inkml:trace contextRef="#ctx0" brushRef="#br1" timeOffset="-192983.81">9504 16214 0,'0'21'31,"0"0"-31,-21 0 0,21 0 16,-22 1-16,22 20 0,-21-21 0,21 0 16,0 22-16,0-22 0,-21 21 15,21-21-15,-21 22 0,0-22 0,21 0 16,0 21-16,-21-21 0,21 1 16,-22-1-16,22 0 0,22-21 31,-1 0-31,0-21 0,0 0 15,0-1-15,0 1 0,22 0 0</inkml:trace>
  <inkml:trace contextRef="#ctx0" brushRef="#br1" timeOffset="-192660.99">10033 16298 0,'42'-63'16,"-211"211"-16,296-233 0,-85 1 0,-63 84 15,0 0-15,-21 0 0,-22 0 16,22 21-16,21 0 15,-22-21-15,1 21 0,21 0 0,0 1 16,-1-1-16,1 0 0,21 0 16,0 0-16,0 0 15,21-21-15,1 22 0,-1-22 0,21 0 16,0 21-16,1-21 0,-1 21 16,0-21-16,1 21 0,-1 0 0,-21-21 15,22 21-15,-22-21 16,-21 22-16,0-1 0,0 0 15,0 0-15,-21-21 0,-1 21 0,-20-21 16,0 21-16,-1-21 0,1 0 0,0 0 16,-1 0-16,1 0 0,0 0 15,-1 0-15,1 0 0,21-21 0,0 0 16,-22 21-16,43-21 16,-21-21-16,21 20 0,0 1 0</inkml:trace>
  <inkml:trace contextRef="#ctx0" brushRef="#br1" timeOffset="-192504.08">9504 15917 0,'0'0'0,"-21"0"15,21-21-15,0 0 16,-22 21-16,44 0 47,20 0-47</inkml:trace>
  <inkml:trace contextRef="#ctx0" brushRef="#br1" timeOffset="-191260.28">11790 16193 0,'0'-22'0,"0"44"0,0-65 0,0 22 0,0 0 16,0-21-16,21 20 0,0-20 16,0 0-16,0 21 0,1-22 0,-22 22 15,0 0-15,0-21 0,0 20 16,0 1-16,-22 21 16,1-21-16,0 21 0,0 0 0,-21 0 15,20 0-15,1 21 0,-21 0 16,0 22-16,20-22 0,22 0 15,0 21-15,0 1 0,0-1 16,0 43-16,22-43 0,-1 0 16,0 1-16,0-22 0,21 21 15,-20 1-15,20-1 0,-21-21 0,0 21 16,0-20-16,-21 20 0,0-21 16,0 0-16,-42 43 15,21-43-15,-21 0 0,20 0 0,-20 0 16,21-21-16,-43 0 15,43 0-15,-21 0 0,21-21 16,0 21-16,-1-21 0,1 0 0,0 0 16,0-22-16,0 22 0,21-21 15,-21 0-15,21-1 0,0 1 0,0-22 16,0 22-16,0 0 0,0 21 16,0-22-16,0 22 0,0 0 0,0 0 15,0 42 1,0 0-16,0 0 0,0 0 0,0 22 15,0-22-15,0 21 0,0 1 16,0-1-16,21-21 0,0 21 0,0 1 16,-21-22-16,21 21 0,0-21 15,-21 22-15,22-22 0,-1 0 16,0 0-16,0-21 0,21 0 0,-20 0 16,20 0-16,-21 0 0,21 0 15,1 0-15,-1-21 0,22 0 0,-22 0 16,0 0-16,1-1 0,-1 1 15,0-21-15,-21 21 0,22 0 16,-1-43-16,-21 22 0,-21 21 16,0-1-16,0 1 0,0 0 15,-21 21-15,0 0 16,0 0-16,0 0 0,-1 21 0,1 0 16,0 1-16,0-1 15,0 0-15,0 21 0,21-21 0,0 1 16,0-1-16,0 0 0,0 0 0,0 0 15,0 0-15,21 1 0,0-1 16,0-21-16,0 0 0,22 0 0,-1 0 16,-21 0-16,21 0 0,22 0 15,21-21-15,-43-1 0,0 1 16,1 0-16,-22 0 0,21 0 16,-21 0-16,0-1 0,1 1 0,-1 0 15,0 0-15,-21 0 0,0 0 16,0-1-16,0 1 0,0 0 15,0 42 1,-21 0 0,21 22-16,0-22 15,-21 0-15,21 21 0,0 1 0,0-22 16,0 21-16,0 22 0,-22-22 16,1 0-16,0 22 0,21-1 0,-21-20 15,0 20-15,0 1 0,-1-1 0,22 1 16,-21-1-16,0 1 0,0-1 15,0 1-15,21 20 0,-21-20 16,-1 63-16,22-85 0,0 22 16,0-43-16,0 21 0,0-21 15,0-42 1,43-21 0,-22 21-16,0-22 0,0-20 0,0-1 15,1 1-15,-1-1 0,0 1 16,0-1-16</inkml:trace>
  <inkml:trace contextRef="#ctx0" brushRef="#br1" timeOffset="-190972.45">12636 16616 0,'43'-339'47,"-86"678"-47,107-678 0,-22 318 15,1 0-15,-1 0 0,0 0 0,1 21 16,-1 0-16,21 0 0,-20 0 15,20 42-15,-20-21 0,-22 0 16,-21 22-16,0-22 0,0 0 16,-64 42-16,22-41 0,0 20 15,-1-21-15,1 0 0,0 0 16,-1 1-16,1-1 0,0-21 0,20 21 16,1-21-16,0 0 0,0 0 0,21-21 31,21 0-16,0 21-15,0-22 16,22 1-16,-1 21 0,-21-21 0</inkml:trace>
  <inkml:trace contextRef="#ctx0" brushRef="#br1" timeOffset="-190647.63">13208 16468 0,'0'0'0,"21"0"16,0 0-16,0 0 15,1 0-15,-1 0 0,0 0 0,0-21 16,0-1-16,0 22 0,22-21 0,-22 0 16,0 0-16,0 0 0,22 0 15,-22-22-15,0 22 16,-21 0-16,0 0 16,0 0-16,-21 21 15,0 0-15,-1 0 0,1 21 16,0 0-16,-21 0 0,21 0 0,-1 0 15,1 1-15,0-1 0,0 0 0,21 21 16,0-21-16,0 1 0,0-1 16,0 0-16,0 0 0,0 0 15,0 0-15,21-21 0,21 43 16,-20-43-16,-1 0 0,21 0 16,-21 0-16,22 0 0,-22 0 0,21 0 15,-21 0-15</inkml:trace>
  <inkml:trace contextRef="#ctx0" brushRef="#br1" timeOffset="-190287.84">13843 16425 0,'0'-63'15,"0"42"-15,-21 190 0,42-254 0,-21-20 0,0 83 16,0 1-16,21 0 0,0 0 0,0 0 16,1 0-16,20-1 15,-21 22-15,0-21 0,22 21 16,-22 0-16,21 0 0,-21 0 15,22 21-15,-1 1 0,-21-1 0,0 0 16,0 21-16,1-21 0,-1 1 16,-21 20-16,0-21 0,0 21 15,0 1-15,0-22 0,-21-21 0,-1 21 16,1 0-16,0-21 0,-21 21 16,21-21-16,21-21 31,0 0-31,0 0 0,0 0 15,0 0-15,0-1 16,21 1-16,0 0 0,0 0 16,0 0-16,0 0 0,1-1 0,-1 1 15,0 0-15,0 0 0,21 0 16,-20 21-16,20-21 0,0 21 16,-21 0-16</inkml:trace>
  <inkml:trace contextRef="#ctx0" brushRef="#br1" timeOffset="-189799.12">14880 16235 0,'21'0'0,"-148"0"15,233 0-15,-85-21 0,-21 0 0,0-1 16,0 1 0,0 0-16,0 0 0,0 0 0,0 0 15,0-1-15,-21 22 0,0 0 16,0 0-16,0 0 0,-1 0 0,1 0 15,-21 0-15,21 43 0,-22-22 16,22 21-16,0-21 0,-21 22 0,21-1 16,-1 0-16,22 1 0,-21-1 15,21 0-15,-21-20 0,21 20 16,0-21-16,0 21 0,0-20 0,0-1 16,21-21-16,0 0 0,1 0 15,-1 0-15,0 0 0,0 0 0,21 0 16,-20-21-16,-1-1 15,21 1-15,-21 0 0,22-21 16,-1-1-16,-21 22 0,0 0 16,-21-21-16,21-1 0,-21 22 0,0-21 15,0 21-15,0 0 0,0-1 16,0 1-16,-21 42 16,0 1-16,21-1 15,0 0-15,0 0 0,-21 21 16,21-20-16,0 20 0,-21-21 0,21 0 15,0 0-15,0 22 0,0-22 16,0 0-16,0 0 0,21-21 16,0 0-1,0 0-15,22 0 0,-22 0 16,21-21-16,22 0 0</inkml:trace>
  <inkml:trace contextRef="#ctx0" brushRef="#br1" timeOffset="-189551.25">15515 15917 0,'21'-148'32,"-127"550"-32,212-825 0,-127 592 0,21-338 15,-21 190-15,21 0 0,-21 22 16,0-1-16,-1 0 0,22 1 16,-21-1-16,0 22 0,0-22 15,0 0-15,0 22 0,-1-22 16,1 0-16,0 1 0,21-22 0,-21 42 15,21-41-15,-21-1 16,21 0-16,0 0 0,0 0 0,21-21 16,0 0-16,21 0 0,-20 0 15,20 0-15,0-21 0,-21 0 16,22 0-16,-1 0 0</inkml:trace>
  <inkml:trace contextRef="#ctx0" brushRef="#br1" timeOffset="-189208.46">15769 16193 0,'0'21'31,"0"-42"-31,-21 21 0,0 21 16,0 0-16,-1 0 0,1 0 15,0 0-15,21 22 0,-21-22 0,0 21 16,21-21-16,0 1 16,0-1-16,0 0 0,0 0 0,0 0 15,21-21-15,0 0 16,21 0-16,-20 0 0,-1 0 0,21 0 15,-21 0-15,0-21 0,22 0 0,-22 21 16,0-21-16,0 0 16,0-1-16,-21 1 0,0 0 0,0-21 0,0 21 15,0-1-15,0-20 16,0 21-16,-21-21 0,0 20 16,0 1-16,0 21 0,0 0 15,-1 0-15,-20 21 16,21 1-16,0-1 0,21 0 0,0 0 15,-21 0-15,21 0 0,0 1 16,0-1-16,0 0 0,0 0 0,21 0 16</inkml:trace>
  <inkml:trace contextRef="#ctx0" brushRef="#br1" timeOffset="-188848.66">16192 16193 0,'0'0'0,"0"-22"0,0 1 0,22 0 16,-22 0-16,21 0 0,-21 0 0,21-1 16,0 22-16,0 0 0,0 0 15,1 22-15,-1-1 16,0 0-16,0 0 0,0 0 0,0 22 16,-21-22-16,0 0 0,0 21 15,22-21-15,-22 1 0,0-1 16,0 21-16,0-21 0,0 0 0,0 1 15,0-1-15,0 0 0,-22 0 16,22 0-16,0-42 47,0 0-47,0 0 16,0 0-16,22-1 0,-1-20 0,0 21 15,0-21-15,-21 20 0,21 1 16,0-21-16,1 21 0,-1 0 0,-21-22 15,21 22-15,-21 0 0,21 0 0,-21 0 16</inkml:trace>
  <inkml:trace contextRef="#ctx0" brushRef="#br1" timeOffset="-188648.78">15388 15981 0,'-42'21'0,"84"-42"0,-127 42 0,64 0 0,0-21 16,63 0 0,-20 0-1,20 0-15,0 0 0,22 0 16,-1 0-16,-20-21 0,20 21 16,1-21-16,-22 21 0,21-21 0,-20 21 15,-1-21-15</inkml:trace>
  <inkml:trace contextRef="#ctx0" brushRef="#br1" timeOffset="-186893.27">18119 16002 0,'0'0'0,"-22"21"16,1 0-16,21 1 15,21-22 1,1 0-16,-1 0 0,0 0 16,21 0-16,-21 0 0,22 0 15,-1 0-15,22-22 0,-22 1 16,0 0-16,22 0 0,-22 0 0,-21-22 16,22 22-16,-22 0 0,-21 0 15,0 0-15,0-43 0,0 43 16,-21 21-16,-1-21 0,1 0 15,0 21-15,0 0 0,-21 0 16,20 0-16,1 0 0,0 21 0,0 0 16,0 21-16,0-20 0,21 83 15,0-41-15,-22-22 0,22 22 0,-21-1 16,21-20-16,0 20 0,0-21 16,0 1-16,-21-1 0,21 0 15,-21 1-15,0-22 0,21 21 16,-21-21-16,21 1 0,0-1 0,0 0 15,-22-21-15,1 0 0,0 0 16,0 0-16,0 0 16,-22-21-16,22 0 0,0-1 0,0 1 15,-21 0-15,20-21 0,1 21 16,0-22-16,-21 22 0,21-21 0,-1-1 16,22 22-16,-21 0 0,21 0 15,-21 0-15,21 63 31,0-21-31,21 0 0,0 22 16,-21-22-16,22 21 0,-1-21 0,0 22 16,0-22-16,0 21 0,0-21 15,1 1-15,-1-1 0,21 0 0,0-21 16,-20 21-16,20-21 0,0 0 16,1 0-16,20 0 0,-21 0 0,22-21 15,-22 21-15,22-21 0,-22 0 16,0-1-16,1 1 0,-1-21 0,0 0 15,1-1-15,-43 22 16,21-21-16,-21 21 0,0-1 16,0 1-16,0 42 31,-21 1-31,0-1 0,21 0 0,0 0 16,-22 0-16,1 0 0,21 1 15,-21-1-15,21 0 0,0 0 0,-21-21 16,21 21-16,-21-21 15,42 0 1,0 0 0,0-21-16,0 21 0,1-21 15,-1 0-15,0 0 0,0-1 0,0 1 16,0 0-16,1 0 16,-1 21-16,0-21 0,0 21 0,0 0 15,0 0 1,1 21-16,-22 0 0,21-21 0,-21 21 15,0 0-15,0 1 0,0-1 16,21 0-16,-21 0 0,21 0 0,0 0 16,0 1-16,1-22 0,-1 0 15,21 21-15,-21-21 0,22 0 16,-1 0-16,0 0 0,22 0 0,-22 0 16,22-21-16,-22-1 0,21 1 15,-20 0-15,-1 0 0,0 0 0,1 0 16,-1-1-16,-21-20 15,0 21-15,-21-21 0,0 20 0,0-20 16,0 0-16,0 21 0,0-1 16,-21 1-16,-21 0 0,21 0 0,0 21 15,-22 0-15,1 0 0,0 21 0,-1 0 16,1 0-16,0 1 0,-22 41 16,22-21-16,21-20 0,-1 20 15,1 0-15,21-21 0,0 43 16,0-43-16,0 0 0,21 0 15,1 1-15,20-22 0,-21 0 16,21 21-16,1-21 0,-1 0 0,0 0 16,1 0-16,-1-21 0,-21-1 15,22 1-15,-1 21 0,-21-42 16,21 21-16,1-43 0,-22 22 16,0 0-16,0-1 0,0-20 15,-21-1-15,0-42 0,0 43 16,0 21-16,0-22 15,0 22-15,0 21 0,0-1 0,0 1 16,0 0-16,0 42 16,0 0-16,-21 22 0,21-1 15,-21 0-15,0 1 0,21 20 16,0-20-16,-21 20 0,21-21 0,0 22 16,0-22-16,0 1 0,0-1 15,0-21-15,0 21 0,21-20 16,0-1-16,-21 0 0,21 0 0,0 0 15,1-21-15,20 0 0,-21 0 16,43 0-16,-43 0 0,21-21 16,-21 21-16,22-21 0,-22 0 15,0 0-15,21-1 0,-42 1 0,21-21 16,1 21-16,-22 0 0,21-1 16,-21 1-16,-21 21 31,-1 21-31,1 1 0,21-1 15,-21 0-15,21 0 0,0 0 16,-21 0-16,21 1 0,-21-1 16,21 0-16,0 0 0,0 0 15,21-21 1,0 0-16,0 0 16,0 0-16,1 0 0,-22-21 0,21 0 15,0 0-15</inkml:trace>
  <inkml:trace contextRef="#ctx0" brushRef="#br1" timeOffset="-186724.37">20489 16066 0,'-42'-22'31,"84"86"-31,-42-106 0,-63 20 16,42 44-1,21-1 1,0 0-16,21-21 15,0 21-15,0-21 0,0 0 16,0 0-16,1 0 0</inkml:trace>
  <inkml:trace contextRef="#ctx0" brushRef="#br1" timeOffset="-186465.96">21018 16044 0,'0'-21'0,"-105"106"0,210-191 0,-105 148 0,0-105 16,0 42-16,-21 21 15,0 0-15,0 0 16,-21 21-16,20 0 16,1 21-16,0-20 0,0 20 0,0-21 15,0 21-15,-1 1 16,1-22-16,0 42 0,21-20 0,0-22 16,0 0-16,0 0 0,0 0 15,21 1-15,22 20 16,-1-42-16,-21 0 0,21 21 15,1-21-15,-1 0 0,64 0 16,-64-21-16,22 21 0,-22-21 16</inkml:trace>
  <inkml:trace contextRef="#ctx0" brushRef="#br1" timeOffset="-185344.75">21590 16193 0,'-42'-212'15,"84"466"1,-106-529-16,128 508 0,-149-487 0,64 254 0,-21 0 0,21 0 15,-1 0-15,-20 21 0,21 0 16,-21 21-16,20-21 0,-20 22 16,21-1-16,0 0 0,0 1 15,-1-1-15,1-21 0,21 22 0,0-22 16,0 21-16,0-21 0,0 0 16,21 1-16,1-1 15,-1-21-15,0 0 0,21 0 0,-21 0 16,1 0-16,20 0 15,0-21-15,-21-1 0,1 1 0,-1 0 16,0 0-16,0-21 0,0 20 0,-21-20 16,21 0-16,-21 21 0,22-22 15,-22 22-15,0 0 0,0 0 0,0 0 16,0 42 0,0 0-1,-22 0-15,22 0 0,-21 0 0,21 1 16,0-1-16,0 21 0,0-21 15,0 0-15,0 1 0,0-1 0,0 0 16,0 0-16,0 0 0,0 0 16,21 1-16,1-22 0,-1 21 15,42-21-15,-20 0 16,-1 0-16,0 0 0,-21-21 16,22-1-16,63-41 0,-85 42 15,0-22-15,21 1 0,-21-21 16,1 20-16,20-63 15,-21 43-15,-21-43 16,21 64-16,-21 21 0,0-43 16,0 43-16,0 0 0,0 0 15,0 42 1,0 0 0,-21 0-16,0 21 0,21-20 15,0 20-15,0 0 0,0 22 16,0-22-16,0 0 0,0 1 0,0-1 15,0 0-15,0 1 0,0-22 16,0 21-16,0-21 0,0 1 0,21-1 16,0 0-16,0-21 15,22 21-15,-22-21 0,0 0 16,0 0-16,0 0 0,22 0 0,-22-21 16,0 0-16,0 0 0,0-1 15,1 1-15,-1 0 0,0-21 0,-21 21 16,21-22-16,-21 22 15,0-21-15,21 21 0,-21-1 0,0 1 16,-21 21 0,0 0-16,21 21 0,-21-21 15,0 43-15,-1-22 16,22 0-16,0 21 0,-21-20 0,21-1 0,-21 21 16,21-21-16,0 0 0,0 1 15,0-1-15,0 0 0,0 0 16,21 0-16,0-21 0,1 0 15,-1 0-15,0 0 0,0 0 16,43 0-16,-22-21 0,0 21 16,1-21-16,-1 0 0,0 0 15,22-43-15,-22 43 0,-21-21 16,0-1-16,1 1 0,-1 0 16,-21 20-16,0-41 0,0 42 15,-21 0-15,-1 21 16,1 0-16,0 0 0,-21 21 15,21 0-15,21 0 0,0 21 16,0-20-16,0 20 0,0 21 16,0-41-16,0-1 0,0 21 15,0-21-15,0 0 0,0 1 0,0-1 16,0 0-16,0 0 0,-22 0 16,22 0-16,-21-21 15,0 0-15,0 0 31,21-21-31,-21 21 0,0-21 0,21 0 16,-22 0-16,1 0 16</inkml:trace>
  <inkml:trace contextRef="#ctx0" brushRef="#br1" timeOffset="-185149.87">21971 15748 0,'0'0'15,"0"21"-15,21-21 16,0 0 0,0 0-16,22 0 0,-22 0 15,21 0-15,1 0 0,-1 0 0,0 0 16,-21 0-16,22 0 16,-1 0-16,0-21 0,1 21 0,20-21 15</inkml:trace>
  <inkml:trace contextRef="#ctx0" brushRef="#br1" timeOffset="-184768.99">24172 15727 0,'43'-106'32,"-43"127"-17,0 0 1,0 22-16,-22-22 0,1 42 0,0-20 15,0 20-15,21 1 0,-21-1 16,0 1-16,-1-1 0,1-20 16,0 20-16,21-21 0,-21 1 15,21-22-15,-21 42 0,21-41 16,0-1-16,21-21 16,0 0-1,-21-21-15,0-1 0</inkml:trace>
  <inkml:trace contextRef="#ctx0" brushRef="#br1" timeOffset="-183993.06">23664 16066 0,'0'0'0,"-21"0"0,0 0 0,42 0 16,0 0 0,0 0-16,22 0 0,20 0 15,-20 21-15,20-21 0,22 0 0,-22 0 16,22 0-16,-22 0 0,22-21 15,0-1-15,-22 1 0,1 0 0,-1 0 16,1 0-16,-1-22 0,-20 22 16,-22-21-16,21 0 0,-21 20 0,0-20 15,-21 0-15,0-1 0,0 22 16,0-21-16,-42 21 0,21 0 0,0-1 16,0 22-16,-1 0 0,1 22 15,0-1-15,-42 42 0,41-42 16,1 22-16,0 20 15,0-20-15,21 20 0,-42 43 16,42-64-16,0 22 0,-22-22 0,22 0 16,0 1-16,0 20 15,0-20-15,0-22 0,0 0 0,0 0 16,22-21 0,-1 0-16,0 0 0,0-21 15,0 21-15,0-21 0,22-22 16,-22 22-16,0 0 0,21-21 0,22-43 15,-43 64-15,43-43 16,-43 22-16,0 21 16,0 21-16,0 0 0,-21 21 15,0 21-15,0-20 16,0-1-16,0 21 16,0-21-16,0 22 0,0-22 0,0 21 15,0-21-15,0 0 0,0 1 16,0-1-16,21 0 0,1 0 15,-1 0-15,21-21 0,22 0 16,-22 0-16,-21 0 0,21 0 16,1 0-16,-1 0 0,-21 0 0,22-21 15,-1 0-15,0 0 0,-21 0 16,22-22-16,-22 22 0,0-21 0,21-43 16,-42 43-16,0 21 0,0-22 15,0 22-15,0 0 0,-21 21 16,0 0-16,0 0 15,-21 21-15,20 0 0,1 22 0,0-22 16,0 21-16,21 0 0,0 1 16,0-22-16,0 21 0,0-21 0,0 1 15,42 20-15,-21-21 16,1 0-16,-1-21 0,0 0 0,21 0 16,1 0-16,-1 0 0,0 0 0,1-21 15,-1 0-15,0 0 0,22 0 16,-22-1-16,43-41 15,-64 42-15</inkml:trace>
  <inkml:trace contextRef="#ctx0" brushRef="#br1" timeOffset="-182332.2">9250 17992 0,'0'21'0,"0"-42"0,-21 63 0,21-21 16,0 0-16,0 1 15,0-1-15,21-21 0,0 0 16,0 0-16,0 0 0,0 0 16,22 0-16,-22-21 0,21-1 15,-21 1-15,22 0 0,-1 0 0,-21-21 16,0 20-16,1 1 0,-1-21 15,-21 21-15,0-22 0,0 1 16,0 0-16,0 21 0,0-22 0,-21 22 16,-1-21-16,1 21 15,0 21-15,21-22 0,-21 22 0,0 0 0,0 22 16,21-1-16,0 0 16,0 21-16,-22 1 0,22-1 0,0 0 15,-21 1-15,21 20 0,0-21 16,0 1-16,0-22 0,21 21 15,-21-21-15,22 22 0,-1-22 0,0 0 16,21-21-16,-21 0 0,22 0 16,-1 0-16,0 0 0,1 0 15,20-21-15,-20 0 0,20 0 0,1-22 16,-22 22-16,21-21 16,-20 21-16,-1-22 0,-21 1 15,22-43-15,-22 43 0,-21 21 16,0 0-16,0-1 0,0 1 15,0 0-15,-21 21 16,-1 21-16,1 0 0,21 1 16,-21-1-16,21 0 0,-21 0 15,21 21-15,-21-20 0,21 20 0,0-21 16,-21 0-16,-1 22 0,22-22 16,0 0-16,-21 0 0,21 0 0,-21 0 15,42-21 16,0-21-15,1 0-16,-1 0 0,0 0 16,0-22-16,0 22 0,0-21 15,1 0-15,-1 20 0,0 1 0,0 0 16,0 0-16,0 0 0,1 21 16,-1 0-16,-21 21 0,0 0 15,21-21-15,0 42 0,-21-20 16,21-1-16,-21 0 0,0 21 15,0-21-15,21 1 0,-21-1 0,22 21 16,-1-21-16,-21 0 0,0 1 16,21-1-16,0-21 0,0 21 15,0-21-15,1 0 0,20 0 16,0 0-16,-21 0 0,22-21 16,-1 0-16,0-1 0,1 1 0,-1 0 15,0 0-15,1-21 0,-22 20 16,21-20-16,-21 0 0,1 21 15,-22-22-15,0 1 0,0 21 0,0 0 16,0-22-16,0 22 0,-22 21 16,1-21-16,-21 21 0,21 0 15,-22 0-15,22 21 0,-21 0 16,0 0-16,-1 1 0,22-1 0,-21 21 16,21-21-16,-22 22 0,22-1 15,0-21-15,0 21 0,0 1 16,21-22-16,0 0 0,0 0 0,0 0 15,0 1-15,0-1 0,21-21 16,0 0-16,21 0 0,-21 0 16,22 0-16,-22 0 0,21-21 0,1-1 15,-1 1-15,-21 0 0,21-21 16,1 21-16,-22-22 0,21 1 0,-21-22 16,1 22-16,-1-21 15,-21-1-15,0 1 0,21 20 0,-21-20 16,21 20-16,-21-41 15,0 41-15,0 22 0,0 0 16,0 42 0,0 0-16,0 22 15,0-1-15,0 0 0,0 22 0,0-1 16,0-20-16,0 20 0,0 1 16,0-22-16,0 0 0,0 1 0,0-1 15,0 0-15,0-20 0,21 20 16,0-21-16,1 0 0,20-21 15,-21 21-15,21-21 0,22 0 0,-1 0 16,1 0-16,21 0 0,-1-21 16,1 0-16,42 0 0</inkml:trace>
  <inkml:trace contextRef="#ctx0" brushRef="#br1" timeOffset="-181534.23">13483 17526 0,'0'0'0,"0"-21"0,-21 0 15,0 21-15,-22 0 0,22 0 0,0 0 16,-21 0-16,21 0 0,-22 21 16,1 0-16,0 0 0,-1 22 15,1-22-15,0 21 0,-1 0 16,22 1-16,0-1 0,-21 0 0,42-20 15,0 20-15,0-21 0,0 21 16,0-20-16,0-1 0,42-21 0,-21 21 16,21-21-16,1 0 0,-1 0 15,64-21-15,-43 21 16,22-43-16,-43 22 0,1 0 16,-22 0-16,0 0 0,-21 0 15,0-22-15,0 22 0,0-21 0,0 21 16,-21-22-16,0 22 15,0 0-15,-22 0 0,1-22 16,21 43-16,0 0 0,21-21 16,21 21-1,0 0-15,21 0 16,-21-21-16,1 21 0,20-21 16,0 0-16,-21 21 0,22-21 0,-1-1 15,-21 22-15,0-21 0,22 21 16,-22 0-16,0 0 0,0 0 15,-21 21 1,0 22-16,0-22 0,0 0 16,0 21-16,0 1 15,0-1-15,-21 0 0,0 1 0,0-1 16,21 0-16,-21 1 0,-1 20 16,1-20-16,0 20 0,0-21 0,0 22 15,0-1-15,-1 22 0,1 0 16,21-22-16,0 22 0,0 0 15,0-1-15,0 22 0,0-21 0,0 21 16,0-64-16,21-42 0,1 0 16,-1 0-16,0 0 15,-42 0 48,0 0-63,-1-106 15,1 0-15,0 0 16,21 22-16,0-22 0,0 21 0,0 1 16,0 20-16,0 1 0,21-1 15,0 22-15,1-22 0,-1 22 16,21 0-16,-21-22 0,22 22 0,-1-1 16,0 1-16,22-21 0</inkml:trace>
  <inkml:trace contextRef="#ctx0" brushRef="#br1" timeOffset="-181160.41">15219 17272 0,'0'-21'16,"-21"21"-16,21-21 0,0 0 0,-22-1 15,22 1-15,0 0 16,0 0-16,0 0 0,-21 0 0,0-1 16,0 22-1,0 0 1,0 22-16,21-1 0,-22 21 0,1 0 16,0-20-16,21 41 0,-21-21 15,0 1-15,21 20 0,-21-20 16,21 20-16,0-21 0,-22 1 0,22-1 15,0 0-15,0 1 0,0-22 16,0 0-16,0 0 0,22-21 31,-1 0-31,0-21 0,21 0 0,-21-21 0,22 20 16,-22-20-16,21 0 16,1-1-16,-1-20 0,0 21 0</inkml:trace>
  <inkml:trace contextRef="#ctx0" brushRef="#br1" timeOffset="-180556.19">15515 17124 0,'21'-21'15,"0"-22"1,-63 107-16,84-106 16,-63 63-16,0 0 0,21 21 15,-21 1-15,0-1 0,0 0 0,-1 1 16,22-1-16,-21 0 0,0 1 16,0-1-16,21 0 0,0 1 15,-21-1-15,0-21 0,21 0 16,0 0-16,0 1 0,0-1 0,0-42 31,21-1-31,0 1 0,21 0 16,-21-21-16,1 21 0,20-22 15,-21 1-15,0 21 0,0-22 0,22 22 16,-22-21-16,0 21 0,0 0 16,0 21-16,-21 21 31,0 0-31,0 0 0,0 0 15,0 22-15,0-22 0,0 21 16,0-21-16,0 0 0,0 22 0,22-22 16,-1 0-16,0 0 15,-21 0-15,42 1 0,-21-22 16,22 0-16,-22 0 0,0 0 16,21 0-16,1 0 0,-1-22 0,-21 1 15,22 0-15,-1 0 0,0 0 16,-21-22-16,22 22 0,-22-21 15,0 21-15,-21-22 0,0 22 0,0-21 16,0 21-16,0 0 0,-21 21 16,0 0-16,0 0 15,-1 0-15,1 21 0,0 21 16,21-21-16,-21 22 0,21-22 16,0 21-16,0 0 0,0-20 0,0 20 15,0-21-15,0 0 16,0 0-16,21 1 0,0-1 0,0-21 15,1 0-15,-1 0 0,21 0 16,-21 0-16,0 0 0,22-21 0,-22 21 16,0-22-16,0 1 0,0-21 15,1 0-15,-22-1 0,0 22 16</inkml:trace>
  <inkml:trace contextRef="#ctx0" brushRef="#br1" timeOffset="-180329.28">14922 17378 0,'0'0'16,"-21"0"-16,42 0 31,1 0-31,-1 0 0,0 0 15,21 0-15,1 0 0,-1 0 0,0-21 16,22 21-16,-1-21 0,-20-1 16,20 22-16,22-21 0,-22 0 0</inkml:trace>
  <inkml:trace contextRef="#ctx0" brushRef="#br1" timeOffset="-179594.34">18097 17314 0,'0'-21'32,"0"0"-17,22 0-15,-22 0 16,21 0-16,-21-1 0,0 1 16,0 0-16,0 0 0,0 0 15,-21 21-15,-1 0 16,1 0-16,0 0 0,0 0 15,-21 0-15,20 0 0,-20 21 16,21 0-16,-21-21 0,20 21 16,1 0-16,0 1 0,21-1 15,0 0-15,0 0 16,21 0-16,0 0 0,1 1 0,-1-1 16,21 0-16,-21 0 0,22 0 15,-22 22-15,21-1 0,-21-21 0,0 21 16,1 1-16,-1-22 0,-21 21 15,0-21-15,0 22 0,-21-22 0,-1 0 16,1 0-16,-21 0 0,0 1 16,-1-1-16,1-21 0,0 0 15,-22 0-15,22 0 0,-22 0 16,1 0-16,-22-43 0,22 22 16,-1-42-16,22 20 15,21 1-15,-22-43 0,43 43 16,0-21-16,0 20 15,0 1-15,21 0 0,1-1 0,20 22 16,-21-21-16,21 21 0,1 21 16,-1 0-16,0 0 0,-20 0 0,20 21 0,0 0 15,1 21-15,-22-21 16,0 22-16,0-1 0,0 0 0,0 1 0,-21 20 16,0-20-16,0-22 15,22 21-15,-22 0 0,0-20 0,0-1 16,0 0-16,21-21 0,0 0 15,0 0-15,0 0 0,0 0 16,43-42-16,-22 20 0</inkml:trace>
  <inkml:trace contextRef="#ctx0" brushRef="#br1" timeOffset="-179344.18">18732 17060 0,'0'0'0,"22"-42"0,-1 21 0,-21-21 0,0 20 16,-21 44-1,-1-1 1,22 0-16,-21 21 0,0 1 16,0-1-16,0 0 0,0 22 0,-1-22 15,1 0-15,0 22 0,0-22 16,0 1-16,21 20 0,-21-21 0,-1 1 16,1-1-16,21-21 0,0 22 15,0-22-15,0 0 0,0 0 16,21-21-1,1 0-15,-1-21 0,0 0 16,0 0-16,0-22 0,-21 22 0</inkml:trace>
  <inkml:trace contextRef="#ctx0" brushRef="#br1" timeOffset="-179164.2">18351 17399 0,'-21'0'16,"42"0"-16,-63 0 15,42 21 1,21-21-16,0 0 16,1 0-16,-1 0 0,21 0 15,0-21-15,22 21 0,-22-21 0,22 21 16,-22-21-16,22 21 16,-22 0-16,21 0 0</inkml:trace>
  <inkml:trace contextRef="#ctx0" brushRef="#br1" timeOffset="-178635.28">19283 17399 0,'0'0'16,"21"0"-1,-21-21 17,0 0-17,-21 21-15,0-21 0,21-1 16,-22 22-16,1 0 0,0-21 15,0 21-15,0 0 0,0 0 16,-1 0-16,1 0 0,0 21 0,0-21 16,-21 22-16,20 20 0,1-21 15,0 21-15,0 1 0,0-1 0,21 0 16,-21 1-16,21-1 0,-22 0 16,22-20-16,0 20 0,0-21 0,0 0 15,0 0-15,22 1 0,-1-22 16,0 0-16,0 0 0,0 0 0,22 0 15,-22 0-15,0-22 0,21 22 16,1-21-16,-22-21 0,21 21 16,0-22-16,-20 22 0,20-21 0,-21 0 15,0-1-15,0 1 0,1 0 16,-1-1-16,0 22 0,-21 0 16,0 0-16,0 0 0,0 42 31,0 0-31,-21 0 0,21 21 15,-21-20-15,21 20 0,0 0 0,0-21 16,0 22-16,0-1 0,0-21 16,0 22-16,0-22 0,0 0 15,0 0-15,21 0 0,0-21 16,21 0-16,-21 0 0,22 0 0,-1-21 16,-21 21-16,22-21 15,20 0-15,-21-22 0,-20 22 0,20-21 16</inkml:trace>
  <inkml:trace contextRef="#ctx0" brushRef="#br1" timeOffset="-178416.22">20002 17082 0,'0'-22'0,"-21"298"0,42-530 15,-21 169-15,0 64 0,0 42 16,0 0-16,-21 0 16,21 22-16,-21-1 0,21 0 15,0 1-15,-21 20 0,0-21 16,21 22-16,-21-22 0,-1 22 0,22-22 15,-21 0-15,21 1 16,0-1-16,0 0 0,0-20 0,0-1 16,0 0-16,21-21 15,1 0-15,-1 0 0,0 0 0,0 0 16,21-21-16,-42 0 0,22-1 16</inkml:trace>
  <inkml:trace contextRef="#ctx0" brushRef="#br1" timeOffset="-178241.15">19875 17420 0,'0'0'0,"-21"0"15,21 21-15,0 1 16,21-22 0,1 0-16,-1 0 15,0 0-15,0 0 0,21-22 16,-20 22-16,-1-21 0,21 0 15,-21 21-15,22-21 0</inkml:trace>
  <inkml:trace contextRef="#ctx0" brushRef="#br1" timeOffset="-176433.22">20299 17547 0,'0'21'0,"0"-42"0,-21 64 16,21-22-16,0 0 0,0 0 15,21-21 1,0 0-16,21 0 0,1 0 16,-22 0-16,21-21 0,0 0 0,1 0 15,-1-1-15,-21 1 0,0 0 16,22 0-16,-43 0 0,21 0 0,-21-1 16,0 1-16,0 0 0,-21 21 15,0 0 1,-1 0-16,1 0 0,-21 21 15,21-21-15,0 43 0,-1-22 16,1 0-16,0 21 0,0-21 16,21 1-16,0 20 0,0-21 0,0 0 15,0 0-15,0 1 0,0-1 16,42 0-16,-21 0 0,1-21 16,20 0-16,-21 0 0,21 0 0,1 0 15,-1 0-15,0 0 0,1 0 16,-1-21-16,-21 0 0,22 0 0,-22-1 15,0 1-15,0-21 0,0 21 16,0-22-16,1 1 0,-22 21 16,0 0-16,0-22 0,0 22 15,0 42 17,-22 1-32,22-1 0,-21 0 15,21 21-15,0-21 0,0 22 0,-21-22 16,21 21-16,0-21 0,-21 1 15,21-1-15,0 0 0,0 0 0,0 0 16,0 0-16,0-42 47,21 0-47,0 0 0,0 0 16,-21 0-16,22-22 0,-1 22 15,0-21-15,0-1 0,0 22 16,0-21-16,1 21 0,-22-22 0,21 43 15,0-21-15,0 21 16,0 21 0,-21 1-16,0-1 0,0 0 15,0 0-15,0 0 0,0 22 16,0-1-16,0-21 0,21 21 16,-21-20-16,0-1 0,22 0 15,-1-21-15,0 21 16,0-21-16,0 0 15,0 0-15,1-21 16,-1 0-16,0 21 0,0-21 16,0-22-16,0 22 0,1 0 15,20-21-15,-21 20 0,0-20 0,0 21 16,1-21-16,-1 20 0,0 1 0,0 0 16,-21 42 15,-21 22-31,0-22 15,0 0-15,21 0 0,0 21 16,0-20-16,0-1 0,0 21 0,0-21 16,0 0-16,0 1 0,21-1 15,0-21-15,0 21 0,0 0 16,22-21-16,-22 0 0,21 0 16,0 0-16,1 0 0,-1 0 0,0 0 15,-20-21-15,20 0 0,-21 0 16,0-1-16,0 1 0,1 0 15,-1 0-15,0-21 0,-21 20 16,0-20-16,0 21 0,0 0 0,0-22 16,0 22-16,-21 21 15,0 0-15,-1 0 0,1 0 16,0 21-16,21 1 0,0-1 0,0 21 16,-21-21-16,21 22 15,0-22-15,0 21 0,0-21 0,0 0 16,0 1-16,21-1 0,0 0 15,-21 0-15,21 0 0,22-21 16,-22 0-16,21 0 0,-21 0 0,22 0 16,-22 0-16,21 0 0,-21 0 15,43-42-15,-43 21 0,0 0 16,0-1-16,1-20 0,-1 21 16,-21-21-16,21-1 0,-21 22 15,0-21-15,0 21 0,0-1 16,-21 44 15,0-1-31,21 0 0,-22 21 16,1-21-16,21 1 0,-21-1 0,21 0 15,-21 21-15,21-21 0,0 1 16,0-1-16,0 0 16,21-21-1,0-21 1,0 0-16,1 21 0,-1-22 15,0 1-15,0 0 0,0 0 16,22-21-16,-22 20 0,0 1 0,0 0 16,21 0-16,-20 21 15,-1 0-15,-21 21 32,0 0-32,0 0 0,0 22 0,0-22 15,0 0-15,0 0 0,21 0 16,-21 22-16,21-43 0,0 21 0,0 0 15,1 0-15,-1-21 0,21 0 16,-21 0-16,22 0 0,-22 0 16,21 0-16,-21 0 0,0-21 0,22 0 15,-22 0-15,0 0 0,0-1 16,0-20-16,1 0 0,-1-1 16,0 1-16,-21 0 0,0-22 15,21 22-15,-21-22 0,21 22 0,0-21 16,-21 20-16,0 1 0,0 0 15,22-22-15,-22 43 0,0 42 32,0 0-32,-22 22 0,22-22 0,-21 21 15,0 0-15,0 1 0,21-1 16,0 43-16,-21-43 0,21 22 16,0-22-16,0 0 0,0 1 15,0-22-15,0 21 0,0-21 16,0 0-16,0 1 0,21-1 0,0-21 15,0 0 1,0 0-16,1 0 0,-1 0 16,0-21-16,0-1 0,0 1 15,22 0-15,-22 0 0,0-21 0</inkml:trace>
  <inkml:trace contextRef="#ctx0" brushRef="#br1" timeOffset="-176232.24">23347 17230 0,'0'0'0,"21"0"16,0 0 0,0 0-16,0 0 0,1 21 15,-1-21-15,21 0 0,-21 0 16,0 0-16,1 0 0,20 21 15,-21-21-15,0 0 0,0 0 16,1 0-16</inkml:trace>
  <inkml:trace contextRef="#ctx0" brushRef="#br1" timeOffset="-175995.2">24553 17801 0,'0'21'0,"0"-42"0,-21 42 16,0 1-16,21-44 47</inkml:trace>
  <inkml:trace contextRef="#ctx0" brushRef="#br0" timeOffset="-169788.52">2349 16870 0,'-21'0'0,"0"0"16,0 0-16,0 0 0,21 21 16,-21-21-16,-1 21 0,22 0 15,-21 1-15,21-1 0,0 0 16,0 0-16,0 0 0,0 0 15,0 1-15,0-1 0,21 0 0,1 0 16,-1-21-16,0 0 0,21 21 16,-21-21-16,1 0 0,-1 0 15,0 0-15,0-21 0,0 0 16,-21 0-16,0 0 0,0-1 16,0 1-16,0 0 15,0 0-15,-21 0 0,0 0 16,0 21-16,0-22 0,-1 22 0,1 0 15,0 0 1,0 0-16,0 0 0,0 22 0,21-1 16,0 0-16,-22 0 0,22 0 15,0 0-15,-21 1 0,21-1 0,0 0 16,0 0-16,21 0 16,1-21-16,-1 21 15,0-21-15,0 0 0,0 0 0,0 0 16,1 0-16,-1 0 0,-21-21 15,21 0-15,0 21 0,-21-21 0,0 0 16,0 0-16,0-1 16,0 1-16,-21 0 0,0 0 0,0 0 15,-1 0-15,1-1 16,0 22-16,0 0 0,0 0 16,0 0-16,21 22 15,-22-1-15,1 0 0,21 0 16,0 0-16,-21 0 0,21 1 15,-21-1-15,21 0 16,21-21 0,0 0-16,0 0 0,22 0 15,-22 0-15,0-21 0,21 21 16,-20-21-16,20-1 0,-21 1 0,0 0 16,0 0-16,-21 0 15,0 0-15,0-1 0,0 1 0,0 0 16,-21 0-16,0 21 0,-21 0 15,21-21-15,-1 21 0,1 0 0,0 0 16,0 21-16,-21 0 0,20 0 16,1 0-16,21 1 0,-21 20 15,21-21-15,-21 0 0,21 0 0,0 1 16,0-1-16,0 0 0,0 0 16,21-21-16,0 21 0,0-21 15,1 0-15,20 0 0,-21 0 16,0 0-16,22-21 0,-22 0 0,0 21 15,0-21-15,0 0 16,0 21-16,-21-22 0,0 1 0,0 0 16,0 0-16,-42 0 15,21 0-15,0-1 0,0 22 16,-1 0-16,1 0 0,0 0 0,0 0 16,0 0-16,0 22 0,-1-1 15,22 0-15,-21 0 0,21 0 16,0 0-16,0 1 0,0-1 15,0 0-15,0 0 16,21-21-16,1 0 0,-1 0 0,0 0 16,0 0-16,21 0 15,-20 0-15,-1 0 0,0 0 0,0 0 16,0-21-16,0 0 0,-21 0 16,0-1-16,0 1 15,0 0-15,-21 0 0,0 21 16,0-21-16,0 21 0,0 0 0,-1 0 15,1 0-15,0 0 0,0 0 16,0 0-16,0 21 0,21 0 16,0 0-16,-22 0 0,22 1 0,0-1 15,0 0-15,0 0 16,0 0-16,22-21 0,-1 21 16,0-21-16,0 0 15,0 0-15,0 0 0,1 0 0,-1-21 16,0 21-16,0-21 0,0 21 15,0-21-15,-21 0 0,0 0 16,0-1-16,0 1 16,-21 0-16,0 21 15,0 0-15,0 0 0,0 0 0,-1 0 16,1 0-16,0 0 0,21 21 16,-21 0-16,0 1 15,21-1-15,0 0 16,0 0-16,21-21 15,0 0 1,0 0-16,22 0 0,-22 0 0,0 0 16,0 0-16,0-21 0,0 21 15,-21-21-15,0 0 16,0-1-16,-21 1 16,0 21-16,-21 0 15,21 0-15,-1 0 0,1 0 0,0 0 16,0 0-16,0 21 0,21 1 15,0-1-15,0 0 16,0 0-16,21-21 16,0 0-16,0 21 0,0-21 15,1 0-15,-1 0 16,0 0-16,-21 21 16</inkml:trace>
  <inkml:trace contextRef="#ctx0" brushRef="#br0" timeOffset="-168396.19">2244 17738 0,'0'0'0,"0"21"0,-22 0 32,22-42-17,0 0-15,0 0 16,0-1-16,0 1 16,22 0-16,-1 0 15,0 21-15,0 0 16,0 0-16,0 0 0,1 0 15,-22 21-15,21-21 16,-21 21-16,0 0 0,0 1 16,0-1-16,-21 0 15,-1-21-15,1 21 0,0 0 16,0-21-16,0 0 0,0 0 16,-1 0-16,1 0 0,21-21 15,0 0 1,0 0-16,0 0 15,0-1-15,0 1 0,21 0 16,1 0-16,-1 21 0,0-21 0,0 21 16,0 0-16,0 0 15,1 0-15,-1 0 0,-21 21 16,0 0 0,0 0-16,0 0 15,-21 1-15,-1-1 0,1 0 0,0 0 16,0-21-16,0 21 0,0-21 15,-1 0-15,1 0 0,0 0 16,21-21 0,0 0-1,0 0-15,0 0 0,21-1 16,0 1 0,1 0-16,-1 21 0,21 0 15,-21-21-15,0 21 0,1 0 0,-1 0 16,-21 21-16,0 0 15,0 0-15,0 1 0,0-1 16,-21 0-16,21 0 16,-22 0-16,1 0 0,0-21 15,0 22-15,0-1 0,0-21 0,-1 0 16,1 0-16,21-21 31,0-1-31,0 1 16,0 0-1,0 0-15,21 0 16,1 21-16,-1 0 0,0 0 16,0 0-16,0 0 15,-21 21 1,0 0-16,0 0 16,0 0-16,-21-21 15,21 22-15,-21-22 0,0 21 16,0-21-1,-1 0-15,1 0 16,21-21-16,0-1 16,0 1-1,0 0-15,0 0 0,0 0 16,0 0-16,21 21 0,1-22 16,-22 1-16,21 21 0,0 0 15,0 0 1,0 0-16,-21 21 15,0 1-15,0-1 0,0 0 16,0 0-16,0 0 0,0 0 16,0 1-16,-21-1 0,0 0 15,0-21 1,0 0 15,-1-21-15,22 0-16,0-1 15,0 1-15,0 0 16,22 0 0,-1 21-16,0 0 0,0 0 15,0 0-15,0 0 16,1 0-16,-1 0 0,0 0 16,0 21-16,-21 0 0,21 0 15,0-21-15,1 22 0,-22 20 16,0-21-16,0 0 0,0 22 15,0-22-15,0 21 0,-22-21 16,1 22-16,-21-1 0,0 0 0,-22 1 16,22-1-16,-85 64 15,63-64-15,-63 22 16,64-22-16,-1-21 0,1-21 16,-1 0-16,22 0 0,0-21 0,-22 0 15,43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2:44:39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1185 0,'0'0'0,"21"0"31,0 0-16,-21-21 1,0 0-16,21 0 0,-21 0 16,21 0-16,-21-1 15,22 1-15,-22-21 0,0 21 0,0 0 16,0-22-16,-22 22 0,1 0 16,-21 0-16,0 0 0,20-1 15,-41 22-15,21 0 0,-1 0 0,1 0 16,0 22-16,-1-1 0,-20 21 15,20-21-15,1 22 0,0-1 0,-1 0 16,1 1-16,21-1 0,-21-21 16,20 21-16,1 1 0,0-22 15,21 21-15,0-21 0,0 1 16,21-1-16,0-21 16,1 0-16,20 0 0,-21 0 0,21 0 15,1-21-15,-1 21 0,0-22 16,22-20-16,-22 21 0,22 0 15,-22 0-15,0-22 0,1 22 0,-1-21 16,-21 21-16,0-1 0,1 1 16,-22 0-16,0 0 0,0 0 15,-22 21 17,22 21-32,0 0 15,0 0-15,-21 22 0,21-22 0,-21 21 16,21 0-16,0 1 15,-21-1-15,21 0 0,0 22 0,0-22 16,0 22-16,0-1 0,0 22 16,-21-22-16,21 22 0,0-21 15,0 20-15,0 128 16,0-149-16,0 1 0,0 21 16,21-22-16,-21 1 0,21 41 15,-21-41-15,0-22 0,0 1 16,0-1-16,0 0 0,0-21 0,0 22 15,-21-22-15,0-21 0,-43 21 16,43-21-16,-21 0 16,-1-21-16,1 0 0,-21 0 15,20-22-15,-20 22 0,-1-42 16,-63-43-16,64 42 0,-1 1 16,22-1-16,-22-20 0,43 20 15,-21-84-15,42 84 16,0-20-16,21 20 0,0 1 0,0-1 15,22 1-15,-1 20 0,0 1 16,1 0-16,63-43 0,-64 64 16,0 0-16,22-22 15,-22 22-15,0 0 0,22 0 0,-22 0 16,22 0-16</inkml:trace>
  <inkml:trace contextRef="#ctx0" brushRef="#br0" timeOffset="619.99">1714 1376 0,'0'0'0,"22"0"0,-1 0 16,0 0-16,-21-21 0,21 21 16,0-21-16,0-1 0,1 1 15,-1 0-15,0 0 0,-21 0 16,21-22-16,-21 22 0,21 0 15,-21-21-15,0 21 0,0-1 16,0 1-16,0 0 0,-21 21 16,0 0-16,0 0 15,0 0-15,-1 21 0,-20 0 0,21 1 16,-21 20-16,20-21 0,-20 21 16,0 1-16,21-1 0,-1 0 15,1 1-15,0-22 0,21 21 0,-21-21 16,21 1-16,0-1 0,0 0 15,21 0-15,0 0 0,0-21 16,1 0-16,-1 0 0,21 0 0,0 0 16,-20 0-16,20 0 0,43-42 15,-43 21-15,-21 0 16,21-22-16,1 1 0,-22 21 16,42-85-16,-20 64 0,-22-22 15,0 22-15,0-22 0,22 22 16,-22-22-16,-21 22 0,21 21 0,0-21 15,-21 20-15,0 1 0,0 0 16,0 42 0,0 0-16,0 22 15,-21-1-15,0 0 16,0 1-16,-1 20 0,-20 43 16,21-42-16,21-22 0,-21 21 15,21-20-15,-21-1 0,21-21 0,0 22 16,0-22-16,0 42 15,0-42-15,21-21 0,0 0 16,0 0-16,0 0 0,22 0 16,-22 0-16,0-21 15,0 0-15,0 0 0,-21 0 0,21-22 16</inkml:trace>
  <inkml:trace contextRef="#ctx0" brushRef="#br0" timeOffset="823.99">2074 1164 0,'-21'0'0,"42"0"0,-21 0 31,21 0-15,1 0-16,-1 0 0,0 0 0,21 0 15,1 0-15,-1-21 0,0 21 16,1-21-16,-1 21 0,0-21 0,1 21 15,-1-21-15,0-1 0,1 22 16</inkml:trace>
  <inkml:trace contextRef="#ctx0" brushRef="#br0" timeOffset="1064.9">3027 868 0,'0'0'0,"-21"0"31,-1 0-31,1 0 15,21 21-15,-21 0 0,0 22 0,0-22 16,0 21-16,-1 0 0,1 1 16,0-1-16,0 43 15,0-43-15,0 0 0,-1 1 0,22-22 16,0 21-16,0-21 0,0 1 16,0-1-16,0 0 0,0 0 15,22-21-15,-1 0 0,0 0 16,0 0-16,0 0 0,43-21 15,-43 21-15</inkml:trace>
  <inkml:trace contextRef="#ctx0" brushRef="#br0" timeOffset="1365.87">3514 826 0,'0'0'0,"63"-22"31,-42 22-31,0 0 16,22 0-16,-22 22 0,0-1 16,0 0-16,22 0 0,-22 21 15,0-20-15,-21 20 0,21 0 0,-21 1 16,0-1-16,0 0 0,0 1 16,0-22-16,-21 21 0,-21 0 0,20 1 15,-20-22-15,-64 42 16,64-41-16,-22-1 0,22 0 0,0 0 15,21 0-15,-22-21 16,22 0-16,42-21 31,22 21-31,-22-21 0,21 0 0</inkml:trace>
  <inkml:trace contextRef="#ctx0" brushRef="#br0" timeOffset="1856.19">4403 1228 0,'0'0'0,"-22"0"0,1 21 16,42-21-1,1 0-15,-1 0 0,21 0 0,0 0 16,1 0-16,-1 0 0,22 0 15,-22 0-15,21 0 0,-20 0 0,20 0 16,-20 0-16,-1-21 0,0 21 16,1 0-16,-22 0 0,0-21 0,0 21 15,0 0-15,-21-22 16,0 1 0,-21 21-16,0 0 0,0-21 15,-22 0-15,22 21 0,0 0 0,0-21 16,0 21-16,0 0 0,-1 0 15,22-21-15,22 21 32,-1 0-32,0 0 15,0 0-15,0 0 0,0 21 0,1 0 16,-1-21-16,0 21 0,-21 0 16,21 0-16,-21 1 0,0-1 0,0 0 15,0 0-15,-21 0 0,0 0 16,0 22-16,-22-22 0,1 0 15,21 0-15,-22-21 0,1 21 0,0 1 16,21-22-16,-1 0 0,1 0 16,0 0-16</inkml:trace>
  <inkml:trace contextRef="#ctx0" brushRef="#br0" timeOffset="2467.14">6456 995 0,'0'-21'0,"0"0"16,21-1-16,0 1 0,0 0 15,-21 0-15,21 0 0,1 0 0,-1-1 16,0-20-16,-21 21 0,21 0 15,-21-22-15,21 22 0,-21 0 16,0-21-16,0 21 0,0-1 16,0 44-1,0-1 1,0 0-16,-21 0 0,0 21 16,21 1-16,0 20 0,-21-20 15,0 20-15,21-21 0,-22 85 16,22-84-16,0-1 0,0 22 0,0-43 15,0 21-15,-21 22 16,21-22-16,-21-21 0,0 0 16,21 0-16,-21-21 0,-43 22 15,43-22-15,0 0 16,0 0-16,-22 0 0,22 0 16,0 0-16,0-22 0,-21 1 0,20 0 15,1 0-15,21 0 0,-21 0 16,21-1-16,0 1 0,0 0 0,0 0 15,0 0-15,0-22 0,21 22 0,0 0 16,22-21-16,-1 21 0,0-22 16,1 1-16</inkml:trace>
  <inkml:trace contextRef="#ctx0" brushRef="#br0" timeOffset="2696.09">7112 635 0,'0'0'16,"-21"0"-1,0 21-15,-1 22 0,1-22 16,0 21-16,0-21 0,0 43 0,0-22 16,-1 0-16,-20 22 0,21-22 15,-21 1-15,20-1 0,1 21 0,0-41 16,0 20-16,0 0 16,0 1-16,21-22 0,0 0 15,0 0-15,21-21 16,0 0-16,0 0 0,0 0 0,22 0 15,-22 0-15,21-21 0,-21 0 16</inkml:trace>
  <inkml:trace contextRef="#ctx0" brushRef="#br0" timeOffset="2883.95">6773 1058 0,'-21'0'0,"42"0"0,-63 0 0,21 0 16,42 0 15,0 0-31,0 0 16,22 0-16,-1 0 0,21 0 0,-20 0 15,20 0-15,1 0 0,-1-21 16,1 0-16,-1 21 0,1-21 0,20 21 16</inkml:trace>
  <inkml:trace contextRef="#ctx0" brushRef="#br0" timeOffset="3108.84">8170 953 0,'0'42'31,"-21"-21"-31,21 0 0,-21 0 16,0 1-16,0 20 0,-1-21 15,22 0-15,-21 0 0,0 1 0,0-1 16,0 0-16,0 0 0,21 0 15,0 0-15,-22 1 0,22-1 16,22-21 0,-1 0-16,0 0 0,0-21 15,21-1-15</inkml:trace>
  <inkml:trace contextRef="#ctx0" brushRef="#br0" timeOffset="3459.98">8763 931 0,'0'0'0,"0"-21"16,-21 21 0,0 0-16,-22 0 0,-20 0 15,42 0-15,-22 21 0,22 1 16,-21-22-16,21 21 0,-22 21 16,22-21-16,21 0 15,0 1-15,0-1 16,42-21-16,-20 21 0,-1-21 15,21 21-15,0-21 0,1 21 16,-22-21-16,21 21 0,1-21 0,-22 22 16,21-22-16,-21 21 0,0-21 15,-21 21-15,0 0 0,0 0 16,-21 0 0,0-21-16,-21 0 0,21 0 0,-22 0 15,1 0-15,0 0 0,20 0 16,-20 0-16,21 0 0,0 0 0,-22 0 15,22-21-15,0 0 16,21 0-16,0 0 0,-21-22 0</inkml:trace>
  <inkml:trace contextRef="#ctx0" brushRef="#br0" timeOffset="3632.47">8340 699 0,'0'0'0,"-22"0"31,44 0 16</inkml:trace>
  <inkml:trace contextRef="#ctx0" brushRef="#br0" timeOffset="4260.97">10329 741 0,'0'0'0,"0"-21"0,0 0 0,0-1 16,0-20-16,0 21 0,0 0 16,0-22-16,0 22 15,0 42 1,0 1-1,0-1-15,-21 0 0,0 21 16,21 1-16,-21-1 0,0 21 0,-1 1 16,1-1-16,0 1 0,0-1 15,21-20-15,-21 20 0,0-20 16,-1-1-16,22 0 0,0 43 16,0-64-16,0 43 15,22-43-15,20-21 0,-21 0 16,0 0-16,22 0 0,20 0 15,-21 0-15,1-21 0,41-43 16,-41 43-16,-1-21 0,22-1 16,-22 1-16,0-22 0,1 1 15,-1-1-15,-21 1 0,21-1 0,-20-20 16,-1 41-16,0-20 0,-21 21 16,0-1-16,0 1 0,0 21 0,0 0 15,0-1-15,0 1 0,-21 21 16,0 0-16,-1 0 15,1 0-15,0 0 16,0 21-16,21 1 0,-21-1 0,21 0 16,-21 0-16,21 21 15,0-20-15,0 20 0,0 0 0,0-21 16,21 22-16,0-22 0,21 42 16</inkml:trace>
  <inkml:trace contextRef="#ctx0" brushRef="#br0" timeOffset="4641.68">11176 1101 0,'0'0'0,"21"0"0,0 0 0,0 0 16,1 0-16,-1-21 0,0 21 0,0-22 15,0 22-15,-21-21 0,0 0 16,21 0-16,-21 0 16,-21 21-1,0 0-15,0 0 0,-21 0 0,20 0 16,-20 0-16,0 0 0,21 21 15,-22 0-15,22 0 0,-21 0 0,21 1 16,21-1-16,0 0 0,0 0 16,0 0-16,0 0 0,0 1 0,21-1 15,0 0-15,0 0 0,21 0 16,-20-21-16,-1 21 0,21 1 16,-21-22-16,22 21 0,-22-21 0,0 0 15,-21 21-15,21-21 16,-21 21-16,-21-21 15,0 0-15,-22 0 0,22 0 0,-21 0 16,0 0-16,-1 0 0,22 0 16,-21 0-16,21 0 0,-22 0 0,22-21 15,21 0 1,0 0-16,21-1 0,0 22 16,22-21-16</inkml:trace>
  <inkml:trace contextRef="#ctx0" brushRef="#br0" timeOffset="4982.03">11599 1185 0,'43'-21'15,"-22"0"1,0 21-16,0-21 16,0 0-16,0 0 15,1 21-15,-22-22 0,21 1 16,0 0-16,-21 0 15,-21 21 1,0 0-16,-1 0 16,1 0-16,-21 0 0,21 0 15,0 21-15,-22 0 0,22 0 0,0 1 16,-21-1-16,20 21 0,1-21 16,21 0-16,-21 22 0,21-22 0,0 0 15,0 0-15,0 0 0,0 1 0,0-1 16,21 0-16,0-21 15,1 0-15,-1 0 0,0 0 0,21 0 16,1 0-16,-1 0 0,21 0 16,1 0-16,-1 0 0,1 0 15,-1-21-15</inkml:trace>
  <inkml:trace contextRef="#ctx0" brushRef="#br0" timeOffset="5483.92">12531 1185 0,'0'0'0,"21"-21"0,-21 0 16,0 0-16,0 0 0,0 0 0,0-1 15,0-20-15,-21 21 0,21 0 16,-22 21-16,1-21 0,0-1 0,-21 22 16,21 0-16,-1 0 15,1 0-15,0 0 0,0 22 0,-43 41 16,43-42-16,-21 22 0,21-22 16,-22 21-16,22 0 0,0-20 15,0 20-15,0-21 0,21 21 0,0-20 16,0-1-16,0 0 15,0 0-15,0 0 0,21-21 16,0 0-16,21 0 0,-20 0 16,-1 0-16,21 0 0,-21 0 15,22-21-15,-1 0 0,-21 0 16,21 0-16,-20-1 0,20-20 0,-21 0 16,21-1-16,22-62 15,-43 41-15,0-21 0,0 22 0,1-1 16,-1 1-16,0 21 0,21-64 15,-42 63-15,0 22 0,0-21 16,0 21-16,0 0 16,0 42-1,-21 0-15,0 21 0,0 1 16,21-1-16,-21 21 0,-1 1 0,22-22 16,0 22-16,-21-1 0,21 1 15,-21 42-15,0-64 0,21 0 16,0 1-16,0-1 0,0-21 15,0 0-15,0 22 0,21-43 32,0 0-32,22 0 0,-22 0 0,21 0 15,0-22-15</inkml:trace>
  <inkml:trace contextRef="#ctx0" brushRef="#br0" timeOffset="5751.24">13928 487 0,'0'0'0,"0"-21"0,0-43 31,-22 64-31,1 21 0,0 22 0,0-22 16,0 21-16,0 1 0,-1-1 16,1 21-16,0 1 0,0-22 0,0 22 15,0-1-15,-1 1 0,1-22 16,0 0-16,21 1 0,-21-1 15,21 0-15,-21-20 0,21-1 0,0 0 16,0 0-16,0 0 0,21-21 31,0 0-31,0 0 0,0-21 16,22 0-16,-22 0 0</inkml:trace>
  <inkml:trace contextRef="#ctx0" brushRef="#br0" timeOffset="6091.53">14160 826 0,'0'0'16,"-21"21"0,0 0-16,0 0 0,-21 21 15,20-20-15,1 20 0,0-21 0,-21 21 16,21 1-16,-1-22 0,1 21 0,0-21 16,0 22-16,21-22 0,0 0 15,0 0-15,0 0 0,0 1 0,21-1 16,0-21-16,0 0 15,22 0-15,-22 0 0,21 0 16,-21 0-16,43-21 0,-22-1 16,1 1-16,-22 0 0,21 0 15,-21-21-15,0 20 0,22-62 16,-43 41-16,0 1 0,0 21 16,0-21-16,0 20 0,-43-20 15,22 21-15,0 0 0,0 21 16,0 0-16,0 0 0,-22 0 0,22 0 15,0 0-15,0 0 16,0 0-16,-1 0 0</inkml:trace>
  <inkml:trace contextRef="#ctx0" brushRef="#br0" timeOffset="6267.97">13568 699 0,'42'21'32,"0"-21"-32,-20 0 0,20 0 15,0 0-15,1 0 0,20 0 16,-21 0-16,1 0 0,-1 0 0,0 0 16,1-21-16,-1 21 0</inkml:trace>
  <inkml:trace contextRef="#ctx0" brushRef="#br0" timeOffset="7041.02">15854 1037 0,'0'0'0,"0"-21"62,21 21-62,0-21 0,0 0 0,22 21 16,-22-21-16,21-1 0,0 1 15,1 0-15,-1 0 0,0-21 0,22-1 16,-22 1-16,-21 21 16,1 0-16,-22-22 0,0 22 0,0 0 15,0 0-15,-22 0 0,1-1 16,-21 22-16,21 0 0,-43 0 15,-84 0-15,106 22 16,-1-22-16,-20 21 0,21 21 16,-1-21-16,22 0 0,-21 22 15,21-1-15,-1-21 0,22 22 0,0-1 16,0 0-16,0-21 0,0 22 0,0-22 16,22 0-16,-1 21 0,0-20 15,0-22-15,0 21 0,0 0 0,22-21 16,-1 0-16,-21 0 0,22 0 15,-1 0-15,0 0 0,-21 0 0,1 0 16,-1 0-16,-21-21 0,0 0 16,0-1-16,-21 22 15,-1 0-15,-20-21 0,21 21 0,-21 0 16,-1 0-16,1 0 0,0 0 16,-22 21-16,22 1 0,-1-1 0,1 0 15,21 0-15,-21 21 0,-1-20 16,22-1-16,0 21 0,0-21 0,21 22 15,0-1-15,0-21 16,0 0-16,21 0 0,0 1 0,0-1 16,0-21-16,64 0 15,-43 0-15,1 0 0,-1 0 0,22 0 16,-1 0-16,1-21 0,-1 21 16,1-22-16,20 1 0,-20-21 15,20 21-15,-20-22 0,-1 22 0</inkml:trace>
  <inkml:trace contextRef="#ctx0" brushRef="#br0" timeOffset="7468.03">16658 1080 0,'0'0'0,"21"-22"0,0-20 0,-21 21 16,0 0-16,0 0 16,-21 21-16,0 0 15,0 21-15,0 0 0,0 21 16,-1-21-16,-20 22 0,21-22 0,0 21 16,0 1-16,-1-1 0,1-21 15,0 21-15,21-20 0,-21-1 16,21 0-16,-21 0 0,21 0 0,0 0 15,0 1 1,-21-22-16,21-22 31,0 1-31,0 0 16,0 0-16,0-21 0,0 20 0,21-20 16,0 0-16,0-1 0,0 1 15,22 0-15,-1-1 0,21 1 16,-20 0-16,20-1 0,-20 22 0,20 0 15,-21 21-15,22 0 0,-22 0 16,1 21-16,-1 0 0,-21 22 16,0-22-16,0 21 0,-21 1 0,0-1 15,0 0-15,0 1 0,-21-1 16,0 0-16,0-21 0,0 22 0,0-22 16,-1 0-16,22 0 0,-21 0 15,0 1-15,0-22 0,21 21 16,0-42-1,21 21 1,21-22-16,-20 1 0,-1-21 16,21 21-16</inkml:trace>
  <inkml:trace contextRef="#ctx0" brushRef="#br0" timeOffset="7708.34">17695 656 0,'0'0'0,"21"-21"0,-21 0 16,-42 63 15,21-21-31,0 22 0,0-1 16,-1 22-16,1-22 0,-21 21 0,21 1 15,-22-1-15,22-20 0,0 20 16,0-20-16,0-1 0,0 0 0,-1 1 16,22-22-16,-21 0 0,21 0 15,0 0-15,0 0 0,0 1 16,21-22-1,1 0-15,-1 0 0,0-22 16,0 22-16,0-21 0,0 0 0</inkml:trace>
  <inkml:trace contextRef="#ctx0" brushRef="#br0" timeOffset="7892.24">17357 1016 0,'0'0'0,"-22"0"0,1 0 0,0 0 15,0 0-15,63 0 32,-21 0-32,22 0 0,-22 0 15,21 0-15,1 0 0,-1 0 0,0 0 16,1 0-16,-1-21 0,0 21 16,-21 0-16,22 0 0</inkml:trace>
  <inkml:trace contextRef="#ctx0" brushRef="#br0" timeOffset="8267.56">17801 1164 0,'0'0'0,"0"21"16,0 1-16,0-1 0,0 0 31,21-21-31,0 0 16,1 0-16,20 0 0,-21-21 0,0 21 15,22-21-15,-22-1 0,0 1 16,21 0-16,-21 21 0,-21-21 0,22 0 16,-22 0-16,0-1 0,0 1 15,-22 21 1,1 0-16,0 0 0,0 21 16,-21 1-16,20-1 0,1 21 15,-21-21-15,21 0 0,0 22 16,-1-22-16,1 21 0,0-21 0,21 1 15,0 20-15,0-21 0,0 0 16,0 0-16,21 1 0,0-1 16,1-21-16,-1 0 0,21 21 15,-21-21-15,22 0 0,-1 0 0,-21 0 16,21 0-16,1 0 0,-22-21 0,21 0 16,-21 21-16</inkml:trace>
  <inkml:trace contextRef="#ctx0" brushRef="#br0" timeOffset="8583.94">18309 1249 0,'0'-42'0,"0"84"0,21-106 15,-21 22-15,0 0 0,0 21 16,21-1-16,1-20 0,-1 21 0,0 0 16,-21 0-16,21 21 0,0-22 15,0 22-15,22 0 0,-22 0 16,0 0-16,21 0 0,-20 22 0,-1-1 16,0 0-16,0 21 0,0-21 15,0 22-15,1-1 0,-22 0 0,21-20 16,-21 20-16,0 0 0,0-21 15,0 1-15,-21 20 0,-1-21 0,1 0 16,0-21-16,0 21 0,0 1 16,0-22-16,-22 0 15,22 0-15,0 0 16,21-22-16,0 1 16,0 0-16,0 0 0,0 0 15,21 0-15,0-22 0,0 22 16,1 0-16,-1-21 0,0-1 0,21 22 15,-21-21-15,22 21 0,-1-22 16,0 1-16,1 21 0,-1 0 0</inkml:trace>
  <inkml:trace contextRef="#ctx0" brushRef="#br0" timeOffset="8842.99">20045 614 0,'0'0'0,"-21"0"31,-1 0-31,1 21 16,0 0-16,0 22 0,0-1 15,21 0-15,-43 1 0,43 20 16,-42-21-16,21 22 0,0-1 0,0-20 16,-1-1-16,1 0 0,0 1 15,21-1-15,-21 0 0,21-20 0,-21-1 16,21 0-16,0 0 0,0 0 15,21-21 1,0 0 0,0 0-16,0-21 0</inkml:trace>
  <inkml:trace contextRef="#ctx0" brushRef="#br0" timeOffset="9536.45">20341 677 0,'0'0'0,"0"-42"0,0 21 15,0-21-15,-21 63 32,0 0-32,0 21 15,-1 1-15,1-1 0,0 21 16,0 1-16,-21-1 0,20 1 16,-20-1-16,21-20 0,0 20 0,0-20 15,-1-1-15,1 0 0,0-21 16,21 1-16,-21-1 0,21 0 15,0 0-15,21-42 32,0 0-17,0 0-15,1-1 0,-1-20 16,0 21-16,0-21 0,0-1 0,22 1 16,-22 21-16,0-22 0,21 1 15,-21 21-15,-21 0 16,22 21-16,-22 21 15,0 21-15,0-21 16,0 22-16,0-22 0,0 21 16,0 1-16,21 20 0,0-42 15,0 22-15,0-22 0,22 0 0,-22 0 16,21 0-16,0 0 16,-20-21-16,20 0 0,0 22 0,-21-22 15,22 0-15,-1 0 0,0 0 0,1 0 16,20-22-16,-20 1 0,-22 0 0,21 0 15,0 0-15,-20-22 16,-1 22-16,0-21 0,0 0 0,0-22 16,-21 43-16,0-21 0,0-1 15,0 22-15,0 0 0,0 0 0,-21 21 16,0 21 0,-21 0-16,20 21 0,-20-20 0,21 20 15,0-21-15,0 21 0,-1 1 16,1 20-16,21-42 0,0 22 15,0-22-15,0 0 0,0 0 16,21 0-16,1-21 0,-1 0 16,0 22-16,0-22 0,0 0 15,0 0-15,22 0 0,-1 0 16,-21 0-16,22-22 0,-1 1 16,0 0-16,1 0 0,-1 0 0,-21 0 15,21-22-15,-20 22 0,-1-21 0</inkml:trace>
  <inkml:trace contextRef="#ctx0" brushRef="#br0" timeOffset="9763.04">19812 762 0,'0'21'0,"21"-21"15,0 0-15,0 0 0,1 0 16,20 0-16,0 0 0,1 0 16,-1 0-16,43 0 0,-64 0 15,21 0-15,0 0 0,1 0 16,-1 0-16,22 0 16,-43 0-16,0 0 0</inkml:trace>
  <inkml:trace contextRef="#ctx0" brushRef="#br0" timeOffset="10675.67">5059 2201 0,'0'-21'0,"0"42"0,0-63 16,0 21-16,0 0 0,0 0 15,0-1-15,0 1 0,-21 21 32,21 21-32,-22 1 15,-20-1-15,21 0 0,0 21 0,0 1 16,-22 20-16,22-21 0,0 22 15,0-1-15,-22 64 0,22-84 16,21 20-16,0-20 0,0-1 16,0-21-16,0 21 0,21-20 0,1-1 15,-1-21-15,21 0 16,0 0-16,-20 0 0,20 0 0,21 0 16,-20-21-16,-1-1 0,22-20 0,-22 21 15,21-21-15,43-43 16,-63 21-16,20 22 0,-21-21 0,-20 20 15,20-20-15,0-22 16,-21 43-16,-21-1 0,22 1 0,-22 21 16,0 0-16,0 0 0,-22 21 15,1 0 1,0 0-16,21 21 16,0 0-1,0 0 1,21-21-16</inkml:trace>
  <inkml:trace contextRef="#ctx0" brushRef="#br0" timeOffset="11236">6032 2159 0,'-21'42'31,"0"-20"-31,21-1 0,-21 21 16,0-21-16,21 22 0,-21-22 0,-1 21 15,22 0-15,-21 1 0,0-22 16,0 21-16,0-21 0,0 22 16,-1-22-16,1 0 0,0 0 0,21 0 15,0 1-15,-21-22 0,0 0 16,21-22 0,0 1-16,0 0 15,21 0-15,0-21 0,0-1 0,0 1 16,22 0-16,-22-1 0,0 1 15,21 0-15,-20-1 0,20 22 0,0-21 16,-21-1-16,22 22 0,-1 0 16,-21 0-16,22 0 0,-22 21 15,21 0-15,-21 0 0,0 0 16,22 0-16,-22 21 0,-21 0 16,0 0-16,0 0 0,0 1 0,-21-1 15,0 0-15,-1 0 0,-20 21 16,0-20-16,-1-1 0,1 0 0,0 0 15,21 0-15,-22 0 0,1 1 16,21-22-16,0 0 0,-43 0 16,43 0-1,42 0 1,0 21 0,0 0-16,1 0 0,-1-21 0,0 42 15,0-20-15,0-1 0,22 0 16,-22 0-16,0 0 0,0 0 15,0 1-15,0-1 0,1 0 16,-1-21-16,0 21 0,0-21 16,0 0-16,22 0 0,-22-21 15,21 0-15,-21 21 0</inkml:trace>
  <inkml:trace contextRef="#ctx0" brushRef="#br0" timeOffset="11704.04">7218 2180 0,'0'0'16,"21"-21"-16,-21 0 16,-21 42-1,0-21-15,-1 21 0,-20 0 16,21 22-16,0-1 0,0 0 16,-22 1-16,22-1 0,0 0 0,-21 22 15,-1-22-15,22 1 0,-21-1 16,21 0-16,-1 1 0,-20-22 0,21 21 15,0-21-15,21 0 16,0-42 0,21 0-16,-21 0 15,21-21-15,0 20 0,22-20 16,-22 0-16,0-1 0,0 1 16,21 0-16,-20-1 0,-1 22 15,0 0-15,0 0 0,0 0 0,0 21 16,1 21-16,-22 0 15,0 0-15,21 0 0,-21 22 16,0-22-16,0 21 0,0-21 0,0 22 16,0-22-16,21 0 0,-21 0 15,21 0-15,-21 1 0,21-22 16,0 0-16,1 0 16,-1 0-16,0 0 15,-21-22-15,0 1 0,21 21 0,-21-21 16,21 0-16,-21 0 15,0 0-15,0-1 0,0 1 0,21 0 16,1 0-16</inkml:trace>
  <inkml:trace contextRef="#ctx0" brushRef="#br0" timeOffset="12807.31">9017 2540 0,'0'0'0,"0"-106"15,0 85-15,0 0 16,0-21-16,0-1 16,0 1-16,0 21 0,0 0 0,0-1 15,0 1-15,0-21 16,-21 42-1,0 0-15,21 21 16,-22 0-16,1 0 0,0 43 16,0-22-16,0 22 0,0-22 15,21 0-15,-22 22 0,1-22 0,-21 64 16,42-85-16,0 22 0,0-1 16,0-21-16,0 0 0,0 0 15,21-21-15,0 22 0,0-22 0,1 0 16,-1 0-16,21 0 0,-21 0 15,22-22-15,-1 1 0,0 0 16,1 0-16,-1 0 0,0-22 0,1 1 16,-22 21-16,21-21 0,-21-1 15,0 1-15,1 0 0,-22-1 0,0 1 16,0 0-16,0 20 0,-22 1 16,-20-21-16,21 42 0,-21-21 0,-1 21 15,1-21-15,-22 21 0,22 0 0,0 0 16,-1 0-16,1 0 0,21 21 15,0-21-15,0 0 0,21 21 16,21-21 0,21 0-16,0 0 0,1 0 0,-1 0 15,22 0-15,-1 0 0,-21 0 16,22-21-16,-1 0 0,22 21 16,42-43-16,-42 22 0,-22 21 15,-20-21-15,20 0 0,-21 21 16,-20 0-16,-1-21 0,0 21 0,-42 0 31,0 0-31,-1 0 0,1 0 16,0 0-16,0 21 0,0 0 0,-22 0 15,22 0-15,0 22 0,0-1 16,0 0-16,0 1 0,-1 20 16,1 1-16,0-1 0,21 22 15,0-22-15,-21 1 0,21 20 0,0-20 16,0 21-16,0-1 0,0 1 0,0 0 15,0 20-15,0-20 0,21 0 16,-21 21-16,0-22 0,0 1 0,0 0 16,0-1-16,0-20 0,0 20 0,-21-20 15,21-1-15,-21-20 0,0 20 16,-1-20-16,22-22 0,-21 21 0,0-21 16,0-21-16,0 0 0,0 0 0,-22 0 15,1-21-15,21-21 16,-22-1-16,22 1 0,-21-21 15,0-22-15,-22-63 0,22 63 16,21 0-16,-1-20 0,22 20 16,0 0-16,0-105 0,0 126 15,22-20-15,41-22 0,-21 42 16,1 22-16,20 0 16,-20-1-16,20 1 0,1 0 0,20-1 15,-20 1-15,20 0 0,22-1 0,-21 1 16,21 0-16,0-1 0,-22 1 0</inkml:trace>
  <inkml:trace contextRef="#ctx0" brushRef="#br0" timeOffset="13067.59">11176 2096 0,'0'0'0,"0"-22"0,0-41 31,-21 63-31,0 0 16,-1 21-16,1 0 15,0 0-15,0 22 0,0-22 0,21 42 16,-43 43-16,22-63 16,-21 84-16,42-85 0,-21 21 15,0-20-15,21-1 0,0 0 16,-22-20-16,22-1 0,0 0 16,-21 0-16,21 0 0,0 0 15,21-21-15,1 0 16,-1-21-16,0 0 0,21-21 15,-21 21-15,22-22 0,-1-20 0</inkml:trace>
  <inkml:trace contextRef="#ctx0" brushRef="#br0" timeOffset="13699.31">11472 2011 0,'0'0'0,"0"-21"0,0 0 31,-21 42-31,21 0 0,-21 0 0,0 0 16,21 22-16,-21-1 0,-1 21 15,1-20-15,0 20 0,0-20 0,0 20 16,21-21-16,-21 22 0,-1-22 16,1 1-16,21-1 0,0-21 0,0 21 15,0-20-15,0-1 0,0 0 16,21-42 0,1 0-1,-1-1-15,0 1 0,0-21 16,0 21-16,0-22 0,1 1 0,-1 0 15,0-1-15,0 1 0,0 21 16,0 0-16,-21 0 0,22-1 0,-22 44 31,0-1-15,0 0-16,0 21 0,0 1 0,0-22 16,0 21-16,0 0 0,0-20 0,0 20 15,0-21-15,0 0 0,0 22 16,0-22-16,0 0 0,21 0 0,0-21 15,0 21-15,0-21 0,0 0 0,22 0 16,-1 0-16,-21 0 0,22 0 16,-1 0-16,0 0 0,1-21 0,20 0 15,22-43-15,-64 43 16,21-21-16,22-43 16,-43 43-16,0 0 0,-21-22 15,0 22-15,0 21 16,-21 21-16,-21 0 15,20 21-15,1 0 0,0 0 16,-21 0-16,21 22 0,-1-1 0,22 21 16,0-41-16,0 20 0,0-21 15,0 0-15,0 0 0,43 22 16,-22-43-16,0 0 0,0 21 16,0-21-16,1 0 0,20 0 15,-21 0-15,0 0 0,22-21 0,-22 0 16,21-1-16,-21 1 0,0 0 15,22 0-15,-22-21 0,0 20 16,0-20-16</inkml:trace>
  <inkml:trace contextRef="#ctx0" brushRef="#br0" timeOffset="13903.9">10858 2223 0,'0'0'0,"-63"21"0,-1-21 15,22 21-15,0-21 16,21 0-16,21 21 0,0 0 16,21-21-16,21 0 15,0 0-15,1 0 0,-1 0 0,22 0 16,-22 0-16,21 0 0,1 0 0,-1-21 16,1 21-16,-22-21 0,1 0 15,-1 21-15</inkml:trace>
  <inkml:trace contextRef="#ctx0" brushRef="#br0" timeOffset="14873.42">14309 2667 0,'0'0'16,"21"0"-16,0-21 15,0 21-15,-21-21 0,0 0 16,21-1-16,0 1 16,-21-21-16,0 21 0,0 0 0,0-22 15,0 22-15,0-21 0,-21 21 16,0-22-16,0 22 0,0 0 0,0 0 16,-22 0-16,22-1 0,-21 22 0,-1 0 15,22 0-15,-21 0 0,0 0 16,-1 22-16,1-1 0,21 0 15,-22 21-15,22-21 0,-21 22 0,21-1 16,0 0-16,21 1 0,0 41 16,0-62-16,0 20 0,0 0 15,0-21-15,21 1 16,0-22-16,21 0 0,1 0 0,84 0 16,-64-22-16,-21 22 15,22-21-15,-22-21 0,22 21 16,20-43-16,-41 43 0,-22-21 15,0 21-15,21-22 0,-42 22 16,22-21-16,-22 21 0,0-1 16,-22 22-1,22 22 1,-21-1-16,21 0 0,-21 0 16,0 21-16,21-20 0,0 20 0,0-21 15,0 21-15,0-20 0,0-1 16,0 21-16,0-21 0,0 0 15,21 1-15,0-22 0,0 0 16,1 0-16,-1 0 0,0 0 0,42 0 16,-20-22-16,-22 22 0,0-21 15,21 0-15,-20-21 0,-1 21 16,21-22-16,-21 1 0,0 21 16,1-22-16,-22 1 0,21 0 0,0-1 15,-21 22-15,0 0 16,0 0-16,0 63 31,-21-21-31,0 22 0,-1-1 16,1 0-16,21 22 0,-21-1 15,0 1-15,0-1 0,0 1 0,-1-1 16,1 22-16,0-21 0,0 20 16,0-20-16,0 20 0,-1-20 15,1 21-15,0-22 0,0 22 0,-21 21 16,42-64-16,0 0 0,-22 1 15,22-1-15,0-21 0,0 0 16,22-21-16,-1 0 16,0-21-16,0 0 0,0-21 15,0 20-15,1-20 0,-1 0 16,21-22-16</inkml:trace>
  <inkml:trace contextRef="#ctx0" brushRef="#br0" timeOffset="15172.24">14965 2540 0,'0'0'0,"0"-42"0,-21-85 32,21 106-32,0-1 0,0 1 0,0 0 0,21 21 15,0 0 1,0 0-16,21 0 0,-20 0 16,20 0-16,0 21 0,22 22 15,-22-22-15,-21 21 0,0 0 16,1 1-16,-22-1 0,0 22 15,0-22-15,-22-21 0,1 0 16,-21 0-16,21 1 0,-22-1 0,1 0 16,0 0-16,21-21 0,-22 0 0,1 0 15,21 0-15,0 0 0,21-21 16,0 0 0,0 0-16,21 21 15,0-22-15,21 1 0,-21 0 16,22 0-16,-1 0 0</inkml:trace>
  <inkml:trace contextRef="#ctx0" brushRef="#br0" timeOffset="15448.65">15663 2286 0,'-21'21'16,"0"0"-16,21 22 15,-21-1-15,0 0 16,-1 1-16,1 20 0,0 1 0,21-1 15,-21 1-15,0-1 0,0 22 0,-1-22 16,1 22-16,0 0 0,0-1 16,0-20-16,0 21 0,-22-1 0,22-20 15,0-1-15,0 1 0,-22-1 16,22-20-16,0 20 0,0-21 0,0-20 16,0 20-16,21-21 0,0 0 0,0 0 15,0-42 1,21 0-16,21 0 0,-21 0 15,0-22-15,22 1 0,-22 0 16,21-1-16</inkml:trace>
  <inkml:trace contextRef="#ctx0" brushRef="#br0" timeOffset="16059.12">15642 2625 0,'0'0'0,"0"-43"15,0 1-15,0 21 0,0 0 0,0 0 16,0-1-16,0 1 0,21 0 15,0 21-15,1-21 0,-1 21 0,0 0 16,0 0-16,0 0 0,22 0 0,-22 0 16,21 21-16,0 0 0,-20 0 15,20 1-15,-21 20 0,0-21 0,0 21 16,-21-20-16,0 20 0,0-21 16,0 21-16,-21-20 0,0-1 15,-42 0-15,41 0 0,-20 0 16,21-21-16,-21 0 0,-1 0 15,22 0-15,-42 0 0,20 0 16,22 0-16,0 0 0,0 0 16,0 0-16,-1 0 0,22 21 31,0 1-31,22-22 16,-1 0-16,0 0 0,21 21 0,-21-21 15,22 0-15,-1 0 0,0 0 16,1 0-16,-1 0 0,0 0 15,1 0-15,-1-21 0,22 21 0,-22-22 16,21 1-16,-20 0 0,63-42 16,-64 20-16,0 22 0,1-42 15,-1 20-15,-21 1 0,21-22 16,-20 22-16,-1 0 0,0-1 0,-21 1 16,0 0-16,0 21 0,0-1 15,0-20-15,-21 42 16,0 21-16,-1 0 15,1 22-15,0-22 0,0 21 16,0 1-16,0-1 0,-1 21 0,1-20 16,0-1-16,21 0 0,0-20 15,0 20-15,0 21 16,0-41-16,0-1 0,0 0 16,21-21-16,0 0 0,1 21 15,-1-21-15,21 0 0,43-42 16,-43 21-16,0-1 0,1 1 15,-1-21-15</inkml:trace>
  <inkml:trace contextRef="#ctx0" brushRef="#br0" timeOffset="16489.93">17399 2011 0,'-21'0'0,"42"0"15,-63 0-15,20 0 0,1 0 0,0 21 16,-21 0-16,21 0 15,-1 1-15,22-1 0,-21 21 16,21-21-16,-21 0 0,21 1 0,-21-1 16,21 0-16,0 21 0,0-21 0,0 1 15,0-1-15,0 0 16,-21-21-16,21-21 31,-21 21-31,21-21 0,0-1 16,0 1-16,0 0 0,0 0 15,0 0-15,21 0 0,0-22 0,0 22 16,0-21-16,22 21 0,-1-22 16,0 22-16,1 0 0,-1 0 15,0 0-15,1 21 0,-1 0 0,0 0 16,1 0-16,-22 21 0,0 0 16,0 21-16,0-21 0,-21 1 0,0 20 15,0-21-15,0 21 0,0-20 16,-21 41-16,0-42 0,0 0 15,0 1-15,-1-1 0,1 0 0,0 0 16,0 0-16,0-21 16,21 21-16,-21-21 0</inkml:trace>
  <inkml:trace contextRef="#ctx0" brushRef="#br0" timeOffset="17588.86">18859 2709 0,'0'0'16,"0"-21"-1,0 0 1,22 0-16,-1 0 0,0 21 0,-21-21 16,0-1-16,21-20 0,-21 21 15,21 0-15,-21-22 0,0 22 0,0-21 16,0 21-16,-21-22 0,0 22 15,0 0-15,0 0 0,-1 21 0,-20 0 16,21-21-16,-21 21 0,20 0 16,-20 0-16,0 21 0,-1 0 15,1 0-15,0 22 0,-1-1 0,1 0 16,21 22-16,-21-22 0,20 22 16,-20 20-16,42-41 0,0-1 15,0 0-15,0-21 0,0 22 16,21-1-16,0-21 0,22-21 15,-22 0-15,21 0 0,1 0 0,-1 0 16,0 0-16,22 0 0,-22-21 16,0 0-16,1 0 0,-1 0 0,0-22 15,1 22-15,-1-21 16,0-1-16,43-105 16,-64 85-16,-21 42 0,0-22 15,21 22-15,-21 0 0,0 0 0,-21 21 31,0 21-31,0 0 0,0 0 0,21 0 16,-21 22-16,-1-1 0,22-21 16,0 22-16,0-1 0,0-21 0,0 21 15,0-20-15,0 20 0,0-21 0,22 0 16,-1-21-16,0 21 16,21 1-16,1-22 0,-22 0 0,21 0 15,-21 0-15,22 0 0,20-43 16,-21 22-16,-20 0 15,-1-21-15,0 20 0,0-20 16,21-85-16,-42 106 16,0-21-16,0 20 0,0 1 15,-21 21 1,0 21-16,21 1 16,-21 20-16,0-21 0,21 21 15,-21 1-15,-1-22 0,22 21 0,-21-21 16,21 1-16,0-1 0,-21 0 0,21 0 15,-21 0-15,21 0 0,0-42 47,0 0-31,0 0-16,0 0 0,0 0 0,42-22 16,-21 1-16,22 0 0,-22-1 15,21 1-15,22 0 0,-22-1 0,0 22 16,22-21-16,-22 21 0,22 21 0,-22-22 15,0 22-15,1 0 0,-1 22 16,-21-1-16,43 42 0,-64-20 16,21 41-16,-21-41 15,0-1-15,0 21 0,-21-41 16,21 20-16,-21-21 16,-1 0-16,1 0 0,0 1 15,0-22-15,42-22 31,0 1-15,0 21-16,1-21 0,20 0 16</inkml:trace>
  <inkml:trace contextRef="#ctx0" brushRef="#br0" timeOffset="18099.97">20574 2434 0,'0'0'0,"21"-84"16,-21 62-1,-21 22-15,0 0 0,-22 0 16,22 0-16,-42 0 0,20 0 16,1 22-16,0-1 0,21 21 15,-22 0-15,1-20 0,0 41 0,20-21 16,-20 1-16,21-1 0,0-21 0,21 22 16,0 20-1,0-42-15,0 0 0,0 22 16,0-22-16,21-21 0,21 0 0,-21 0 15,1 0-15,20 0 0,-21 0 16,21-21-16,-20 0 0,20-1 0,0 1 16,-21-21-16,22 0 0,-1-1 15,-21-20-15,22 20 0,-1-20 0,-21-1 16,21 1-16,-20 21 0,20-22 16,-21 1-16,0 20 0,0 1 0,1 0 15,-1 20-15,-21 1 0,21 0 16,-21 0-16,0 42 15,0 0-15,-21 0 0,0 22 16,-1-1-16,-20 0 0,21 22 0,0-1 16,0 1-16,-1-1 0,1-20 15,21 20-15,0 1 0,0-22 16,0 0-16,0 1 0,0-22 0,21 21 16,1-21-16,62 1 15,-41-1-15,-1-21 0,64 0 16,-43 0-16,1 0 0,-1 0 15,1-21-15,-1 21 0,1-22 0,-1 1 16,1 0-16,-1-21 0,-20 21 16,20-22-16,-42 22 0,22-21 0</inkml:trace>
  <inkml:trace contextRef="#ctx0" brushRef="#br0" timeOffset="19403.99">3429 3958 0,'0'0'0,"0"-21"0,0 0 0,0 0 15,0 0-15,0-1 0,0 1 16,0 42 15,0 1-31,-21 20 0,0-21 16,-1 43-16,22-22 0,-21 0 0,0 22 15,0-22-15,0 0 0,0 1 16,21-1-16,-22 43 0,1-64 16,21 0-16,0 0 15,0 0-15,21-21 16,-21-21-16,22 21 15,20-21-15,-21 0 0,0-21 0,22 20 16,-22 1-16,0-21 16,21 0-16,-21-1 0,1 1 0,20-22 15,-21 43-15,0-21 16,-21 21-16,0 42 31,0 0-31,0 21 0,0-20 0,0 20 16,0-21-16,0 21 0,0 1 15,0-1-15,0-21 0,0 0 0,0 22 16,0-22-16,0 0 0,21 0 16,1-21-16,20 0 0,-21 0 15,0 0-15,0 0 0,22 0 0,-1 0 16,-21-21-16,22 0 16,-22 0-16,21 0 0,-21-1 0,22-20 15,-22 0-15,0 21 0,0-22 16,0 1-16,-21 0 0,0-1 0,0 1 15,21 0-15,-21 20 0,0 1 16,0 0-16,0 0 0,0 42 16,-21 21-1,21-20-15,-21 20 0,21 0 16,-21-21-16,21 22 0,-21-1 0,0 0 16,21 1-16,0-22 0,0 42 15,0-41-15,0-1 16,0 0-16,21-21 0,0 0 0,0 0 15,0 0-15,0 0 0,22 0 16,20-21-16,-42 0 0,22-1 16,-1 1-16,0 0 0,-20 0 15,20-21-15,-21 20 0,0-20 16,0 21-16,1-21 0,-22-1 16,0 22-16,0 0 0,0 0 0,0 0 15,-22 42 1,22 0-16,-21 0 0,0 0 0,0 22 15,0-22-15,21 0 16,-21 21-16,-1-21 0,22 1 0,-21 20 16,21-21-16,0 0 0,0 0 15,21-21 17,-21-21-32,22 0 15,-1 0-15</inkml:trace>
  <inkml:trace contextRef="#ctx0" brushRef="#br0" timeOffset="19743.98">4657 3704 0,'-22'0'16,"1"0"-16,0 0 0,0 21 16,0 1-16,0-22 0,-1 21 15,22 0-15,0 0 0,0 0 16,0 0-1,22-21-15,-1 0 0,0 0 0,0 0 16,0 0-16,0 0 0,1 0 16,-1-21-16,0 21 0,0-21 0,-21 0 15,0 0-15,0 0 0,0-1 16,-21 1-16,0 0 0,-22 21 16,1-21-16,21 21 0,0 0 15,-22 0-15,22 21 0,0 0 16,0 0-16,0 1 0,0-1 15,21 21-15,-22-21 0,22 0 16,0 1-16,0 41 0,22-42 16,-1 0-16,0 1 0,21-22 15,1 0-15,41 0 0,-41 0 16</inkml:trace>
  <inkml:trace contextRef="#ctx0" brushRef="#br0" timeOffset="20196">5122 3789 0,'0'0'0,"0"-21"0,0 0 15,0-1-15,0 1 0,0 0 16,0 42 0,-21 0-1,21 1-15,-21 20 0,0-21 16,0 21-16,-1 1 0,1-1 16,0 22-16,0-22 0,0 0 0,0 22 15,-1-22-15,1 0 0,21 1 0,0-1 16,0-21-16,0 0 0,0 1 15,0-1-15,21 0 0,1-21 0,-1 0 16,21 0-16,-21 0 0,22 0 16,-22-21-16,21 0 0,-21-1 0,22 1 15,-22-21-15,21 21 0,0-22 0,-20 1 16,20-21-16,-21 20 16,21-20-16,-20 20 0,-1-20 0,21 21 15,-42-22-15,21 22 0,0-1 16,-21 1-16,0 0 0,22-1 15,-44 65 1,1-1-16,0 21 16,21 0-16,-21 1 0,0-1 0,0 22 15,-1-22-15,22 21 0,0-20 16,-21 20-16,21-20 0,0-1 0,0 0 16,0-21-16,0 22 0,0-22 15,21 0-15,1 0 0,-1-21 0,21 0 16,-21 0-16,22 0 0,-1 0 15,0-21-15,22 21 0,-22-21 16</inkml:trace>
  <inkml:trace contextRef="#ctx0" brushRef="#br0" timeOffset="21947.89">7260 3725 0,'0'0'0,"-21"0"16,0 0-1,21 22-15,-21-1 16,21 21-16,-22-21 16,22 22-16,-21-1 0,21 0 0,0 1 15,-21-1-15,0 0 0,21 1 16,-21-1-16,0 0 0,-1 1 0,22-22 16,0 0-16,0 0 0,-21 0 15,21 0-15,21-42 31,1 0-31,-1 0 16,0-21-16,0 20 0,0-20 16,0 21-16,1-21 0,-1-1 0,0 1 15,0 0-15,-21 20 0,21-20 0,0 21 16,-21 0-16,22 21 0,-22 21 31,0 0-31,0 21 0,0-20 16,0 20-16,0 0 0,0 1 15,0-1-15,0 0 0,0 1 0,0-22 16,0 21-16,0-21 0,0 22 16,0-22-16,0 0 0,0 0 0,21-21 15,0 21-15,0-21 0,0 0 16,0 0-16,1 0 0,20 0 0,0-21 16,-21 0-16,22 0 0,-1 0 15,0-1-15,1 1 0,-1-21 16,0 0-16,1-1 0,-1 1 0,-21-22 15,22 22-15,-22 0 0,0-1 0,0 1 16,-21 0-16,0 21 0,21-1 16,-21 1-16,0 0 0,0 42 31,-21 0-31,21 1 0,-21 20 0,0-21 16,21 21-16,-21 1 0,-1-1 0,22 22 15,0-22-15,-21 0 0,21 1 16,0 20-16,0-21 0,0-20 15,0 20-15,21-21 0,1 0 16,20 0-16,-21-21 0,21 22 16,1-22-16,-1 0 0,0 0 0,1 0 15,-1-22-15,0 1 0,1 0 16,-1 0-16,0 0 0,1 0 16,-1-1-16,0-20 0,-20 21 0,20-21 15,-21-1-15,0-41 16,-21 41-16,0 22 0,0-21 15,0 21-15,0-1 0,0 1 0,-21 0 16,0 0-16,0 21 0,0 0 0,-1 0 16,1 0-16,-21 21 0,21 0 0,0 0 15,-22 1-15,22 20 0,-21 21 16,-1-20-16,22-1 0,0 0 16,21-20-16,0 20 0,0 21 15,0-41-15,0-1 16,0 21-16,21-42 0,0 21 0,1-21 15,-1 0 1,21 0-16,-21 0 0,0 0 0,1-21 16,20 0-16,0 0 0,-21 0 15,22-43-15,-22 22 16,0 21-16,-21-64 16,21 64-16,-21 0 0,0-22 0,0 22 15,0 0-15,-21 42 16,21 0-1,-21 0-15,21 1 16,0-1-16,-21 21 0,21-21 0,-21 22 0,21-22 16,0 21-16,0-21 15,0 0-15,0 1 0,0-1 0,0 0 16,0 0-16,0 0 0,21-21 16,0 0-16,0 0 0,21 0 15,-20 0-15,20 0 0,-21 0 0,21-21 16,1 21-16,-22-21 0,21 0 0,1 0 15,-22-1-15,0-20 0,21 21 16,-21-21-16,1 20 0,-1-20 0,-21 21 16,21 0-16,-21-22 0,21 22 15,-21 0-15,0 42 32,-21 0-32,21 1 0,-21-1 15,0 0-15,21 21 0,0-21 0,-22 22 16,22-22-16,-21 21 0,21-21 15,0 22-15,0-22 0,0 0 0,0 0 16,0 0-16,21 1 0,22-22 16,-22 0-16,0 0 15,21 0-15,-20 0 0,20 0 0,-21 0 16,21 0-16,-20-22 0,20 1 0,21-21 16,-41 0-1,41-22-15,-42 1 0,22 20 16,-1-63-16,-21 43 0,0-1 15,0 22-15,1-21 0,-1 20 16,0-20-16,0 20 0,0 1 0,-21 0 16,0 21-16,21-1 0,-21 1 15,22 0-15,-22 42 16,-22 0-16,1 1 16,0 20-16,21-21 15,-21 21-15,0 22 0,0-22 0,-1 1 16,1 20-16,21 1 0,-21-22 0,21 21 15,-21-20-15,21-1 0,0 22 0,0-43 16,0 21-16,0 0 0,0-20 16,21-1-16,0 0 0,0 0 15,1 0-15,-1-21 0,21 0 0,-21 0 16,22 0-16,-1 0 0,0 0 0,-21-21 16,22 21-16,-1-21 0,0 0 15,1 0-15,-1-1 0,-21 1 0,22 0 16,-1-42-16,-21 20 0,0 22 15,-21-21-15,0 21 0,0-22 16</inkml:trace>
  <inkml:trace contextRef="#ctx0" brushRef="#br0" timeOffset="22115.95">9864 3895 0,'-22'0'16,"44"0"-16,-86 0 0,43 0 0,63 0 31,-21 0-31,1 0 15,20 0-15,0-21 0,-21 21 0,22 0 16,-1 0-16,0 0 0,1-22 16,-1 22-16,-21 0 0,22-21 0,-22 21 15,0-21-15,0 0 0</inkml:trace>
  <inkml:trace contextRef="#ctx0" brushRef="#br0" timeOffset="22432">9080 3598 0,'-21'22'0,"42"-44"0,-84 65 0,42-43 0,0 21 16,-1 0-16,1 0 0,21 0 16,-21 1-16,21-1 0,0 0 0,0 0 15,21-21-15,0 0 0,1 0 16,20 0-16,0 0 15,-21 0-15,22 0 0,-1 0 0,0-21 16,-20 21-16,20-21 0,-21 0 0,0 21 16,-21-22-16,0 1 0,0 0 0,0 0 15,0 0-15,-21 0 16,0 21-16,0 0 0,-22 0 16,22 0-16,0 0 0,0 0 0,0 0 15,0 21-15,-1 0 0,22 0 16,0 0-16,0 0 15</inkml:trace>
  <inkml:trace contextRef="#ctx0" brushRef="#br0" timeOffset="24583.54">11345 4424 0,'-21'21'16,"21"-42"-1,0 0-15,21 21 0,-21-21 16,21-1-16,1 1 0,-22 0 16,21-21-16,0-1 0,-21 1 0,21 0 15,0-1-15,0 1 0,-21-21 0,22 20 16,20-63 0,-42 64-16,21-21 0,0-22 15,-21 43-15,0 20 0,0 1 0,0 0 16,0 0-16,0 42 15,0 0-15,-21 22 0,21-22 16,-21 21-16,0 0 0,0 22 16,21-1-16,-22 1 0,1 63 15,0-64-15,21 1 0,-21-22 16,21 22-16,0-22 0,0 0 16,0 1-16,0-1 0,0-21 0,21 0 15,0 1-15,0-1 0,1-21 16,-1 0-16,0 0 0,21 0 0,1 0 15,41-21-15,-41 21 0,20-22 16,-21-20-16,1 21 0,20-21 16,-20-1-16,-1 1 0,0 0 0,1-22 15,20-63-15,-21 85 16,-20-22-16,-1 1 0,-21 20 16,0 1-16,21-64 15,-21 85-15,-21 21 16,0 0-16,21 21 15,-22 0-15,1 22 0,0-22 16,0 21-16,0 1 0,0 20 0,-1-21 16,1 22-16,0-22 0,21 22 0,-21-22 15,21 22-15,0-22 0,0 0 16,0-21-16,0 22 0,0-22 0,42 0 16,-21 0-16,1-21 0,20 0 0,-21 0 15,21 0-15,1 0 16,20 0-16,-20 0 0,-1-21 15,0 0-15,1 0 0,-1-22 16,0-20-16,1 21 0,-43 20 16,21-20-16,-21 21 0,0 0 0,21 0 15,-21-22-15,-21 64 16,0-21 0,21 22-16,-22-1 0,1 21 15,21-21-15,-21 0 0,0 22 0,0-22 16,21 0-16,-21 21 0,21-20 15,-22-1-15,22 0 0,0 0 16,0 0-16,0-42 47,22 0-47,-1 0 0,0 0 16,-21-1-16,21-20 0,0 21 15,0-21-15,1 20 0,20-20 0,-21 21 16,21-21-16,-20 20 0,-1 22 15,0 0-15,0 0 0,0 0 16,-21 22-16,0-1 0,0 0 16,0 0-16,0 0 0,0 22 15,0-22-15,0 0 0,0 0 16,0 0-16,0 22 0,0-22 16,21 0-16,1 0 0,-1-21 15,0 21-15,21-21 16,-21 0-16,22 0 0,-22 0 0,21 0 15,1-21-15,20 0 16,-42 0-16,22-22 0,-22 22 0,0 0 16,21-21-16,-21-1 0,1-20 15,-1 21-15,0-22 0,0 22 0,0-85 16,0 84-16,-21-20 0,22 21 16,-22-1-16,21 22 0,-21-21 15,0 21-15,0-1 0,0 44 31,0-1-31,-21 0 0,-1 21 16,1 1-16,21-1 0,0 0 0,-21 1 16,21 20-16,-21-21 0,0 22 15,21-22-15,0 22 0,0-22 0,0 0 16,0-20-16,0 41 0,0-21 16,0-20-16,0-1 0,21 0 15,0-21-15,0 21 0,0-21 16,22 0-16,-22 0 0,0 0 15,21-21-15,-20 0 0,-1 0 16,0-1-16,21 1 0,-21 0 0,1-21 16,-1 21-16,0-22 0,0-20 15,-21 42-15,21-1 0,-21 1 16,21 0-16,-21 0 0,0 42 31,-21-21-31,0 21 0,21 22 16,-21-22-16,21 0 0,0 21 15,-21-21-15,0 22 0,21-22 0,0 0 16,-22 21-16,22-20 0,0-1 16,0 21-16,0-21 15,22-21-15,-1 21 16,0-21-16,0 0 0,0 0 0,22 0 16,-22 0-16,21-21 0,-21 21 15,22-21-15,-22 0 0,21 0 0,-21-22 16,22 1-16,-22 0 0,21-1 15,-21-20-15,22 21 0,-22-22 0,21 1 16,-21 20-16,0-20 0,1 20 16,-1 1-16,0 0 0,-21-1 0,0 22 15,0-21-15,0 21 0,0 0 16,-21 42 0,21 0-16,-21 21 15,-1-21-15,1 22 0,0 20 16,0-20-16,0-1 0,21 21 15,-21 43-15,-1-63 0,22-1 16,0 0-16,0 1 0,0-1 16,0-21-16,0 0 0,22 0 0,-1 1 15,0-1-15,0-21 0,21 0 0,-20 0 16,20 0-16,-21 0 0,21 0 16,-20 0-16,20-21 0,0-1 0,-21 1 15,22-21-15,-1 21 16,0-22-16,-20-20 0,62-43 15,-63 64-15,1-22 0,-1 1 0,21-43 16,-21 42-16,-21 22 0,21 0 16,-21-1-16,0 1 0,0 0 15,0 21-15,-21 42 32,0 0-32,0 21 0,21-21 0,-21 43 15,0-22-15,-1 1 0,22 20 16,-21-21-16,0 22 0,21-1 0,0 1 15,0-22-15,-21 22 0,21-22 16,0 43-16,0-43 0,0-21 16,21 0-16,-21 1 0,42-1 0,-20 0 15,-1-21-15,21 0 16,0 0-16,1 0 0,-1 0 0,0 0 16,1 0-16,84-64 15,-85 22-15,-21 21 0,22-21 16,-22-1-16,21 1 0,0-43 15,-42 43-15,0-22 0,0 22 0,0 21 16,0-21-16,-21-1 0</inkml:trace>
  <inkml:trace contextRef="#ctx0" brushRef="#br0" timeOffset="24770.99">14309 3514 0,'-22'0'0,"44"0"0,-65 0 0,43 21 0,0 0 32,-21-21 15</inkml:trace>
  <inkml:trace contextRef="#ctx0" brushRef="#br0" timeOffset="24955.99">13060 3810 0,'0'0'0,"-43"42"32,65-42-32,-1 0 0,63 0 15,-41 0-15,-1 0 16,22 0-16,-1 0 0,-21 0 0,22 0 15,63-21-15,-85 21 0,22-21 16,-22 21-16</inkml:trace>
  <inkml:trace contextRef="#ctx0" brushRef="#br0" timeOffset="25424.34">17230 3768 0,'0'0'0,"21"-21"0,0 21 0,0-22 16,-21 1-16,21-21 0,-21 21 0,21 0 15,-21-22-15,0 22 0,0 0 16,0 0-16,-21 0 0,0 21 0,0 0 16,-21 0-16,20 0 0,-20 0 15,0 21-15,-1 0 0,1 0 16,0 21-16,-1 1 0,1-1 0,0 0 15,-1 1-15,1 20 0,-43 43 16,43-42-16,0-1 0,-1 43 16,43-64-16,0 43 15,0-43-15,22 1 0,-1-22 16,21 0-16,-21 0 0,22-21 16,-1 0-16,0 0 0,22 0 0,-22 0 15,22 0-15,-1-21 0,1 21 0,-1-21 16,1 0-16</inkml:trace>
  <inkml:trace contextRef="#ctx0" brushRef="#br0" timeOffset="26272.23">17632 4106 0,'0'0'0,"21"-21"0,-21 0 0,0 0 15,0 0-15,0-22 0,-21 43 16,-22 0-16,22 0 16,0 0-16,-21 22 0,-22 20 15,43 0-15,-21-21 0,21 22 16,-1-22-16,1 21 0,0 1 15,21-22-15,0 0 0,0 0 0,0 0 16,0 0-16,21-21 0,0 0 16,1 22-16,-1-22 0,0 0 0,21 0 15,-21 0-15,1 0 0,-1-22 16,0 22-16,0-21 0,-21 0 0,0 0 16,0 0-16,0-22 0,0 22 0,0-21 15,0 0-15,0 20 0,21-20 16,-21 0-16,21 21 0,-21-1 15,22 1-15,-1 0 0,0 0 16,0 21-16,0 0 0,0 0 0,1 0 16,-1 0-16,0 0 0,0 21 0,0 0 15,0 0-15,1 1 0,-1 20 16,-21-21-16,0 21 0,0-20 0,0 20 16,0-21-16,0 0 0,0 22 15,0-22-15,0 0 0,0 0 16,0 0-16,-21 0 0,-1-21 15,22-21 17,0 0-32,0 0 15,0 0-15,0 0 0,0-22 0,0 22 16,22-21-16,-1 21 0,0-22 16,0 1-16,0 21 0,0-22 0,1 22 15,-1 0-15,21 0 0,-21 21 0,22-21 16,-22 21-16,0 0 0,21 0 15,-21 0-15,1 21 0,-1-21 0,0 42 16,0-21-16,-21 1 0,21 20 16,-21 21-16,0-41 0,0 20 15,0-21-15,-21 0 0,0 22 16,0-43-16,21 21 0,-21 0 16,-1-21-16,22 21 0,-21-21 15,21-21 1,0 0-16,0 0 15,0-1-15,21 1 0,1-21 16,-1 21-16,0 0 0,0-22 16,0 1-16,22 21 0,20-43 15,-21 43-15,1 0 0,-1 21 16,0 0-16,-20 0 0,20 0 0,-21 0 16,0 21-16,0-21 0,1 64 15,-22-22-15,0-21 16,0 21-16,0-20 0,-22 20 0,22-21 15,-21 21-15,0-20 0,0-1 16,0 0-16,0-21 0,-1 21 0,22 0 16,22-21 15,-1-21-31,0 0 0,0 0 16,0 0-16,0-1 0</inkml:trace>
  <inkml:trace contextRef="#ctx0" brushRef="#br0" timeOffset="26564">19050 3916 0,'0'0'0,"-21"0"31,0 21-31,21 21 0,-22-20 16,1 20-16,21-21 0,-21 21 16,0 22-16,0-22 0,21 1 0,-21 20 15,-1 1-15,22-1 0,-21 1 0,21-1 16,-21 22-16,0-22 0,21 22 15,-42 63-15,20-84 0,1 20 16,0-20-16,0-1 0,0-20 0,0 20 16,-1-21-16,-20 1 0,21-1 15,0-21-15,21 0 0,-21 1 16,21-1-16,-22-21 0,22-21 31,22-1-31,-1 1 0,0-21 0,0 0 16,0-1-16,0 1 0,1-22 15,-1 1-15,21-1 0</inkml:trace>
  <inkml:trace contextRef="#ctx0" brushRef="#br0" timeOffset="26827.47">18796 4128 0,'0'0'0,"0"-43"0,0 1 0,0 21 0,21-22 16,-21 22-16,21 0 0,22-21 15,-22 42-15,0 0 0,21-21 16,-21 21-16,22 0 15,20 0-15,-20 21 0,-22 0 16,0 0-16,0 0 0,-21 22 16,0-1-16,0 43 0,-21-43 15,0-21-15,-22 64 0,1-64 16,-21 21 0,41-21-16,-20-21 0,21 22 0,0-22 15,0 0-15,-1 0 0,22-22 16,0 1-1,22 0-15,-1-21 0,0 21 16,0-22-16</inkml:trace>
  <inkml:trace contextRef="#ctx0" brushRef="#br0" timeOffset="27046.97">19600 3556 0,'0'0'0,"-21"0"16,0 21-1,0 0-15,0 22 0,-1-22 16,1 21-16,0 1 0,0-1 0,0 0 16,0 1-16,-1-1 0,1 0 0,21 1 15,0-1-15,-21 0 0,21-21 16,0 22-16,0-22 0,0 0 16,0 0-16,0 0 15,21-21-15,0 0 0,1 0 0,-1 0 16,0-21-16,0 0 0</inkml:trace>
  <inkml:trace contextRef="#ctx0" brushRef="#br0" timeOffset="27825.32">19643 4043 0,'-22'0'32,"22"21"-17,22-21-15,-1 0 0,0 0 16,0 0-16,0 0 15,0 0-15,22 0 0,-22-21 0,0 0 16,0 0-16,0 21 0,1-22 16,-1 1-16,-21 0 0,0 0 15,0 0-15,-21 21 16,-1 0-16,-20 0 16,21 0-16,-21 21 0,20 0 0,-20 0 15,21 22-15,0-22 0,0 21 16,-1 0-16,1 22 15,0-43-15,21 21 0,0-20 0,0 20 16,0-21-16,0 0 0,42 0 16,-20 1-16,-1-22 0,21 0 15,-21 0-15,22 0 0,20 0 16,-21 0-16,1-22 0,-1 1 16,0 21-16,-20-42 0,20 21 15,-21-22-15,21 1 0,-20-21 0,20 20 16,21-84-16,-41 85 15,20-85-15,-21 85 0,0-1 16,-21 1-16,21 21 0,-21-22 0,0 22 16,0 0-16,0 42 31,-21 0-31,0 1 0,0-1 0,0 21 16,21 0-16,-21-20 0,-1 20 15,1 0-15,0 22 0,0-22 16,0 22-16,0-22 0,21 0 0,0 22 15,-22-22-15,22 0 0,0-20 0,0 20 16,0-21-16,0 0 0,22 0 16,-1 1-16,0-1 0,42 0 15,-20-21-15,-1 0 0,0 0 16,1 0-16,-1 0 0,22-21 0,20-22 16,-41 22-16,-1 0 0,-21-21 15,21 21-15,-20-22 0,-22 22 16,0-21-16,0 21 0,0-22 15,0 22-15,0 0 16,-22 21-16,1 0 0,0 0 0,-21 21 16,21-21-16,-1 21 0,1 22 15,21-22-15,0 0 0,-21 21 0,21-21 16,0 1-16,0 20 0,0-21 0,0 0 16,0 22-1,0-22-15,21 0 0,0-21 16,1 0-16,-1 0 15,21 0-15,-21 0 0,22 0 0,-1 0 16,0-21-16</inkml:trace>
  <inkml:trace contextRef="#ctx0" brushRef="#br0" timeOffset="28339.63">21315 4064 0</inkml:trace>
  <inkml:trace contextRef="#ctx0" brushRef="#br0" timeOffset="28862.41">20256 3895 0,'0'0'0,"-21"0"0,-42 0 31,63-21-31,21 21 0,0 0 16,0 0-16,22 0 0,-1 0 15,0 0-15,1 0 0,20 0 0,1-22 16,-22 22-16,21 0 0,-20 0 0,-1 0 16,0 0-16,-20-21 15,-1 21-15,0 0 0</inkml:trace>
  <inkml:trace contextRef="#ctx0" brushRef="#br0" timeOffset="29655.97">4657 5588 0,'0'0'0,"0"-148"16,0 106-16,0-1 0,0 1 15,0 0-15,0 20 0,0 1 16,0 0-16,0 0 0,0 0 0,-22 42 31,1 0-31,0 21 0,0-20 16,0 41-16,-22-21 0,22 43 0,0 0 16,-42 190-1,41-190-15,1 20 0,-42 86 16,42-85-16,-1-22 0,1 22 15,0-21-15,0-22 0,0 22 0,21-21 16,-21-1-16,-1-21 0,22 22 0,-21-22 16,21-21-16,0 22 0,-21-22 15,21 0-15,-21 0 0,0-42 32,21 0-32,0 0 0,0 0 0,-21-22 15,21 1-15</inkml:trace>
  <inkml:trace contextRef="#ctx0" brushRef="#br0" timeOffset="29991.93">3937 5969 0,'0'0'15,"0"-63"-15,-21-1 0,21 1 0,0-1 16,0 22-16,0-22 0,0 22 0,0 0 16,0-1-16,0 1 0,21 21 15,-21-22-15,21 22 0,21 0 0,-20 0 16,-1-21-16,21 42 15,0-22-15,22 1 0,-22 21 0,22 0 16,-1 0-16,-20 21 0,20 1 16,-21 20-16,-20 0 0,-1 1 0,-21-1 15,0 21-15,0-20 0,-43 20 0,22-20 16,-21-1-16,0 0 0,-1 1 16,1-1-16,21-21 0,-22 21 0,22-20 15,-21-1-15,21-21 0,0 21 16,-1-21-1,22-21 1,0 0-16,22 21 0,-1-22 0,0 22 16,0-21-16,21 0 0,-20 0 15,20 21-15,0-21 0,1 0 0</inkml:trace>
  <inkml:trace contextRef="#ctx0" brushRef="#br0" timeOffset="31035.75">5186 5546 0,'0'0'0,"42"-21"15,43-43 1,-85 43-16,0 0 16,-21 0-16,-1 21 15,1-22-15,-21 22 0,21 0 0,0 0 16,-22 0-16,22 0 0,-21 0 16,21 0-16,-22 0 0,22 22 0,-42 41 15,20-42-15,22 22 16,0-22-16,0 21 0,0 0 15,-1 1-15,22-1 0,-21-21 0,21 22 16,0 20-16,0-42 16,21-21-16,1 21 0,-1-21 0,0 22 15,21-22-15,-21 0 0,22 0 0,-22-22 16,64-20-16,-64 21 16,21 0-16,0 0 0,-20-1 0,20 1 15,-21-21-15,21 0 16,-20 20-16,-1-20 0,0 21 0,-21-21 15,0 20-15,21 1 0,-21 0 16,0 0-16,-21 21 16,21 21-1,-21 0-15,0 0 16,21 22-16,-22-22 0,22 21 0,0 22 16,0-22-16,0-21 15,0 22-15,0-22 0,22 21 0,-1-21 16,21 0-16,-21-21 0,22 22 15,-1-22-15,0 0 0,22 0 0,-22 0 16,64 0-16,-64-22 0,22 1 16,-22 0-16,22 0 0,-22 0 15,21 0-15,-20-1 0,-1-20 0,-21 21 16,0-21-16,1-1 0,-1 22 16,-21-21-16,0-22 15,0 43-15,-21 0 0,-1 0 16,1 0-16,0-1 0,-21 22 0,-1 0 15,1 0-15,0 0 0,-1 22 0,1-1 16,0 0-16,-1 0 0,22 0 0,-21 22 16,21-22-16,0 21 0,-1-21 15,22 22-15,0-22 0,0 0 0,0 0 16,0 0-16,22 0 0,-1-21 16,21 0-16,0 0 0,1 0 0,-1 0 15,0 0-15,1-21 0,-1 0 0,0 0 16,1 0-16,-1 21 15,0-21-15,-20-1 0,-1 1 0,0 0 16,-21 0-16,0 42 31,0 0-31,0 0 0,0 1 16,-21 20-16,21 0 0,0 1 16,-21 20-16,21-21 0,-22 22 15,22-22-15,0 22 0,-21 63 16,21-64-16,0 22 0,-21-22 15,21 22-15,0 0 0,0 148 16,0-149-16,0 1 0,0 63 16,0-63-16,0-22 15,-21 22-15,0-22 0,21-20 0,-21-1 16,-1 0-16,1 1 0,0-1 0,-21-21 16,21-21-16,-1 0 0,-20 0 0,21 0 15,-21-21-15,-1 0 0,22-21 16,-21-1-16,-1 1 0,22-22 0,-21 1 15,21-22-15,0 1 0,21-1 16,0-84-16,0 63 16,0 21-16,0-21 0,0 22 0,21-1 15,85-148-15,-64 170 16,21-1-16,1 1 0,-1-1 16,1 22-16,-1-1 0,43-62 15,-63 62-15,20 22 0</inkml:trace>
  <inkml:trace contextRef="#ctx0" brushRef="#br0" timeOffset="31347.47">6477 5609 0,'0'0'0,"0"21"31,21-21-31,0 0 16,0 0-16,1-21 0,-1 0 15,21 0-15,-21 21 0,0-21 16,22 0-16,-22-1 0,21 1 0,-21 0 15,1 0-15,-22 0 0,0 0 16,0-1-16,0 1 0,-43 21 16,22 0-16,-21 0 15,-1 0-15,1 21 0,21 1 0,-21-1 16,-1 0-16,22 0 0,0 21 0,0 1 16,21-1-16,0 0 0,0-20 15,0 20-15,0-21 0,0 21 0,21-20 16,0-1-16,21 0 0,1 0 15,-22 0-15,21-21 0,1 0 16,20 0-16,-21 0 0,1 0 0,20 0 16,-20 0-16,20-21 0</inkml:trace>
  <inkml:trace contextRef="#ctx0" brushRef="#br0" timeOffset="31579.54">8064 5376 0,'0'0'0,"-21"0"32,0 22-32,21-1 0,-21 0 15,0 0-15,0 21 0,-1-20 16,-20 41-16,21-21 16,0-20-16,0-1 0,21 0 0,-22 0 15,22 0-15,0 22 16,22-43-16,-1 0 15,0 0-15,21 0 0,-21-22 0,22 1 16,-1 0-16,-21 0 0</inkml:trace>
  <inkml:trace contextRef="#ctx0" brushRef="#br0" timeOffset="31903.97">8636 5292 0,'0'0'0,"0"-21"0,-106 21 31,64 21-31,-1-21 0,1 21 0,0 0 16,-1 0-16,22-21 0,-21 21 0,21 1 16,0-1-16,21 0 15,0 0-15,21-21 16,0 0-16,0 0 0,21 0 0,1 0 16,-22 21-16,21-21 0,1 0 15,-22 21-15,21-21 0,-21 22 16,0-22-16,1 21 0,-1 0 0,0-21 15,-21 21-15,0 21 16,-21-20-16,0-22 16,-1 0-16,-20 0 0,0 21 0,21-21 15,-22 0-15,1 0 0,0 0 16,20 0-16,-20-21 0,0 21 0,21-22 16,-22 1-16,22 0 0,-21 21 15,21-21-15</inkml:trace>
  <inkml:trace contextRef="#ctx0" brushRef="#br0" timeOffset="32083.99">8001 5017 0,'21'0'47,"0"0"-32,0 0-15,1 0 0,-1 0 16,0 0-16,0 0 0,0 0 0</inkml:trace>
  <inkml:trace contextRef="#ctx0" brushRef="#br0" timeOffset="34895.92">11070 5059 0,'0'-21'0,"0"42"0,0-85 15,0 43-15,0-21 0,0 0 16,0 20-16,0 1 0,0 0 0,0 0 15,-21 21 1,0 21-16,0 0 0,-1 22 16,-20-22-16,21 42 0,0-20 0,0 20 15,-22 1-15,22-1 0,0 1 16,0-1-16,-22 22 16,22-22-16,-21 1 0,0-1 0,20 1 15,-20-1-15,0-20 0,21-1 16,-22 0-16,1 1 0,-22 41 15,43-84-15,0 21 0,0-21 16,0 0-16,0 0 0,21-21 16,-22 0-16,1 0 0,21 0 0,0-22 15,0 1-15,0 0 0,0-1 16,0 1-16,0-21 0,0 20 0,0-20 16,0 20-16,21-20 0,22-22 15,-22 43-15,0 21 16,-21 0-16,21-1 0,0 1 0,1 21 15,-22 21-15,21 1 16,0-1-16,-21 21 0,21-21 16,-21 22-16,0-1 0,21 0 0,0 1 15,-21-1-15,0 21 0,0-20 16,22-1-16,-1 0 0,0 1 0,-21-22 16,21 21-16,21 1 0,-20-22 15,-1-21-15,21 0 0,0 21 16,-20-21-16,20 0 0,0 0 15,1 0-15,-1-21 0,0 0 0,22 21 16,-22-22-16,0 1 0,1-21 0,-1 21 16,-21 0-16,22-22 0,-22 1 15,21 0-15,-21 20 0,-21-20 16,21 21-16,-21 0 0,22 0 0,-22-1 16,0 1-16,-22 21 15,1 0-15,0 0 16,0 21-16,0 1 0,0-1 0,-1 0 15,22 0-15,-21 21 0,0-20 0,21 20 16,-21-21-16,21 0 0,0 22 16,0-22-16,0 0 0,0 0 0,21 0 15,0 0-15,0 1 0,1-22 16,20 0-16,-21 0 0,21 0 16,-20 0-16,20 0 0,-21 0 0,21 0 15,-20-22-15,20 22 0,-21-21 16,21 0-16,-20 0 0,20-21 15,-21-1-15,-21 22 0,21-21 16,-21-1-16,0 22 0,0-63 16,-21 41-16,0 22 0,0-21 0,0 21 15,-1-1-15,1 1 0,0 21 16,-21 0-16,21 0 0,-1 0 0,-41 0 16,42 21-16,-22 1 0,22-1 15,0 0-15,0 21 16,0 22-16,21-22 0,0 0 15,0 1-15,0-22 0,0 21 0,0 1 16,0-22-16,21 21 0,0-21 16,0 0-16,22 1 0,-22-1 0,21-21 15,43 21-15,-43-21 16,22 0-16,-22 0 0,0 0 0,22-21 16,-1 21-16,64-43 0,-84 22 15,20 0-15,1 0 0,-1 0 16,-21 0-16,43-43 0,-64 22 15,0 21-15,1-22 0,-22 22 0,0 0 16,0-21-16,0 20 16,-22 1-16,22 0 0,-42 21 15,21 0-15,0 0 0,-22 0 0,1 0 16,21 0-16,-21 21 0,-1 0 16,1 1-16,0-1 0,-1 0 0,22 0 15,-21 21-15,21-20 0,-22 20 16,22-21-16,0 21 0,21-20 0,0-1 15,0 21-15,0-21 0,0 0 16,21-21-16,0 22 16,0-22-16,22 0 0,-22 0 0,21 0 15,22-22-15,-22 22 0,0-21 16,1 0-16,-22 21 16,21-21-16,1 0 0,-22 0 0,0-22 15,0 22-15,0 0 0,0-21 0,1 20 16,-22 1-16,21 0 15,-21 0-15,0 42 32,0 0-32,0 0 0,0 1 0,-21-1 15,21 0-15,-22 0 0,22 21 0,0-20 16,0-1-16,0 0 0,0 0 16,0 0-16,22 0 0,-1 1 0,0-22 15,0 21-15,0-21 0,22 0 16,-22 0-16,21 0 0,0 0 0,1 0 15,20 0-15,-20 0 0,-1 0 16,64-21-16,-64-1 0,0 22 16,1-21-16,-1 0 0,-21-21 15,64-43-15,-85 64 16,0-21-16,0-1 0,0 22 16,0 0-16,0 0 0,-21 0 0,0-1 15,-1 22-15,1 0 0,0 0 0,-21 0 16,21 0-16,-22 0 15,22 22-15,-21-1 0,21 21 0,-22-21 16,22 22-16,-21-22 0,-1 42 16,22-20-16,21-22 0,0 21 15,0-21-15,0 0 0,0 22 16,21-22-16,1-21 16,-1 0-16,21 0 0,-21 0 15,0 0-15,22 0 0,-22-21 0,21 0 16,-21-1-16,1 1 0,-1 0 0,21 0 15,-21-21-15,0 20 0,1-20 16,-1 0-16,0-1 0,0-20 16,0 21-16,0-1 0,1 1 15,-1 0-15,0-43 0,-21 64 16,21-22-16,0 22 0,-21 0 16,0 42-1,-21 0-15,0 1 16,0-1-16,0 21 0,-1-21 0,22 22 15,-21-1-15,0 0 0,0 1 16,21 20-16,0-21 0,0 1 0,0-1 16,0-21-16,0 22 0,0-22 15,0 21-15,0-21 0,21 0 0,-21 1 16,21-22-16,0 21 0,43-21 16,-43 0-16,21 0 0,1 0 15,-22 0-15,21-21 0,1 21 16,20-43-16,-42 22 0,22 0 15,-22 0-15,0-22 0,0 22 16,0-21-16,0 21 0,-21-22 0,22-20 16,-22 42-16,0 0 15,0-1-15,0 1 0,-22 21 0,1 0 16,0 0-16,0 0 0,0 0 16,0 0-16,-1 21 0,22 1 15,-21-1-15,21 21 0,-21-21 16,21 22-16,0 41 15,0-41-15,0-22 0,0 0 16,21 0-16,0 0 0,-21 0 0,22-21 16,-1 22-16,21-22 0,-21 21 0,22-21 15,20 0-15,-21 0 0,85 0 16,-63 0-16,-22-21 0,85-1 16,-63 1-16,-1 0 15,-20 0-15,-1 0 0,0 0 0,1-22 16,-1-20-16,-21 42 0,0-22 15,-21 22-15,0 0 0,0 0 16,0 0-16,0-1 0,-21 1 16,-21 21-16,-1 0 0,22 0 15,-21 0-15,0 0 16,20 0-16,-62 43 0,41-22 16,1 21-16,21-21 0,-21 0 0,-1 22 15,22-22-15,-21 42 16,21-41-16,21 20 0,0-21 0,0 0 15,0 0-15,21 1 16,0-22-16,0 0 0,0 21 0,0-21 16,22 0-16,-22 0 0,42 0 15,-20-21-15,-1 21 0,-21-22 16,22 1-16,-22 0 0,21 0 0,22-64 16,-43 43-16,0 0 15,21-1-15,-21 1 0,1 0 16,41-64-16,-42 42 0,0 22 15,-21 0-15,22-1 0,-22 1 16,0 0-16,0 20 0,0 1 0,-22 21 16,1 0-1,21 21-15,-21 1 0,0 20 16,0 0-16,0 1 0,21-1 0,0 21 16,-22-20-16,22 20 0,-21-20 15,21-1-15,0 64 16,0-85-16,0 21 0,0 1 0,21-22 15,1 21-15,-1-21 0,0 0 16,0-21-16,0 22 0,22-22 0,-22 0 16,0 0-16,21 0 0,-21 0 0,43 0 15,-22 0-15,-21-22 16,22 22-16,-1-21 0,-21 0 0,22 0 16,-22 0-16,21 0 0,-21-1 0</inkml:trace>
  <inkml:trace contextRef="#ctx0" brushRef="#br0" timeOffset="35095.06">15663 5715 0,'0'21'16,"-21"-21"-1,0 0 1</inkml:trace>
  <inkml:trace contextRef="#ctx0" brushRef="#br0" timeOffset="36599.91">825 8530 0,'22'0'16,"-1"-21"0,0 0-16,0 21 0,0-21 0,0 0 15,1 21-15,-1-22 0,0 1 16,-21-21-16,21 21 16,-21 0-16,0-22 0,0 22 15,0 0-15,-21 0 0,0 0 16,-22 21-16,22 0 0,-21 0 0,0 0 15,-1 0-15,-126 63 16,127-42-16,-22 22 0,22-1 16,-1-21-16,22 21 0,-21 1 0,21-1 15,0-21-15,21 22 0,0-22 16,0 0-16,21 0 0,0 0 16,0-21-16,21 0 0,1 0 0,-1 0 15,0 0-15,1 0 16,20 0-16,-20 0 0,-1-21 0,21 0 15,-20 0-15,-22 0 0,21-1 16,-21 1-16,22 0 0,-22 21 0,-21-21 16,0 0-16,21 0 0,-21-1 15,0 44 17,0-1-32,0 0 0,0 0 15,0 0-15,0 22 0,0 20 0,0-21 16,0 22-16,0-1 0,0 1 15,0 21-15,0-22 0,0 22 16,0-1-16,0 1 0,0 21 16,0-21-16,0 20 0,21-20 0,-21 84 15,0-63-15,0-42 16,0 20-16,0 1 0,0 0 0,0-22 16,0 22-16,0-22 0,0 1 15,0-1-15,-21-20 0,21-1 0,-21 0 16,0-20-16,0 20 0,-1-42 0,1 21 15,0-21-15,0 0 0,-21 0 16,-1-21-16,1 0 0,-22 0 0,1-22 16,-1 1-16,1-22 0,-22 1 15,22-1-15,20 1 0,-20-1 16,-1-84-16,43 64 16,0-1-16,21 21 0,0-20 0,0-1 15,21 0-15,0 22 0,22-22 16,-1 22-16,0-22 0,85-42 15,-63 64-15,-1-1 0,1 1 16,-1-1-16,64-42 16,-63 43-16,-22 20 0,22 22 0</inkml:trace>
  <inkml:trace contextRef="#ctx0" brushRef="#br0" timeOffset="37195.47">1249 8636 0,'21'-21'47,"0"21"-32,0-21-15,0 0 0,1 21 0,-1-22 16,21 1-16,-21 0 0,0 0 16,-21 0-16,22 0 0,-22-1 15,0 1-15,0-21 0,0 21 16,-22 21-1,1 0-15,0 0 0,-21 0 16,21 21-16,-22 21 0,22-21 16,-21 22-16,21-1 0,-22 0 0,22 1 15,0-1-15,21 0 0,0 22 16,0-22-16,0 1 0,0-22 0,0 21 16,21-21-16,0 0 0,22 1 15,-22-1-15,21-21 0,0 0 0,1 0 16,20 0-16,-20 0 0,-1 0 15,21-21-15,-20-1 0,-1 1 0,22-21 16,-22 21-16,0-22 16,1 1-16,20-64 0,-21 64 0,-20-22 15,-1 22-15,0-21 0,0-1 16,-21 1-16,0-1 0,21 22 16,-21-22-16,21 22 0,-21 21 15,0-22-15,22 22 0,-22 0 0,0 42 31,0 22-31,-22-1 0,1 0 0,0 1 16,21-1-16,0 21 0,-21-20 16,0 20-16,21 1 0,-21-22 0,21 0 15,0 1-15,0-1 0,0 0 16,0 1-16,0-1 0,0-21 0,0 0 16,0 1-16,21-22 15,0 0-15,0 0 0,0 0 16,0 0-16,1-22 0,-1 1 15,0 0-15,0-21 0,0 21 16</inkml:trace>
  <inkml:trace contextRef="#ctx0" brushRef="#br0" timeOffset="37391.99">1905 8382 0,'0'21'16,"0"-42"-16,-21 42 0,42-21 31,0 0-15,0 0-16,0 0 15,1 0-15,20 0 0,-21 0 0,21-21 16,1 21-16,-1-21 0,-21 0 16,22 21-16,-1-21 0</inkml:trace>
  <inkml:trace contextRef="#ctx0" brushRef="#br0" timeOffset="37755.92">2836 8065 0,'-21'0'0,"42"0"0,-84-22 0,42 22 0,-1 0 15,1 0-15,0 0 0,42 0 32,0 0-32,22 0 0,-22 0 15,21 0-15,1-21 0,20 21 0,-21-21 16,22 21-16,-1 0 0,64-21 15,-63 21-15,-1-21 16,-20 21-16,20 0 0,-20 0 0,-22 0 16,21 0-16,-63 0 15,-21 0-15,20 0 16,-20 0-16,0 21 0</inkml:trace>
  <inkml:trace contextRef="#ctx0" brushRef="#br0" timeOffset="38003.69">3154 8022 0,'-21'0'15,"42"0"-15,-64 0 0,43 21 0,-21 1 16,0-1 0,21 0-16,-21 0 0,21 0 0,0 0 15,0 22-15,-21-1 0,21 0 16,-21 1-16,-1-1 0,22 0 0,0 1 16,-21-1-16,0 22 0,0-22 15,21 0-15,-21 1 0,21-1 0,-21 0 16,21-21-16,-22 22 0,22-22 0,-21 21 15,21-21-15,0 1 16,21-22 15,1-22-31,-1 1 0,-21 0 16,42 0-16,-21 0 0</inkml:trace>
  <inkml:trace contextRef="#ctx0" brushRef="#br0" timeOffset="38237.99">3450 8488 0,'0'0'0,"0"21"16,0 0-1,0 0-15,-21 1 0,0-1 0,0 0 16,-1 0-16,1 0 0,0 22 16,0-22-16,0 21 0,0-21 0,-1 0 15,1 1-15,21-1 0,0 0 16,0 0-16,0 0 0,21-42 47,1 0-47,20 0 0,-21 0 0,0-22 15,0 22-15</inkml:trace>
  <inkml:trace contextRef="#ctx0" brushRef="#br0" timeOffset="38577.04">3577 8276 0,'0'0'0,"0"-21"0,0 0 15,-21 21-15,0 0 0,0 0 16,-1 0-16,1 0 0,-21 0 16,21 21-16,0 0 15,-1-21-15,22 21 0,0 1 16,0-1-16,22-21 16,-1 0-16,0 0 0,21 0 15,-21 0-15,22 0 0,-22 0 16,0 0-16,21 0 0,-20-21 0,-1-1 15,0 22-15,0-21 0,-21 0 16,0 0-16,0 0 16,-21 21-16,-21 0 15,20 0-15,1 0 0,-21 0 0,21 0 16,0 0-16,-22 0 0,22 21 16,0-21-16,0 21 0,21 0 15,0 0-15,0 1 0,0-1 16,0 0-16,21 0 0,0-21 15,0 0-15,22 0 0,-1 0 16,0 0-16,1 0 0</inkml:trace>
  <inkml:trace contextRef="#ctx0" brushRef="#br0" timeOffset="38844.96">4170 8128 0,'0'0'15,"0"-21"-15,0 0 16,0 0-16,-21 21 15,-1 0-15,1 21 16,21 0-16,-21 0 0,0 0 0,0 22 16,21-22-16,-21 21 0,-1 0 15,1 1-15,21 20 0,-21-20 0,0-1 16,0 0-16,0 1 0,-1-1 0,1 0 16,0 1-16,21-1 0,0-21 15,-21 21-15,21 1 0,0-22 16,21-21-1,0 0-15,0 0 0,1 0 16,-1 0-16,-21-21 0,21 0 16,-21-1-16,21 1 0</inkml:trace>
  <inkml:trace contextRef="#ctx0" brushRef="#br0" timeOffset="39271.48">3789 8551 0,'0'0'0,"-43"0"0,22 0 0,0-21 16,42 0 15,0 21-31,22 0 16,-22 0-16,21-21 0,1 21 15,-1-21-15,0 21 0,1-21 0,20 21 16,-21-22-16,1 1 0,20 0 16,1 0-16,-22 0 0,22 0 15,-1-22-15,-21 22 0,1-21 0,-1-1 16,0 22-16,1-63 15,-22 62-15,-21 1 0,0 0 16,0 0-16,0 0 0,-21 0 16,0 21-16,-1 0 0,1 21 15,0 0-15,0 0 0,-21 64 16,20-43-16,1 0 0,21 1 0,-21-1 16,0 22-16,21-22 0,-21 0 15,0 1-15,-1 20 0,22-21 0,-42 22 16,21-22-16,21 22 15,0-43-15,-21 21 16,21 1-16,0-22 16,21-21-1,0 0-15,0-21 16,0-1-16,1 1 0,20 0 0,-21 0 16,0 0-16,0-22 0</inkml:trace>
  <inkml:trace contextRef="#ctx0" brushRef="#br0" timeOffset="39643.97">4762 8530 0,'-21'0'15,"21"21"-15,-21-21 0,21 22 16,21-22 15,0 0-31,1 0 0,-1 0 0,0 0 16,21-22-16,-21 22 0,1-21 15,20 21-15,-21-21 0,0 0 0,0 0 16,1 0-16,-1 21 0,0-22 0,-21 1 16,0 0-16,0 0 15,0 0-15,-21 21 0,0 0 16,-1 0-16,-20 0 0,21 21 16,0 0-16,-22-21 0,22 42 15,-21-20-15,21-1 0,-22 0 0,22 21 16,0-21-16,0 22 0,0-22 15,0 0-15,21 21 0,0 1 16,0-22-16,0 0 0,21 0 0,0 0 16,0-21-16,21 22 15,1-22-15,-1 0 0,0 0 0,1 0 16,-1 0-16,0-22 0,43 1 16,-43 0-16</inkml:trace>
  <inkml:trace contextRef="#ctx0" brushRef="#br0" timeOffset="39879.56">5821 8276 0,'0'-21'0,"0"42"0,0-63 15,0 21-15,-21 21 16,-1 0-16,1 0 0,0 21 16,0 0-16,0 0 0,0 0 15,-1 22-15,22-22 0,-21 21 0,0 1 16,21-22-16,-21 21 0,21 0 15,0-20-15,0-1 0,0 21 16,0-21-16,0 0 0,21 22 16,0-22-16,0-21 0,1 0 15,-1 21-15,0-21 0,21 0 0,-21 0 16,1 0-16,20 0 0,-21-21 0</inkml:trace>
  <inkml:trace contextRef="#ctx0" brushRef="#br0" timeOffset="40152.39">6096 8319 0,'0'-22'16,"0"44"-16,21-65 0,-21 22 0,21 0 0,0 0 15,22-22-15,-22 22 0,0 21 16,0-21-16,22 21 0,-1 0 16,-21 0-16,21 0 0,22 0 15,-22 21-15,1 0 0,-1 1 0,-21 20 16,21 0-16,-20 1 0,20 41 15,-42-41-15,0-1 0,0 0 16,0 1-16,0-1 0,-42 21 16,20-20-16,-20-1 0,0 0 15,-1-20-15,22-1 0,-21 0 16,21 0-16,0-21 0,-1 0 0,1 0 16,21-21-16</inkml:trace>
  <inkml:trace contextRef="#ctx0" brushRef="#br0" timeOffset="40787.18">7599 8424 0,'0'0'15,"-21"0"-15,42 0 32,0 0-32,21 0 0,-21 0 0,22 0 15,20 0-15,-20 0 0,20 0 16,1-21-16,-1 21 0,1 0 16,-1 0-16,1 0 0,-1-21 0,-21 21 15,1 0-15,-1-21 0,0 21 16,1 0-16,-22 0 0,-21-21 15,-21 21-15,0 0 16,-1-21-16,1 21 0,0 0 16,-21-22-16,21 22 0,-43-21 15,43 21-15,0-21 16,42 21 0,0 0-1,0 0-15,0 0 0,22 0 16,-22 0-16,0 21 0,0 0 15,22 1-15,-43-1 0,21 0 0,-21 0 16,0 21-16,0-20 0,0 20 16,0-21-16,-21 0 0,-1 22 0,1-22 15,0 0-15,-21 0 0,21 0 0,-1 0 16,-20 1-16,21-1 0,0-21 16,21-21-1,0-1-15</inkml:trace>
  <inkml:trace contextRef="#ctx0" brushRef="#br0" timeOffset="41308.06">9652 8086 0,'0'0'0,"-21"0"0,0 0 16,21-21 0,0-1-16,0 1 15,21 0-15,0 0 0,0 0 16,0 0-16,0-22 0,1 22 16,20 0-16,-21-21 0,0 20 15,0 1-15,1-21 0,-1 21 0,-21 0 16,-21 21-1,21 21 1,-43 0-16,22 21 0,0 1 0,0-1 16,0 0-16,-1 22 0,-20 42 15,42-43-15,-21 43 16,21-43-16,0-20 0,0-1 16,0 22-16,0-22 0,0-21 0,0 21 15,0 1-15,0-22 0,0 21 0,-21 1 16,21-22-1,-21 0-15,-1 0 0,1-21 0,0 0 16,0 21-16,0-21 0,-22 0 0,22 0 16,0 0-16,-21 0 0,21-21 15,-1 0-15,-20 21 0,21-21 0,0 0 16,21-1-16,-21 1 0,21 0 16,0 0-16,0 0 15,21 0-15,21-1 0,-21-20 16,0 21-16,22 0 0,-1 0 15,0-22-15</inkml:trace>
  <inkml:trace contextRef="#ctx0" brushRef="#br0" timeOffset="41559.12">10245 7853 0,'0'0'16,"0"-21"-16,-22 42 31,1 0-31,21 21 0,-21-20 15,0 20-15,0 0 0,0 22 16,-1-22-16,1 22 0,0-22 0,0 21 16,0-20-16,0-1 0,-1 0 0,1 1 15,0-22-15,0 21 0,21-21 16,0 1-16,0-1 0,0 0 16,0 0-16,21-21 0,0 0 15,0 0-15,22 0 0,-22 0 16,0 0-16,21-21 0,-20 0 0,-1 0 15,0-1-15</inkml:trace>
  <inkml:trace contextRef="#ctx0" brushRef="#br0" timeOffset="41740.14">9906 8255 0,'0'0'16,"0"-21"-16,21 21 15,0-21-15,0 21 16,22 0-16,-1 0 0,-21-21 0,22 21 15,-1 0-15,0 0 0,1 0 16,-22 0-16,21 0 0,0-22 0,1 22 16,-22 0-16,0 0 0,21-21 0,-20 21 15,-1 0-15</inkml:trace>
  <inkml:trace contextRef="#ctx0" brushRef="#br0" timeOffset="42152.36">11578 8107 0,'0'0'0,"21"-64"31,0 43-31,-21 42 31,0 1-31,0-1 16,-21 0-16,0 21 0,0 1 0,0-22 15,21 21-15,-21 0 0,-1-20 16,1 20-16,0 0 0,-21 22 16,42-43-16,0 0 0,-21 21 15,21-20-15,0-1 16,21-21 0,0 0-16,0 0 0,0-21 0,22-1 15</inkml:trace>
  <inkml:trace contextRef="#ctx0" brushRef="#br0" timeOffset="42479.35">12192 8107 0,'0'0'15,"21"-21"-15,0 0 0,-21-1 0,0 1 16,-21 21 0,0 0-16,-21 0 0,20 0 0,-20 0 15,21 0-15,-21 21 0,-1 1 0,22-22 16,0 21-16,0 0 0,0 0 15,21 0-15,0 0 0,0 1 16,0-1-16,0 0 0,21 0 0,0 0 16,0 0-16,0 1 0,0-1 15,22 0-15,-22 0 0,0 0 0,21 0 16,-20 1-16,-1-22 0,0 21 0,-21 21 16,0-21-16,0 0 15,-21-21-15,0 22 16,-1-22-16,1 0 0,-21 0 0,21 0 15,-22 0-15,22 0 0,-21 0 16,21 0-16,-22 0 0,22-22 0,0 1 16,0 21-16,21-21 0,0 0 0,-21-21 15</inkml:trace>
  <inkml:trace contextRef="#ctx0" brushRef="#br0" timeOffset="42669.92">11853 7768 0,'0'-21'16,"-21"21"-16,0 0 0,42 21 47,0-21-47,0 0 15,1 0-15,-1 0 0,0 0 16</inkml:trace>
  <inkml:trace contextRef="#ctx0" brushRef="#br0" timeOffset="44043.46">13568 7959 0,'0'0'0,"0"-21"0,0-1 0,0 1 0,0-21 15,21 21-15,-21 0 0,21-43 16,-21 43-16,0 0 16,0 0-16,0 42 31,0 0-31,-21 0 16,0 0-16,21 22 0,-21-1 15,-1 0-15,1 22 0,0-22 16,21 22-16,-21-1 0,-43 106 15,43-105-15,0-22 0,21 1 16,0-1-16,0 0 0,0-21 0,0 1 16,0-1-16,21 0 0,0 0 0,1 0 15,-1-21-15,21 0 0,-21 0 16,22 0-16,-1 0 0,21-21 16,-20 0-16,-1 0 0,0 0 0,1-22 15,-1 22-15,0-21 16,22-43-16,-22 22 0,-21 20 15,22-20-15,-22-1 0,0 1 0,0 20 16,0-20-16,-21 21 0,22-1 16,-1-20-16,-21 42 0,0-1 15,0 1-15,-21 42 32,21 1-32,-22 20 15,1 0-15,21 1 0,-21-1 16,0 0-16,21 22 0,-21-22 0,21 22 15,-21-22-15,21 43 16,-22-43-16,22 0 0,0 1 16,0-22-16,0 0 0,0 0 0,0 0 15,22 0-15,-1 1 0,0-22 0,0 0 16,21 0-16,-20 0 0,62 0 16,-63 0-16,22 0 0,41-22 15,-62 1-15,20 0 0,0-21 16,-21 21-16,22-22 0,-1 22 15,-21-21-15,0-1 0,22 1 0,-22-21 16,-21 41-16,21 1 16,-21 0-16,0 0 0,-21 21 15,21 21 1,0 0-16,-21 0 0,21 1 0,-21-1 16,21 21-16,0-21 0,0 22 15,0-22-15,0 21 0,0-21 0,0 22 16,0-1-16,0-21 15,0 0-15,0 0 0,0 1 16,0-1-16,21-21 0,-21 21 0,-21-21 31,-1-21-15,1 0-16,21-1 0,-21 22 0,0-21 16,0 0-16,21 0 0,-21-21 15,-1 20-15,1 1 0,0 0 16,21 0-16,-21 21 0,0 0 15,0 0 1,-1 21-16,22 0 16,0 0-16,0 1 0,0-1 15,22 0-15,-1 0 0,0 0 16,0-21-16,0 21 0,0-21 16,1 22-16,41-22 0,-42 0 0,22 0 15,-22 0-15,21 0 0,0 0 16,-20 0-16,20 0 0,0-22 0,22 22 15,-22-21-15,0 0 0,1 0 16,-22 0-16,21 0 0,1-1 16,-22 1-16,0-21 0,21 21 0,-21-22 15,-21 1-15,22 0 0,-22 21 0,0-1 16,0-20-16,0 21 0,0 0 16,-22 21-1,1 0-15,21 21 0,-21 0 16,0 0-16,0 0 0,0 22 0,-1-22 15,1 21-15,21-21 0,0 22 0,-21-22 16,21 21-16,0-21 0,0 1 16,0-1-16,0 0 0,0 0 0,21 0 15,0-21-15,1 21 0,-1-21 16,21 0-16,-21 0 0,22 0 16,-1 0-16,21 0 0,-20 0 0,20 0 15,-20 0-15,20-21 0,-21 0 0,22 21 16,-22-21-16</inkml:trace>
  <inkml:trace contextRef="#ctx0" brushRef="#br0" timeOffset="44570.74">16192 8170 0,'0'0'0,"0"-21"0,0-21 15,0 21-15,0 0 0,-21-1 16,0 1-16,0 21 0,-21 0 16,20 0-16,1 0 0,-21 0 0,21 21 15,-22 1-15,22-1 0,-21 0 0,21 21 16,0-21-16,-22 22 0,22-1 15,0 0-15,0-20 0,0 20 16,-1 0-16,1-21 0,21 1 0,0 20 16,0-21-16,0 0 0,0 0 15,21 1-15,1-22 0,-1 21 16,0-21-16,21 0 0,-21 0 0,22 0 16,-22 0-16,21-21 0,-21-1 15,22 1-15,-22 0 0,21 0 16,-21 0-16,1-22 0,20 1 0,-21 0 0,0-22 15,43-42 1,-43 43-16,0-1 0,0 1 0,0-1 16,1 22-16,-1 0 0,-21-1 15,21 1-15,-21 0 0,0 21 0,0-1 16,-21 22 0,0 0-16,-1 22 15,1-1-15,0 0 0,0 21 0,21 1 16,-21-1-16,21 0 0,-21 22 15,21-22-15,0 22 0,0-22 0,0 21 16,0-20-16,0 20 0,0-20 0,0-1 16,21-21-16,0 21 0,-21 1 15,21-22-15,0 0 0,0 0 16,1 0-16,-1 1 0,0-22 16,0 21-16,0-21 0,0 0 15,22 0-15,-22 0 0,0-21 16,0 21-16,0-22 0,22 1 0,-22 0 15,21 0-15,-21 0 0</inkml:trace>
  <inkml:trace contextRef="#ctx0" brushRef="#br0" timeOffset="44859.89">17759 7705 0,'21'-21'0,"-42"42"0,63-64 0,-42 22 16,0 0-16,0 0 0,0 0 15,0 42 1,-21 0 0,0 0-16,0 0 0,-1 22 0,22-22 15,-21 21-15,0 22 0,0-22 16,0 22-16,0-22 0,-1 21 0,1 1 16,0 42-16,21-64 0,-21 0 15,21 1-15,-21-22 0,21 21 16,0-21-16,0 22 0,0-22 15,0 0-15,21-21 16,0 0-16,0 0 16,0 0-16,1-21 0,20 0 15,-21 0-15,21-1 0</inkml:trace>
  <inkml:trace contextRef="#ctx0" brushRef="#br0" timeOffset="45255.66">18097 8065 0,'22'-22'0,"-44"44"0,44-65 0,-22 22 0,0 42 47,0 0-47,-22 1 0,1 20 0,0-21 15,21 21-15,0 1 16,0-22-16,-21 21 0,21-21 0,0 22 0,0-22 16,0 21-16,0-21 15,0 1-15,21-1 0,0-21 16,0 0-16,22 21 0,-22-21 15,21 0-15,-21 0 0,22 0 0,-1 0 16,-21-21-16,22 0 0,-22-1 16,21 1-16,-21 0 0,22 0 0,-22-21 15,0-1-15,0 1 0,-21 0 0,0-1 16,0 1-16,0 0 0,0-22 16,-21 22-16,0 42 0,0-21 0,-22-1 15,22 22-15,-21 0 0,-1 0 16,1 0-16,0 22 0,21-1 15,-22 0-15,22 0 0,0 0 0,-21 0 16,42 1-16,-22-1 0,22 0 16,-21 0-16,21 0 0,-21-21 31</inkml:trace>
  <inkml:trace contextRef="#ctx0" brushRef="#br0" timeOffset="45487.69">17357 7832 0,'-22'0'0,"44"0"0,-44-21 0,1 21 15,42-22-15,1 22 16,20-21-16,-21 21 0,43 0 16,-22 0-16,21 0 0,43-21 15,-42 21-15,-1 0 0,1 0 16,-1 0-16,-20 0 0,20 0 0,1 0 15,-22 0-15,21 0 0,-20 21 0,-1-21 16,-21 0-16,0 0 0,1 21 16,-1-21-16,-21 22 15</inkml:trace>
  <inkml:trace contextRef="#ctx0" brushRef="#br0" timeOffset="46635.93">4889 10308 0,'22'0'16,"-1"0"-1,0-21-15,0 0 0,0 0 16,0 0-16,1-1 15,-1 1-15,-21 0 0,0 0 16,21 0-16,-21 0 0,0-1 0,0 1 16,0 0-16,0 0 0,-21 21 0,0-21 15,-1 21-15,1 0 0,-21 0 0,21 0 16,-22 0-16,1 21 0,-21-21 16,20 21-16,-20 0 0,20 22 0,1-22 15,0 0-15,-1 0 0,1 43 16,21-43-16,21 0 0,0 0 15,0 0-15,21 0 0,0-21 16,22 0-16,-22 0 0,21 0 0,0 0 16,64-21-16,-42 0 15,-22 0-15,22 21 0,-22-21 0,0 0 16,22-1-16,-43 1 0,21 0 0,-21 0 16,22 21-16,-43-21 0,0 0 15,21 21-15,-42 0 16,0 21-1,-1 0 1,1 21-16,21-21 0,-21 22 16,21-1-16,0 0 0,0 85 15,0-63-15,0-1 0,-21 1 16,21-1-16,0 1 0,0 21 0,0-22 16,0 22-16,0-22 0,0 22 0,0 63 15,0-63-15,0-22 0,0 22 16,0-22-16,0 1 0,0-22 15,0 22-15,0-22 0,-21 0 0,0 1 16,-1-1-16,1-21 0,0 0 0,0 1 16,0-22-16,0 0 15,-1 0-15,1 0 0,-21-22 0,21 1 0,-64-42 16,43 20-16,-1-20 16,1-1-16,0 1 0,-1-22 15,22 1-15,-21-1 0,21 0 0,0 1 16,21-1-16,0 0 0,0 1 0,0-1 15,0 21-15,21 1 0,0-1 16,0 1-16,21-1 0,1 22 0,20-21 16,1 20-16,-1 1 0,1 0 15,-1-1-15,-20 22 0,20-21 16,1 21-16,-22-22 0,0 22 0,1 21 16</inkml:trace>
  <inkml:trace contextRef="#ctx0" brushRef="#br0" timeOffset="47225.11">5397 10181 0,'0'0'0,"0"21"16,22-21 0,-1 0-16,0 0 0,0 0 15,0 0-15,0 0 0,1-21 16,-1 0-16,0 0 0,21 21 16,-21-21-16,22 0 0,-22-1 0,0 1 15,0-21-15,0 21 0,-21 0 0,0-1 16,0-20-16,0 21 15,-21 0-15,-21 21 16,21 0-16,-22 0 0,22 0 16,-21 0-16,21 0 0,-22 21 0,22 0 15,0 21-15,-21-20 0,21-1 0,-1 21 16,22 0-16,0-20 0,0 20 16,0-21-16,0 0 0,0 22 0,0-22 15,0 0-15,22 0 0,-1 0 0,0-21 16,21 21-16,1-21 0,-1 0 15,0 0-15,1 0 0,-1 0 0,0-21 16,1 0-16,-1 21 0,21-21 0,-20 0 16,-1 0-16,0-22 0,1 22 15,-22-21-15,21-1 0,-21 1 16,1 0-16,41-64 0,-63 64 0,21-22 16,-21 22-16,21-22 15,-21 22-15,22-43 0,-22 64 16,21 0-16,-21 0 0,0 63 31,0-21-31,0 22 16,-21-1-16,-1 0 0,1 22 15,21-22-15,-21 22 0,0-1 0,0-21 16,21 22-16,0-22 0,-21 1 0,21-1 16,0 0-16,0-21 0,0 22 15,0-22-15,0 0 0,0 0 16,21-21-16,0 0 15,21 0-15,-21-21 16,1 21-16,-1-21 0,0 0 0,0 0 16,0-22-16,0 22 0,-21 0 0</inkml:trace>
  <inkml:trace contextRef="#ctx0" brushRef="#br0" timeOffset="47416">6138 9800 0,'0'0'15,"-21"0"-15,42 0 32,0 0-32,1 0 15,20 0-15,-21 0 0,0 0 16,22 0-16,-22-21 0,21 21 0,0-21 16,1 21-16,-1-21 0,22 21 0,-22-21 15,21 21-15,1 0 0,-1-22 16</inkml:trace>
  <inkml:trace contextRef="#ctx0" brushRef="#br0" timeOffset="47703.35">8086 9419 0,'0'0'15,"0"-21"-15,0 0 0,-22 21 16,1 0-16,0 0 15,0 0-15,0 21 16,0 21-16,-1-20 0,1 20 16,21 0-16,-21 1 0,0 20 0,21-21 15,-21 22-15,0-22 0,-1 64 16,1-64-16,21-20 0,-21 62 16,0-63-16,21 22 0,0-22 0,-21 0 15,21 0-15,-21-21 16,21 21-16,-22-21 0,1 0 15,0 0-15,0 0 16,0-21-16,0 0 0</inkml:trace>
  <inkml:trace contextRef="#ctx0" brushRef="#br0" timeOffset="48502.89">7281 9864 0,'0'0'16,"-42"0"-16,21-21 0,0-1 0,-1 22 15,1 0-15,42 0 31,1 0-15,-1 0-16,21 0 0,0 0 16,1 0-16,20 0 0,1 0 15,20-21-15,-20 21 0,21-21 0,-1 0 16,1 0-16,0 0 0,-1-1 0,43-41 16,-84 42-16,-1 0 15,0-22-15,-21 22 0,1 0 0,-1-21 16,-21 20-16,0 1 0,0 0 15,-21 21 1,-1 0-16,1 0 0,0 0 16,-21 64-16,42-43 0,-21 21 15,-1 0-15,1 1 0,0-1 16,0 22-16,21-22 0,-21 0 16,21 1-16,-21 41 0,21-41 15,-22-22-15,22 21 0,-21-21 16,21 0-16,0 1 0,0-1 15,0 0-15,0 0 0,0-42 32,21 0-32,1 0 15,-1-1-15,0 1 0,0 0 0,0 0 16,0-21-16,1 20 0,-1-20 16,0 21-16,0 0 0,21-22 15,-20 22-15,-22 0 0,21 21 16,-21 21-1,0 0-15,0 1 16,0-1-16,0 21 0,0-21 0,0 0 16,0 22-16,0-22 0,0 0 0,21 0 15,-21 0-15,0 1 0,21-1 16,0-21-16,22 21 0,-22-21 16,0 0-16,0 0 0,0 0 0,22 0 15,-22 0-15,21 0 0,-21-21 16,22 0-16,20-1 0,-42 1 15,22 0-15,-1-42 16,0 20-16,-42 1 0,21 21 16,1-22-16,-22 1 0,0 21 0,0-21 15,0 20-15,-22 22 16,1 0-16,0 0 0,-21 43 16,21-22-16,-1 21 0,-20 22 15,42-43-15,-21 21 0,21 22 16,0-43-16,0 0 15,0 0-15,0 0 0,21 1 0,21-1 16,-20-21-16,-1 0 0,0 0 16,0 0-16,0 0 0,22 0 0,-1 0 15,-21-21-15,21 21 16,1-22-16,-1 1 0</inkml:trace>
  <inkml:trace contextRef="#ctx0" brushRef="#br0" timeOffset="48927.65">9991 9356 0,'0'0'0,"-22"0"31,44 0-31,20 0 0,0 0 16,1 0-16,-1 0 0,0 0 16,22-21-16,-1 21 0,1-22 0,-1 22 15,22 0-15,63 0 16,-63 0-16,-22 0 0,1 0 0,-22 0 16,0 0-16,1 0 0,-22 0 15,-42 0 1,0 0-16,-22 0 0,1 0 0</inkml:trace>
  <inkml:trace contextRef="#ctx0" brushRef="#br0" timeOffset="49188.5">10583 9335 0,'-21'0'0,"42"0"0,-42 21 16,0 0-1,21 0-15,0 0 0,-21 22 16,21-1-16,0 0 0,0 1 0,-21-1 15,21 21-15,-22 1 0,1-22 0,0 22 16,-21 84 0,21-106-16,-1 1 0,22-1 0,-21-21 15,0 21-15,21-20 0,0-1 16,0 0-16,-21 0 0,21 0 16,21-21-1,0-21-15,0 0 16,1 0-16,-1 0 15,21-22-15</inkml:trace>
  <inkml:trace contextRef="#ctx0" brushRef="#br0" timeOffset="49419.37">11134 9821 0,'21'0'0,"-42"0"0,42 22 15,-21-1-15,0 0 16,-21 0-16,-1 0 0,1 22 0,0-22 15,0 0-15,-43 42 16,43-41-16,0-1 0,0 21 16,0-21-16,21 0 0,-21-21 15,21 22-15,-22-22 16,22 21-16,0-42 31,0-1-31,0 1 0,22 0 16,-1-21-16</inkml:trace>
  <inkml:trace contextRef="#ctx0" brushRef="#br0" timeOffset="49763.17">11176 9652 0,'0'0'0,"0"-21"0,-21 21 16,0 0-16,-1 0 0,1 0 0,0 0 15,0 0-15,0 21 16,21 0-1,21 0 1,0-21-16,0 0 0,0 0 0,1 0 16,20 0-16,-21 0 0,0-21 15,0 21-15,1-21 0,-1 21 0,0-21 16,-21 0-16,0 0 16,0-1-16,-21 1 0,0 21 15,-1 0-15,-20 0 0,21 0 16,0 0-16,-22 0 0,22 0 15,0 0-15,-21 21 0,21 1 0,-22 20 16,43-21-16,0 0 16,0 0-16,0 1 0,0-1 15,0 0-15,21-21 0,1 0 0,-1 21 16,21-21-16,-21 0 0,22 0 0,-1 0 16</inkml:trace>
  <inkml:trace contextRef="#ctx0" brushRef="#br0" timeOffset="50039.97">11747 9462 0,'0'0'0,"22"-22"0,-22 1 0,0 0 15,0 63 17,0-20-32,-22 20 15,1-21-15,0 43 0,21-22 0,-21 0 16,0 22-16,21-22 0,-21 0 15,-1 22-15,1-22 0,0 1 0,0 20 16,0-21-16,21-20 0,-21-1 16,21 0-16,0 0 0,0 0 15,21-42 17,-21 0-17,0 0-15,0 0 0,0-1 16</inkml:trace>
  <inkml:trace contextRef="#ctx0" brushRef="#br0" timeOffset="50421.16">11324 9821 0,'0'0'0,"-21"0"16,21-42-1,21 42-15,0 0 0,22 0 16,-22-21-16,21 21 0,0 0 16,1 0-16,-1-21 0,0 21 0,22-21 15,-22 21-15,22-22 0,-1 1 0,1 0 16,-1 0-16,1 0 15,-1 0-15,1-1 0,-22 1 0,0 0 16,43-42-16,-64 41 0,-21 1 16,0 0-16,0 0 0,0 0 15,0 0-15,-21 21 16,-21 0-16,21 21 0,-1 0 16,1 0-16,-21 0 0,21 22 15,0-22-15,-1 21 0,-20 22 0,21-22 16,0 0-16,-22 64 0,22-64 15,21 1-15,-21-1 0,21 0 16,-21 1-16,0 20 16,21-42-16,0 1 0,0 20 15,0-21-15,21-21 16,0 0-16,0 0 0,0 0 16,1 0-16,-1 0 0,0-21 0,21-21 15,1 20-15,-1-20 16</inkml:trace>
  <inkml:trace contextRef="#ctx0" brushRef="#br0" timeOffset="50777.79">12319 9864 0,'0'0'16,"0"21"0,21-21 15,0 0-31,0 0 0,1 0 15,-1 0-15,0-21 0,21 21 16,-21-21-16,1-1 0,20 22 0,-21-21 16,0 0-16,0 0 0,1-21 15,-1 20-15,-21 1 0,0 0 16,-21 21-16,-1 0 16,1 0-16,0 0 0,-21 0 0,21 21 15,-22 0-15,22 1 0,-21 20 16,21-21-16,-1 0 0,1 22 15,0-22-15,21 21 0,-21-21 0,21 0 16,0 22-16,0-22 0,0 0 0,21 0 16,21 0-16,-20-21 0,-1 0 15,0 0-15,21 0 0,-21 0 16,22 0-16,-1 0 0,-21 0 0,22-21 16,-1 0-16,0 0 0,1 0 15,-1 0-15</inkml:trace>
  <inkml:trace contextRef="#ctx0" brushRef="#br0" timeOffset="51703.73">13885 9906 0,'0'0'16,"-21"0"-16,21-21 31,21 0-15,0 21-16,1-21 0,20-1 0,0 1 15,1-21-15,-1 21 0,0-22 16,22 1-16,-22 21 0,22-21 0,-22-1 16,-21 1-16,21 0 0,-20-1 0,-1 22 15,0-21-15,-21-1 0,0 22 16,0-42-16,0 42 16,-21 21-16,0 0 0,-22 0 0,22 0 15,-21 21-15,21 21 0,-22-21 16,22 22-16,0 20 0,-21 1 0,20-1 15,1 1-15,0 20 0,0 1 16,-21 0-16,20-1 0,1 1 16,0 0-16,-21-1 0,-22 107 15,43-85-15,-21-22 0,-22 128 16,22-127-16,0 20 0,-1 1 16,22 0-16,-21 0 0,-1-21 0,-20 84 15,42-106-15,0 22 0,21 21 16,0-43-16,0-20 0,0-22 15,0 21-15,0-21 0,21-21 16,21 0-16,-21 0 0,85-63 16,-64 21-16,1 20 15,63-83-15,-43 41 16,-21 1-16,22-1 0,-1-21 16,1 22-16,-22-22 0,1 1 0,-1-1 15,-21 0-15,0 1 0,-21-1 0,0 0 16,-21-84-16,-21 105 15,-1-20-15,1 41 0,-21-20 16,20 21-16,-20-1 0,20 22 0,1 0 16,0 0-16,-1 0 0,1-1 15,21 22-15,21-21 0,21 21 32,0 0-32,0-21 0,22 21 15,-22 0-15,21 0 0,1 0 0,-1-21 16,0 21-16,1 0 0,-1-21 15,21 21-15,-20-21 0,-1-1 16,22 1-16</inkml:trace>
  <inkml:trace contextRef="#ctx0" brushRef="#br0" timeOffset="52077.32">14457 9927 0,'0'-21'0,"0"42"0,0-63 0,0 21 16,-21 0-16,21-1 0,-22 1 15,22 0-15,-21 21 0,21-21 16,0 0-16,0 0 0,0-1 15,21 22-15,1-21 16,-1 21-16,0 0 0,0 0 16,21 0-16,-20 0 0,20 0 0,-21 21 15,21 1-15,-20-1 0,20 0 16,-21 0-16,21 21 0,-20-20 0,-1 20 16,-21-21-16,0 21 0,0 22 15,0-43-15,-21 0 0,-1 0 16,1 1-16,0-1 0,-21 0 0,-1-21 15,22 0-15,0 0 16,21-21 0,0 0-16,0-1 15,21 22-15,0-21 0,-21 0 0,22-21 16,-1 21-16,0-1 16,0-20-16,21 21 0,-20 0 0,-1-22 15,21 22-15,43-21 0,-43 21 16,0 0-16,1-1 0,-1 22 15,-21-21-15,22 21 0,-1 0 16,0-21-16,1 21 0</inkml:trace>
  <inkml:trace contextRef="#ctx0" brushRef="#br0" timeOffset="52916.13">15494 9652 0,'0'0'0,"-64"85"32,43-64-32,0 0 0,-21 21 15,21-20-15,-1-1 0,-20 21 16,21-21-16,0 0 0,0 1 15,-1-1-15,1 0 0,21 0 0,0 0 16,0 0-16,0 1 16,21-22-16,1 0 15,-1 0-15,0 0 0,0 0 0,0-22 16,22 1-16,-22 21 0,-21-21 16,21 0-16,-21 0 0,21-22 0,-21 22 15,21-21-15,-21 21 0,0-22 0,0 1 16,0 21-16,0-21 0,0 20 15,21 1-15,1 0 0,-1 0 16,0 21-16,0 0 0,0 0 16,0 0-16,1 21 15,-1 0-15,0 0 0,-21 1 0,21-1 16,0 21-16,0-21 0,-21 22 16,0-22-16,0 0 0,0 21 0,22-21 15,-22 1-15,0 20 0,0-21 0,0 0 16,0 0-16,0 1 0,0-1 15,-22-21 1,1-21 15,21-1-31,0 1 0,0 0 16,0-21-16,0 21 0,21-22 16,1 22-16,-1-21 0,0-1 15,0 1-15,0 0 0,22 21 0,-1-22 16,0 22-16,-21 0 0,22 21 15,-1 0-15,-21 0 0,22 0 16,-22 0-16,0 0 0,21 21 0,-21 0 16,1 0-16,-1 22 0,-21-22 15,0 21-15,21 1 0,-21-22 0,0 42 16,0-42-16,0 1 0,0-1 16,-21 0-16,0 0 0,21 0 15,-22-21-15,1 0 0,21-21 31,0 0-31,0 0 16,0 0-16,0-22 0,0 22 16,21-21-16,1 21 0,-1-22 0,21 1 15,0 0-15,1-1 0,-1 1 16,64-22-16,-64 22 0,1 42 16,20-21-16,-21 21 0,-20 0 15,20 0-15,-21 21 0,0 0 16,0 22-16,-21 62 0,0-62 15,0-1-15,0 0 0,0 1 16,-21-22-16,-21 42 16,21-20-16,21-22 0,-21 0 0,-1 0 15,1-21-15,21 21 0,0 1 16,21-22 0,1 0-16,-1-22 15,0 22-15,21-21 0,22 0 16</inkml:trace>
  <inkml:trace contextRef="#ctx0" brushRef="#br0" timeOffset="53195.8">18246 9186 0,'0'0'0,"21"-21"0,-21 0 15,21 21-15,-21-21 0,0 42 16,0 0-1,-42 0-15,20 22 0,1-1 16,0 0-16,0 1 0,0 20 0,-22 1 16,22-1-16,0 1 0,0-22 15,-21 22-15,20-22 0,22 21 0,-21-41 16,0 20-16,21 0 0,-21 1 16,21-22-16,0 0 0,21-21 15,0 0-15,0 0 16,1 0-16,-1-21 0,21 21 0,-21-21 15,22-1-15,-1-20 16</inkml:trace>
  <inkml:trace contextRef="#ctx0" brushRef="#br0" timeOffset="53864.54">18648 9292 0,'0'0'0,"21"-42"0,0 0 16,-21 20-16,0 1 0,0 0 0,0 0 15,0 42 1,-21 0-16,0 0 0,0 1 15,-1 20-15,1 0 0,0-21 16,0 43-16,0-22 0,0 1 16,-1-1-16,1 21 0,-21 22 15,21-43-15,0 1 0,21-1 16,-22 0-16,1-20 0,21 20 16,-21-21-16,21 0 0,-21-21 0,42 0 31,0-21-31,0 21 15,1-21-15,-1 0 0,21-22 0,-21 22 16,22-21-16,-1 21 0,-21-22 16,21 1-16,-20 21 0,-1-21 15,21 20-15,-21 1 0,0 0 16,-21 42 0,0 0-16,0 22 15,0-22-15,0 0 0,-21 0 16,21 22-16,0-22 0,-21 0 0,21 0 15,0 21-15,0-20 0,0-1 0,21 0 16,0-21-16,1 21 0,-1 0 16,21-21-16,0 0 0,-20 21 15,20-21-15,0 0 0,1 0 0,-1 0 0,0-21 16,1 0-16,-1 21 0,0-21 16,1-21-16,-1 20 0,0-20 0,1 0 15,-1-1-15,0 1 0,22-43 16,-22 43-16,-21 21 15,-21-21-15,0 20 0,0 1 0,0 0 16,-21 21-16,0 0 0,-21 0 16,-1 0-16,22 21 0,-21 0 15,-43 64-15,64-64 0,0 43 16,0-22-16,-1 0 0,22 1 0,0-22 16,0 21-16,0 1 0,0-22 15,22 0-15,-1 0 0,21 0 0,-21 0 16,0-21-16,22 0 0,-1 0 15,0 0-15,1 0 0,-1 0 16,0 0-16,1 0 0,-1 0 0,0-21 0,-20 0 16,20 0-16,0 0 15,-21 0-15,22-22 0,-22 22 0</inkml:trace>
  <inkml:trace contextRef="#ctx0" brushRef="#br0" timeOffset="54124.98">17695 9377 0,'0'0'0,"-42"21"16,21-21-16,0 21 0,126-21 31,-41 0-31,-22 0 0,22 0 15,-22 0-15,85 0 0,-63 0 16,-1-21-16,1 21 0,-1 0 16,1 0-16,-22-21 0,21 21 15,-20 0-15,-64 0 16</inkml:trace>
  <inkml:trace contextRef="#ctx0" brushRef="#br0" timeOffset="55175.14">8170 11515 0,'0'0'0,"21"0"16,1-21-16,-1-1 15,0 1-15,-21 0 0,21 0 16,-21 0-16,21 0 0,-21-1 0,0-20 15,0 21-15,0-43 16,0 43-16,0 0 0,-21-21 0,0 21 16,0-1-16,-64 1 15,64 21-15,-21 0 0,-1 0 0,1 0 16,0 0-16,-1 21 0,-41 22 16,62-1-16,-20 0 0,21 1 0,-21 20 15,20-20-15,1-1 0,21 0 16,0 22-16,0-22 0,0-21 0,0 22 15,0-22-15,0 0 0,21 0 16,1 0-16,20-21 0,-21 0 16,0 0-16,22 0 0,-1-21 0,0 21 15,1-21-15,-1 0 0,0-22 0,1 22 16,-1-21-16,0 0 0,1-1 16,-1 22-16,-21-21 0,0-1 15,0 1-15,1-21 0,-22 41 0,0 1 16,0 0-16,0 0 0,-22 42 15,22 0 1,-21 0-16,21 43 0,0-22 16,0 22-1,0-22-15,0 0 0,0-20 0,0 20 16,21-21-16,-21 0 0,22 0 0,-1 1 16,0-1-16,0-21 0,21 0 15,-20 0-15,20 0 0,85-64 16,-85 43-16,1-21 0,20 21 15,-21-1-15,-20-20 0,41-21 16,-42 20-16,-21 22 0,0-21 16,0 21-16,0-1 0,0 1 15,-42-21-15,21 42 16,0 0-16,-1 21 0,1 0 16,0 0-16,0 22 0,21-1 15,-21 0-15,0 22 0,21-22 0,0 22 16,-22-1-16,1 1 0,0-1 0,0 1 15,21 20-15,-21-20 0,0 21 16,-1-1-16,1-20 0,0 20 16,0-20-16,21-1 0,-21 1 0,21-22 15,-21 22-15,21-43 0,0 21 0,0-21 16,0 1-16,0-44 16,0 1-16,21 0 15,0-21-15,-21-1 0,21-20 0,0 21 16,0-22-16</inkml:trace>
  <inkml:trace contextRef="#ctx0" brushRef="#br0" timeOffset="55463.96">8657 11409 0,'0'0'0,"0"-42"0,0-22 0,0 22 16,21 21-16,-21-22 0,0 22 0,21 0 16,1 0-16,-1 0 0,0 21 15,21 0-15,1-22 0,-1 22 0,0 0 16,1 0-16,20 22 0,-21-1 0,22 0 15,-22 0-15,1 21 16,-22-20-16,0 20 0,0 0 0,-21 1 16,0-1-16,-21-21 0,0 21 0,-22 1 15,1-22-15,0 21 0,-1-21 16,1 1-16,0-1 0,-1 0 0,1-21 16,0 0-16,21 0 0,-1 0 0,1 0 15,0 0-15,21-21 16,0 0-16,21 21 0,0-22 15,1 1-15,20 0 0,-21 0 0,21 0 16,1 0-16,20-1 0,-20-20 16</inkml:trace>
  <inkml:trace contextRef="#ctx0" brushRef="#br0" timeOffset="55727.93">9652 11091 0,'-64'149'31,"43"-107"-31,0 21 16,0-20-16,21-1 0,-21 22 16,0-1-16,-1-21 0,22 22 0,-21 21 15,0-22-15,0 1 0,0 20 0,0-20 16,-1 20-16,1-20 0,-21 84 16,21-84-16,0-22 0,-1 21 0,22-20 15,0-1-15,0-21 0,0 0 0,0 1 16,0-1-16,0-42 15,22-1 1,-1-20-16,0 21 0,0-21 0,0-22 16,0 1-16,1-1 0,-1 1 15</inkml:trace>
  <inkml:trace contextRef="#ctx0" brushRef="#br0" timeOffset="56360.46">9546 11345 0,'0'0'0,"0"-190"31,0 169-31,21 0 0,0-1 0,1 1 16,-1 21-16,0-21 0,0 21 16,21-21-16,-20 21 0,20 0 15,0 0-15,1 0 0,62 42 16,-62-21-16,-1 22 0,0-22 16,1 21-16,-22 1 0,0-22 0,-21 63 15,0-41-15,-21-22 0,0 21 16,-22-21-16,22 1 0,-63 41 15,41-63-15,1 21 0,0-21 16,-1 21-16,22-21 0,-21 0 0,-1-21 16,22 0-16,0 0 15,21 0-15,0 0 16,0-1-16,0 1 0,21 42 31,0 1-15,1-1-16,-1 0 0,0-21 0,0 21 15,21 0-15,22-21 16,-43 21-16,21-21 0,1 0 0,-22 0 16,21 0-16,1 0 0,-1-21 15,0 0-15,1 0 0,-1 21 0,21-42 16,-20 20-16,-1 1 0,64-42 16,-64 20-16,1 1 0,-1 0 0,0-22 15,1 22-15,-22 0 0,42-64 16,-42 63-16,-21-20 15,22 42-15,-22 0 0,0-1 16,0 1-16,-22 21 16,22 21-16,-21 1 15,0-1-15,0 21 0,0-21 0,0 22 16,21-1-16,-22 0 0,1 1 0,21 20 16,0-21-16,-21 1 0,21 20 15,0 1-15,0-22 0,0-21 16,0 0-16,0 1 0,21-22 0,22 0 15,-22 0-15,0 0 0,21 0 16,1 0-16,-1 0 0,0-22 16,1 1-16,20-21 0,-21 21 0,1-22 15,20 22-15,-20-21 0</inkml:trace>
  <inkml:trace contextRef="#ctx0" brushRef="#br0" timeOffset="56763.97">11578 10753 0,'-21'0'16,"-21"0"0,20 21-16,22 0 0,-21 0 15,21 0-15,-21 1 0,21-1 16,0 0-16,0 0 0,0 0 16,0 0-16,0 1 0,0-1 0,0 0 15,0 0-15,-21 21 0,0-42 16,21 22-16,-21-22 15,21-22 1,0 1-16,0 0 16,0 0-16,0 0 0,21 0 0,0-1 15,0-20-15,0 0 0,0 21 16,1-22-16,20 1 0,21 0 16,-41 20-16,20 1 0,0 21 15,-21 0-15,22 0 0,20 43 16,-42-22-16,1 21 0,-1-21 0,0 22 15,-21-22-15,0 21 0,0 22 16,0-43-16,-21 0 16,0 0-16,-1 0 0,1 0 0,0 1 15,-21 20-15,21-42 0,-1 21 16,-20-21-16,21 0 0,0 21 16,-22 0-16</inkml:trace>
  <inkml:trace contextRef="#ctx0" brushRef="#br0" timeOffset="57947.98">1249 13526 0,'0'-22'0,"0"1"31,0 0-31,0 0 16,21 0-16,0 0 0,21-22 16,-20 22-16,-1 0 15,-21 0-15,21 0 0,-21-22 0,0 1 16,0 21-16,-42-22 15,20 43-15,-20 0 0,0 0 16,-1 0-16,1 0 0,0 22 16,-1-1-16,1 0 0,0 0 15,-1 21-15,1-20 0,21-1 0,0 21 16,0-21-16,-1 22 16,22-22-16,-21 0 0,21 21 0,0-21 15,0 1-15,21-22 16,1 0-16,-1 0 0,0 0 0,21 0 15,1-22-15,-1 1 0,0 0 16,22 0-16,-22 0 0,22-22 16,-22 22-16,0 0 0,1 0 0,-1 0 15,-21 0-15,-21-1 0,0 1 16,0 42 15,0 1-31,-21-1 0,21 0 0,-21 21 0,21 1 16,0-1-16,-21 21 15,21 1-15,0-1 0,0 22 0,0 0 16,0-22-16,0 22 0,0 0 16,0-1-16,0 1 0,0 0 0,0-1 15,0 22-15,0-21 0,0-1 16,0 1-16,0 0 0,0-22 16,-22 107-16,1-107 0,0 1 15,-21 20-15,-1-41 0,22 20 16,-21-21-16,0 1 0,-1-22 0,1 0 15,0 0-15,-1-21 0,1 0 16,0-21-16,-64-64 16,63 43-16,-20-21 0,-1-1 15,22-21-15,0 1 0,-1-1 0,1-21 16,21 22-16,21-22 0,0 0 16,0 21-16,21 1 0,0-1 0,0 0 15,43 22-15,-22-1 0,22 1 16,-1-1-16,1 22 0,-1-22 0,1 22 15,-22 0-15,22-1 0,-1 1 16</inkml:trace>
  <inkml:trace contextRef="#ctx0" brushRef="#br0" timeOffset="58536.65">1545 13568 0,'21'21'31,"0"-21"-31,-21-21 15,22 0-15,-1 21 0,0-21 16,0-1-16,0-20 0,0 21 16,22 0-16,-22 0 0,0-43 15,-21 43-15,21 0 0,-21 0 16,0-22-16,0 22 0,0 0 16,-21 0-16,0 21 0,-21 0 15,20 0-15,-20 0 0,21 0 0,0 21 16,-22 0-16,22 0 0,0 22 15,0-22-15,21 21 0,0 0 16,0 1-16,0-22 0,0 21 16,0 43-16,21-43 0,0-21 15,0 22-15,1-22 0,20 0 16,21-21-16,-41 0 0,20 0 16,0 0-16,1 0 0,-1-21 15,0 0-15,1 0 0,-1-1 0,0-20 16,1 0-16,20 21 0,-21-22 15,1 1-15,41-64 16,-62 43-16,20 20 0,-21-20 16,0-1-16,-21 1 0,21-43 15,-21 64-15,22-1 0,-22 22 16,0 0-16,21 0 0,-21 42 16,0 21-1,0 1-15,-21-1 0,-1 0 0,1 22 16,0-22-16,21 22 0,-21-22 15,0 21-15,0 1 0,-1-22 0,1 22 16,0-22-16,21 0 0,0 1 16,0-1-16,0-21 0,0 0 0,0 1 15,0-1-15,21-21 0,43 0 16,-43 0-16,0-21 16,21-1-16,22-41 0,-43 42 15,21-64-15</inkml:trace>
  <inkml:trace contextRef="#ctx0" brushRef="#br0" timeOffset="58727.25">2180 13123 0,'0'0'0,"-63"22"32,105-22-17,-21 0-15,0 0 0,22 0 16,-1-22-16,0 1 0,22 21 15,-1-21-15,-20 21 0,41-21 16,-20 0-16,-1 0 0,1-1 0,-1 1 16,1 0-16,-1 0 0,1 21 15</inkml:trace>
  <inkml:trace contextRef="#ctx0" brushRef="#br0" timeOffset="60783.96">3492 12658 0,'0'0'0,"-84"-43"31,63 43-31,-22 0 0,22 0 16,-21 22-16,21-1 0,-1 0 16,-20 0-16,21 21 15,-21 1-15,20-1 0,-20 22 0,21-1 16,-21-21-16,20 22 0,-41 42 16,42-43-16,0-20 0,-1 20 15,22-21-15,0 1 0,0-1 0,0 22 16,22-43-16,-1 0 15,0 0-15,0-21 0,21 0 0,-20 0 16,20 0-16,0 0 0,1 0 0,-1-21 16,0 0-16,1 0 0,-1-1 15,0 1-15,1 0 0,-22-21 0,21 21 16,-21-22-16,22 22 16,-43-21-16,21 21 0,0-22 0,-21 22 15,0 0-15,0 0 0,0 0 0,0-1 16,-21 22-1,0 0-15,-1 22 0,22-1 16,-21 0-16,0 0 16,0 0-16,21 0 0,0 1 0,-21 20 15,21-21-15,-21 21 0,21-20 16,0-1-16,0 21 0,0-21 0,0 0 16,0 1-16,21-1 0,0-21 0,0 0 15,0 0-15,0 0 0,1 0 0,20 0 16,-21 0-16,0 0 0,22-21 15,-22-1-15,21 1 0,0 0 16,-20 0-16,-1 0 0,21-22 0,0-41 16,-42 63-1,22-22-15,-22 22 0,0 0 0,0 0 16,0 0-16,0-1 16,0 44-1,-22-1-15,22 0 16,0 0-16,0 0 0,-21 0 15,21 22-15,-21-22 0,21 0 0,-21 0 16,21 22-16,0-22 0,0 0 16,0 0-16,0 0 0,0 0 15,0 1-15,0-1 0,21-21 16,0 0-16,0 0 0,22 0 16,-22 0-16,0 0 0,21-21 0,-20-1 15,20 1-15,0 0 0,-21 0 0,22 0 16,-1 0-16,-21-1 0,22-41 15,-22 21-15,-21 20 0,21 1 16,-21 0-16,0 0 0,0-21 16,-21 42-16,0 0 15,-1 0-15,1 0 16,0 0-16,21 21 16,0 0-16,0 0 15,0 0-15,0 0 0,0 1 16,21-1-16,0 0 0,1 0 15,-22 0-15,21 0 0,-21 1 16,21-1-16,-21 0 0,21 0 16,-21 0-16,0 0 15,0 1-15,21-22 16,0 0-16,1 0 16,-1 0-16,21 0 15,-21-22-15,0 22 0,22-42 16,-1 21-16,-21 21 0,0-21 15,22 0-15,-22-22 0,0 22 16,0 0-16,0-21 0,1 20 0,20-41 16,-42 42-16,0-22 0,0 22 15,0 0-15,-21 21 16,0 0-16,-1 0 0,1 0 16,-21 21-16,21 0 15,0 1-15,-1-1 0,22 0 0,0 0 16,0 0-16,0 0 0,0 22 0,0-22 15,0 0-15,22 0 0,-1 0 16,0 1-16,0-1 16,0 0-16,0 0 0,1-21 0,-1 21 15,0-21-15,21 21 16,-21-21-16,1 0 0,41 0 16,-42 0-16,0 0 0,1 0 15,-1 0-15,21-21 0,22 0 16,-43 0-16,21 0 0,-21 0 15,0-1-15,1 1 0,-1 0 16,0 0-16,0 0 0,-21-22 0,21 1 16,-21 21-16,0 0 0,0 0 15,0-1-15,-21 22 16,0 0 0,0 0-16,0 22 0,-1-22 15,22 21-15,0 0 0,-21 0 16,21 21-16,-21-20 0,21-1 0,0 0 15,0 21-15,0-21 0,0 1 16,0-1-16,0 0 0,0 21 16,21-21-16,0 1 0,1-22 0,-1 21 15,21 0-15,0-21 0,1 0 16,-1 0-16,0 0 0,22 0 0,-22 0 16,1 0-16,-1-21 0,0 0 0,1-1 0,-1 1 15,-21 0-15,21 0 0,-20 0 16,-1 0-16,0-22 0,0 22 15,0-21-15,-21-1 0,21 22 0,-21 0 16,0 0-16,0 0 0,0 0 16,0-1-16,-21 44 15,0-1-15,21 0 16,-21 0-16,0 0 0,0 0 16,21 22-16,-22-22 0,1 0 0,0 0 15,0 43-15,0-43 16,21 0-16,-21 0 0,21 0 15,0 1-15,21-44 32,0 1-17,0 0-15,-21 0 0,21 0 0,22 0 16,-22-1-16,0 1 0,0-21 16,0 21-16,0 0 0,1-1 0,-1 1 15,21 0-15,-21 0 0,0 21 16,1 0-16,-1 0 0,-21 21 15,0 0-15,0 0 0,0 22 16,0-22-16,0 0 0,0 0 16,0 0-16,21 1 0,-21-1 15,21-21-15,-21 21 0,21 0 0,0 0 16,1-21-16,-1 0 0,0 21 16,0-21-16,0 0 0,0 0 15,22 0-15,-22 0 0,21-21 0,1 0 16,-22 0-16,21 0 0,0 0 0,-20-1 15,20 1-15,0-21 0,-21 0 16,22-1-16,-22 1 0,21 0 0,-21-1 16,1-20-16,20-22 15,-21 43-15,0-1 0,-21 22 16,0 0-16,-21 21 16,0 21-16,0 0 0,0 1 15,-1 20-15,1 0 0,-21 43 16,21-43-16,21 1 0,-43 41 15,22-41-15,21-1 16,0 0-16,0-21 0,0 22 0,0-22 16,0 21-16,0-21 0,0 1 0,0-1 15,21-21-15,1 0 16,-1 0-16,0 0 0,21 0 0,-21-21 16,1 21-16,20-22 0,-21 1 0,0 0 15,0 0-15</inkml:trace>
  <inkml:trace contextRef="#ctx0" brushRef="#br0" timeOffset="60971.93">6816 13123 0,'-22'0'0,"44"0"0,-86 0 0,43 0 16,0 0-16,42 22 31,0-22-31,21 0 0,-20 0 16,20 0-16,0 0 0,-21 0 0,22 0 15,-1 0-15,0 0 0,1 0 16,-22-22-16,21 1 0,-21 21 0,22-21 16,-22 0-16</inkml:trace>
  <inkml:trace contextRef="#ctx0" brushRef="#br0" timeOffset="61584.29">7472 13081 0,'0'0'0,"0"-21"0,21 0 16,-21 0-16,21 21 15,-21-22-15,0 44 31,0-1-31,-21 0 0,0 0 16,0 0-16,21 22 0,-22-22 16,1 21-16,0 0 0,21 1 15,-21-22-15,21 21 0,-21 1 0,21-1 16,0 0-16,0-21 0,0 43 16,0-43-16,21 0 0,0 0 15,21-21-15,-20 0 0,20 0 0,0 0 16,1 0-16,-1 0 0,0-21 15,1 0-15,20 0 0,-21 0 0,1 0 16,20-22-16,-20 22 0,-1-21 0,-21 21 16,21-22-16,-20 1 0,20-22 15,-42 22-15,0 21 0,0-21 16,0 20-16,0 1 0,0 0 16,0 0-16,-21 21 15,0 0 1,21 21-1,21-21 1,0 21-16</inkml:trace>
  <inkml:trace contextRef="#ctx0" brushRef="#br0" timeOffset="62175.96">8509 13060 0,'0'-21'15,"-21"21"1,21 21-16,-21 0 0,-1-21 16,22 21-16,0 22 0,-21-22 0,0 0 15,21 21-15,-21-21 0,21 1 0,0 20 16,-21-21-16,0 21 0,21-20 16,-22-1-16,22 21 0,0-21 0,-21 0 15,21 1-15,-21-1 0,21 0 16,0-42-1,0 0 1,0-1-16,0 1 16,0-21-16,21 21 0,0 0 15,-21-22-15,22 1 0,-1 21 0,0-22 16,0 1-16,0 0 0,0 21 16,22-22-16,-22 22 0,21-21 0,-21 42 15,22-21-15,-1-1 0,-21 22 0,22 0 16,-22 0-16,0 0 0,0 0 15,0 22-15,-21-1 0,0 0 16,-21 0-16,0 0 16,0 0-16,-22-21 0,22 22 0,-21-1 15,0-21-15,-1 21 0,1-21 16,21 0-16,-22 21 0,22-21 16,0 0-16,0 0 0,21 21 15,0 0 1,0 1-16,0-1 15,21-21-15,0 21 0,0 0 0,-21 0 16,22 0-16,20 22 0,-21-22 16,0-21-16,-21 21 0,21 0 15,1 0-15,-1 1 16,0-22-16,0 0 16,0 0-16,0 0 15,1 0-15,-1-22 0,0 1 0,0 21 16,21-21-16,-20 0 0</inkml:trace>
  <inkml:trace contextRef="#ctx0" brushRef="#br0" timeOffset="62617">9419 13060 0,'0'0'0,"0"-21"0,0 0 0,21-1 0,-21 44 31,-21-1-15,0 0-16,21 0 0,-21 21 0,0-20 15,-1 20-15,1 0 16,0-21-16,21 22 0,-21-22 0,0 21 16,0-21-16,-22 22 0,1 20 15,21-42-15,0 1 0,-1-1 16,1 0-16,0 0 0,0-21 0,0 0 31,21-21-31,0 0 16,21 0-16,-21-22 0,21 22 15,0 0-15,0 0 0,1-22 16,20 22-16,-21 0 0,0 0 0,0-21 16,1 42-16,-1 0 15,0 21-15,-21 0 16,0 0-16,0 0 0,0 0 16,0 22-16,0-22 0,21 0 15,-21 0-15,21 0 0,0 1 16,1-1-16,-1-21 0,0 21 15,21-21-15,-21 0 0,1 0 16,-1 0-16,0 0 0,21 0 16,-21-21-16,1 0 0,20-1 15,-21 22-15,0-21 0,22 0 0,-1 0 0</inkml:trace>
  <inkml:trace contextRef="#ctx0" brushRef="#br0" timeOffset="62864.03">10329 12975 0,'0'0'0,"21"-42"0,-21 21 0,0-43 16,0 43 15,-21 21-31,0 21 0,0 0 0,21 1 16,-21 20-16,0 0 0,-1 1 0,1-1 16,0 0-16,21-21 15,-21 22-15,0 41 0,21-62 0,0 20 16,0-21-16,0 0 0,0 22 15,0-22-15,21 0 0,0-21 16,0 21-16,22 0 0,-22-21 0,0 0 16,21 0-16,-21 0 0,22 0 15,-22 0-15,0-21 0,21 0 0</inkml:trace>
  <inkml:trace contextRef="#ctx0" brushRef="#br0" timeOffset="63123.85">10689 12996 0,'0'0'0,"21"-42"0,127-106 31,-126 127-31,20 21 0,0 0 16,1 0-16,-1 0 0,0 0 0,43 42 15,-43-21-15,-21 22 0,22-1 16,-22 0-16,0 1 16,-21 41-16,0-41 0,0-1 15,0-21-15,0 21 0,-21 1 0,0-22 16,-22 42-16,1-41 15,21-1-15,-21 0 0,20 0 0,-20 0 16,21-21-16,-21 21 0,20-21 0,1 0 16,0 0-16,21-21 31</inkml:trace>
  <inkml:trace contextRef="#ctx0" brushRef="#br0" timeOffset="63739.93">12065 13166 0,'0'0'0,"-21"0"0,0 0 16,42 0-1,0 0-15,21 0 0,1 0 16,-1 0-16,21 0 0,-20 0 0,20 0 15,1 0-15,20 0 0,-20 21 16,-1-21-16,22 0 0,0 0 0,63 0 16,-85 0-16,1 0 0,-1 0 15,-20 0-15,-22 0 0,21-21 16,-42 0-16,0-1 16,-42 1-1,21 21-15,-22-21 0,1 0 0,0 21 16,-1-21-16,1 21 0,0-21 0,21-1 15,-22 22-15,43-21 0,0 0 16,43 21 0,-22 0-16,0 0 15,21 0-15,1 0 0,-22 0 16,21 21-16,0 0 0,-20 1 0,-1 20 16,0-21-16,-21 21 0,0-20 15,0 20-15,-21-21 0,-22 64 16,1-64-16,0 21 0,-43 1 15,43-1-15,-1-21 16,1 0-16,0 0 0,21 1 0,-43-1 16,64-42-1</inkml:trace>
  <inkml:trace contextRef="#ctx0" brushRef="#br0" timeOffset="64323.53">14478 12933 0,'0'0'16,"21"0"-1,-21-21-15,21 0 16,0-1-16,22 1 0,-22 0 16,0-21-16,21 21 0,-20-22 0,20 22 15,-21-21-15,0-1 0,22 1 16,-22 21-16,-21-21 0,0-1 0,21 22 15,-21 0-15,0 0 0,-21 21 32,0 21-32,21 0 0,0 21 0,-22 1 15,1-1-15,21 0 0,-21 22 16,21-22-16,0 22 0,-42 63 16,42-85-16,-21 22 0,21-1 0,0-21 15,-22 1-15,22 20 16,-21-20-16,21-22 0,0 21 0,-21 22 15,21-43-15,0 0 0,-21-21 16,0 21-16,0-21 0,-1 0 16,1 0-16,0 0 0,0 0 0,0 0 15,-22-21-15,43 0 16,-42-22-16,21 22 0,21 0 16,-21-21-16,21 21 0,0-1 15,0 1-15,0 0 0,0 0 16,21 0-16,0 0 0,0-1 0,0 1 15,22-21-15,-1 21 0,0-22 16,1 22-16</inkml:trace>
  <inkml:trace contextRef="#ctx0" brushRef="#br0" timeOffset="64575.97">15303 12531 0,'22'-21'0,"-44"42"0,65-64 0,-22 43 15,0 0-15,-21 22 31,-21-1-31,0 0 0,0 21 0,-22 43 16,22-43-16,0 22 0,0-22 16,0 22-16,-1-22 0,1 0 15,0 22-15,0-22 0,0 0 0,0-20 16,-1 20-16,1 0 16,0 1-16,0-22 0,21 0 15,21-21 1,0 0-16,22 0 0,-22 0 15,0-21-15,21 0 0,-21-1 0,22 1 16,-22 0-16</inkml:trace>
  <inkml:trace contextRef="#ctx0" brushRef="#br0" timeOffset="64748.86">15007 12933 0,'0'0'0,"-21"0"15,42 0 1,21 0-16,-20 0 15,-1-21-15,21 21 0,0 0 0,1 0 16,-1 0-16,22 0 0,-22-21 16,21 21-16,-20 0 0,20-22 0,43 1 15,-64 0-15,22 21 16,-22-21-16</inkml:trace>
  <inkml:trace contextRef="#ctx0" brushRef="#br0" timeOffset="64995.97">16552 12742 0,'0'0'0,"0"22"31,-21-22-31,0 21 0,0 0 0,0 21 16,-1-21-16,1 22 0,21-22 0,-21 21 15,0-21-15,0 22 0,0-1 16,-1-21-16,1 0 0,21 22 0,0-22 15,-21 0-15,21 0 0,0 0 16,0 1 0,21-22-16,0 0 15,1-22-15,20 22 0,-21-21 16</inkml:trace>
  <inkml:trace contextRef="#ctx0" brushRef="#br0" timeOffset="65359.75">17230 12742 0,'21'-21'0,"-42"42"0,42-63 0,-42 42 31,-1 0-31,1 0 0,-21 0 0,21 0 16,-22 0-16,22 21 0,-21 0 16,21 1-16,-22-1 0,22 0 0,0 0 15,21 0-15,0 0 0,0 1 16,21-22-1,0 21-15,1-21 0,-1 21 16,21-21-16,-21 21 0,22-21 0,-22 21 16,0-21-16,0 21 0,21 1 15,-20-1-15,-1 0 0,-21 42 16,0-41 0,-21-1-16,-1 0 0,1-21 15,0 0-15,0 21 0,-21-21 0,20 0 16,-20 0-16,21 0 0,-21 0 15,20 0-15,1 0 0,0 0 0,0 0 16,0 0-16,21-21 0,-21 0 16,21 0-16,-22-1 15,22 1-15,0-21 0</inkml:trace>
  <inkml:trace contextRef="#ctx0" brushRef="#br0" timeOffset="65643.25">16679 12340 0,'-84'64'31,"84"-43"-31,0 0 16,21-21 0,0 0-16,0 0 0,0 0 15,0 0-15,22-21 0,-22 21 16,0-21-16,0 0 0,-21-1 15,0 1-15,0 0 0,-21 0 16,0 21 0,0 0-16,0 0 0,-1 0 15,1 21-15,21 0 0,-21-21 16,21 21-16,0 1 0,0-1 16,42-21-16,-20 21 0</inkml:trace>
  <inkml:trace contextRef="#ctx0" brushRef="#br0" timeOffset="67403.97">18267 12615 0,'0'-21'0,"21"0"0,0 0 16,-21 0-16,21 0 0,0-1 15,-21 1-15,0 0 0,22 0 0,-44 42 31,22 0-15,-21 0-16,0 22 0,0-1 0,0 0 16,0 1-16,-1 20 15,1 1-15,0-22 0,0 22 0,0-1 0,0-21 16,21 1-16,0 20 0,0-20 16,0-22-16,0 21 0,0-21 0,0 0 15,21 1-15,0-1 0,0-21 16,21 0-16,1 0 0,-1 0 15,0 0-15,1 0 0,20 0 0,-20-21 16,-1-1-16,64-20 0,-64 21 16,0-21-16,1-1 0,-1-20 15,-21 20-15,43-84 16,-43 64-16,0 21 0,0-22 0,0 1 16,1 20-16,-1 1 0,-21-22 15,0 43-15,0 0 0,-21 42 47,21 22-47,-22-22 0,1 21 16,0 0-16,21 1 0,-21-1 0,0 22 15,21-22-15,0 0 0,-21 1 0,21 20 16,0-21-16,0-20 0,0 20 16,0 0-16,0-21 0,0 1 0,0-1 15,0 0-15,21 0 0,0-21 0,0 0 16,0 0-16,0 0 0,1 0 15,20 0-15,0 0 0,-21 0 0,22-21 16,-1 0-16,0 0 16,22-1-16,-22 1 0,1-21 0,-1 21 15,-21-22-15,21 1 0,-20 21 0,-1-21 16,0 20-16,-21 1 16,0 0-16,-21 21 0,0 0 15,21 21-15,-22-21 0,1 21 16,0 1-16,0 20 0,21-21 0,0 0 15,0 22-15,0-22 0,0 21 0,0-21 16,0 0-16,0 1 0,0-1 16,21 0-16,-21 0 0,21 0 0,-21 0 15,-21-21 32,0-21-47,0 0 0,0 21 16,-1-21-16,1 0 0,21 0 0,-21-1 15,-21 1-15,21 21 0,21-21 16,-22 21 0,1 21-16,21 0 15,0 1-15,0-1 0,21 0 16,1 0-16,-1 0 0,0-21 16,21 21-16,-21-21 0,64 0 15,-43 0-15,1 0 16,20 0-16,-20 0 0,20 0 0,1 0 15,-1 0-15,-21 0 0,22-21 0,-22 0 16,1 0-16,-1 0 0,0 0 16,1-22-16,-1 22 0,-21-21 0,0-1 15,0 1-15,1 0 0,-22 21 16,21-43-16,-21 22 0,0 21 16,-21 21-16,-1 0 0,1 0 15,0 0-15,0 0 0,0 21 16,0 21-16,-1-21 0,1 22 15,21-22-15,0 21 0,0-21 0,-21 22 16,21-1-16,0-21 0,0 0 16,0 22-16,21-22 0,0 0 15,1 0-15,20 0 0,-21 0 16,21-21-16,22 0 0,42 22 16,-43-22-16,1 0 0,-1 0 0,1 0 15,-1 0-15,43-43 16,-64 22-16,-20 0 0,20-21 0,-21 20 15,21-20-15,-20 0 0,-22-43 16,21 43-16,-21-1 0,0 1 16,0 21-16,0-21 0,-21 20 15,-1 1-15,1 21 0,0 0 0,0 0 16,0 0-16,-22 0 0,22 21 16,-21 1-16,21-1 0,-22 0 15,22 21-15,-21 1 0,21-22 0,0 21 16,-1 0-16,22-20 0,0 20 0,0-21 15,0 43-15,0-43 16,0 0-16,22 0 0,-1-21 0,0 21 16,0-21-16,0 0 0,22 0 15,-22 0-15,0 0 0,0 0 16,0-21-16,0 21 0,22-42 16,-43-1-16,21 22 0,0-21 15,0 0-15,-21-1 0,21-20 0,22-43 16,-43 42-16,21 1 15,0 21-15,0-22 0,0 1 0,1-22 16,-1 43-16,-21-1 0,21 1 16,-21 21-16,-21 21 15,0 21 1,-1 21-16,1-21 0,0 22 16,-42 63-16,41-64 0,1 21 15,0 1-15,0-1 0,21 1 0,0-1 16,0 1-16,0-22 0,0 22 15,0-22-15,0 0 0,21 1 0,0-22 16,0 0-16,1 21 0,-1-20 16,0-22-16,21 21 0,-21-21 15,22 0-15,-1 0 0,-21 0 16,22 0-16,-1 0 0,-21 0 0,21-21 16,1-1-16,-1 22 0,-21-21 0,22 0 15,-22-21-15</inkml:trace>
  <inkml:trace contextRef="#ctx0" brushRef="#br0" timeOffset="68173.86">2371 14647 0,'0'0'0,"21"-21"0,0-21 0,0 21 0,0-64 16,0 64-16,-21-21 15,0-1-15,0 22 0,0 0 0,0-21 16,0 20-16,0 1 16,-21 21-16,0 0 15,0 0-15,21 21 0,-21 1 16,0 20-16,-1 0 0,1 1 0,21 20 15,-21 1-15,0-1 0,0 1 16,0-1-16,-1 43 0,1-64 16,0 1-16,0-1 0,21 0 15,0 1-15,0-22 0,0 21 16,0-21-16,21-21 16,-21-21-16,21 0 15,0 0-15,1 0 16,-1-1-16,-21 1 0</inkml:trace>
  <inkml:trace contextRef="#ctx0" brushRef="#br0" timeOffset="68659.97">2222 14753 0,'0'0'0,"-21"0"0,0 0 15,0 0-15,0 0 0,0 0 16,42 0 15,0 0-31,0 0 16,0 0-16,22 0 0,-1 0 0,0 0 15,1 0-15,20-21 16,-21 0-16,22 0 0,-22 21 0,1-21 16,-1-1-16,0 1 0,1 21 0,-22 0 15,0-21-15,-21 42 32,0 0-32,-21 1 0,0-1 0,-1 0 15,1 21-15,21-21 0,0 22 16,-21-1-16,21-21 0,-21 22 0,21-22 15,0 0-15,0 21 0,0-21 16,21 1-16,0-1 0,0-21 16,22 0-16,-22 0 0,0 0 15,21 0-15,-20-21 0,20 21 0,-21-22 16,21 1-16,-20 0 0,20 0 16,-21 0-16,0 0 0,-21-22 15,0 22-15,0-21 0,0 21 0,0-22 16,-42-20-16,0 42 15,-1-1-15,22 1 0,-21 0 0,-1 21 16,1 0-16,21 0 0,-21 0 16,-1 21-16,22 0 0,0 1 0,0-1 15,0 0-15,21 0 16,0 0-16,0 22 0,0-22 0,42 0 16,-21 0-16,21 0 0,22 0 15,-1-21-15,-20 0 0</inkml:trace>
  <inkml:trace contextRef="#ctx0" brushRef="#br0" timeOffset="69350.86">4233 14626 0,'0'0'0,"0"-106"31,-21 85-31,0 21 15,0 0-15,0 0 0,-22 0 0,22 0 16,0 0-16,-21 21 0,20 1 16,-20-1-16,0 42 15,-1-42-15,22 22 0,0 20 16,0-42-16,21 22 16,0-22-16,0 0 0,0 0 0,21 0 15,0-21-15,0 0 0,1 0 16,20 0-16,0 0 0,22 0 15,-22-21-15,0 0 0,-20 0 0,-1 0 16,21 21-16,-21-21 0,0-1 16,-21 1-16,0 0 0,0 0 0,0 0 15,0 0-15,-21 21 32,0 21-17,21 0-15,-21 0 16,21 0-16,0 22 0,0-1 0,0 0 15,-21 1-15,21-1 0,0 21 16,0 1-16,0-1 0,0 1 0,0 21 16,0-1-16,0 1 0,0-22 15,0 43-15,21-21 0,-21 0 0,21-1 16,0 22-16,-21-21 0,21-1 16,1 22-16,-22-21 0,0 0 0,0-22 15,21 22-15,-21-22 0,0 85 16,0-105-16,-21 20 0,-1-20 15,1-1-15,0-21 0,-21 0 16,21 0-16,-22 1 0,1-22 0,0 0 16,-1-22-16,1 1 0,-22-21 0,22 0 15,-21-22-15,20 1 0,-20-1 16,-22-105-16,64 63 0,0 0 16,0 0-16,-1 0 0,22 1 15,0-1-15,0 0 0,22 21 0,-1 1 16,21-22-16,0 42 0,1-20 15,20 20-15,1 1 0,-1-1 16,1 22-16,-22-1 0,22 1 0,-1 0 0,1-1 16,-22 22-16</inkml:trace>
  <inkml:trace contextRef="#ctx0" brushRef="#br0" timeOffset="69939.89">4572 14753 0,'0'21'31,"21"-42"0,-21 0-31,21 21 16,0-21-16,-21 0 16,22 21-16,-22-21 0,21-1 0,-21 1 15,-21 21 16,-22 0-31,22 21 0,0-21 0,0 22 16,-22-1-16,22 21 0,0-21 16,0 22-16,0-22 0,21 21 0,0-21 15,0 22-15,0-22 0,0 21 16,0-21-16,21 43 16,0-43-16,0 0 0,22-21 0,-22 21 0,21-21 15,0 0-15,1 0 0,-1 0 16,0-21-16,-20 0 0,62 0 15,-41 0-15,-1-1 16,0-20-16,1 21 0,-22-21 0,21-1 16,-21 1-16,0 0 0,1-1 0,-1-20 15,0 20-15,-21-20 0,21-1 16,-21 22-16,0-21 0,0 20 0,0 22 16,0-42-16,0 84 31,0 21-31,0-21 0,0 22 15,-21-1-15,21 21 0,-21-20 16,21 20-16,0-20 0,0-1 16,0 21-16,0-20 0,0-1 15,0-21-15,0 22 0,0 20 16,0-42-16,0 0 0,21-21 16,0 0-1,0 0-15,0 0 0,22-21 16,-22 0-16,0 0 0,0-21 0,0 20 15,-21 1-15</inkml:trace>
  <inkml:trace contextRef="#ctx0" brushRef="#br0" timeOffset="70117.89">5122 14563 0,'0'0'0,"-21"21"0,21 0 31,21-21-16,0 0-15,1 0 0,-1 0 16,0 0-16,0 0 0,21 0 0,-20 0 16,20 0-16,0-21 0,1 21 15,-22-21-15,21 0 0,0-1 0</inkml:trace>
  <inkml:trace contextRef="#ctx0" brushRef="#br0" timeOffset="70320.03">7197 14584 0,'0'0'16,"-22"-42"-1,22 20-15,0 1 0</inkml:trace>
  <inkml:trace contextRef="#ctx0" brushRef="#br0" timeOffset="70516.14">7175 14351 0,'0'-42'15,"0"169"-15,0-212 0,0 22 0,0 41 16,-21 22 0,21 22-16,0-1 0,-21 21 15,21 0-15,-21 1 0,21-1 0,0 22 16,0-1-16,-21 43 15,0-64-15,21 22 0,0-22 0,-22 43 16,22-43-16,0 0 0,0 1 16,0-22-16,0 0 0,0 0 15,0 0-15,-21-21 16,0 0 0,0-21-16</inkml:trace>
  <inkml:trace contextRef="#ctx0" brushRef="#br0" timeOffset="71287.39">6392 14817 0,'-21'0'0,"42"0"0,-63 0 0,42 21 15,21-21-15,0 0 16,22 21-16,-22-21 0,21 0 16,22 0-16,-22 0 0,21 0 0,22 0 15,-21 0-15,20 0 0,-20-21 16,20 0-16,1 0 0,0-22 15,-22 22-15,22 0 0,-22-21 0,64-22 16,-63 43-16,-22-21 16,1-1-16,-22 1 0,0 0 0,0 20 15,-21-20-15,0 0 0,0 21 0,0-1 16,0 1-16,-21 21 0,0 0 16,0 0-16,-1 0 0,1 21 0,0 22 15,0-22-15,0 21 0,0 22 16,-1-22-16,1 22 0,0-22 0,0 21 15,0-20-15,0 20 0,-1-20 16,1-1-16,21 0 0,-21 1 0,0-22 16,0 21-16,21-21 0,-21 0 15,21 1-15,0-1 0,21-21 32,0-21-32,0-1 0,0 1 15,0 0-15,1 0 0,20 0 16,-21-22-16,0 22 0,22-21 0,-22 21 15,0 0-15,21-22 0,-21 22 0,1 0 16,-1 21-16,0 0 16,-21 21-1,0 0-15,0 0 0,0 1 16,0-1-16,0 0 0,0 21 16,21-21-16,-21 1 0,0-1 15,21 0-15,0 0 0,1 0 16,20-21-16,-21 0 0,0 21 15,22-21-15,-22 0 0,21 0 0,0 0 16,-20 0-16,62-21 0,-63 0 16,22 0-16,-1 21 0,-21-21 15,22-22-15,-1 1 16,-21 0-16,0 21 0,-21-22 0,0 1 16,0 21-16,0-22 0,0 22 15,0 0-15,0 0 0,-21 21 0,0 0 16,0 0-16,0 21 15,-1 0-15,1 0 0,21 1 0,-21 20 16,21-21-16,-21 21 0,21-20 0,0 20 16,0-21-16,0 0 0,0 0 15,0 1-15,0-1 0,21 0 0,0-21 16,0 0-16,1 0 0,-1 0 0,0 0 16,0 0-16,21 0 0,-20 0 15,20-21-15,21 0 0,1 21 0</inkml:trace>
  <inkml:trace contextRef="#ctx0" brushRef="#br0" timeOffset="71790.97">10287 14499 0,'0'0'16,"0"-21"-16,0 0 0,0 0 16,0 0-16,0-1 0,-21 22 15,0 0 1,-1 0 0,1 0-16,21 22 0,-21-1 15,-21 21-15,21 0 0,21 1 16,-22-1-16,1 0 0,0 1 0,21 20 15,-21 1-15,21-22 16,0 0-16,0 22 0,0-43 16,0 0-16,42 0 15,-21-21-15,1 0 0,20 0 16,0 0-16,1 0 0,20-21 16,-21 21-16,1-21 0,-1-21 0,0 21 15,1-1-15,-1-20 0,22-21 16,-22 20-16,-42 1 0,21 0 15,-21-1-15,0 1 0,0 0 0,0-1 16,0 1-16,0 21 0,0 0 16,-21 42 15,21 0-31,0 0 0,0 0 0,0 0 16,0 1-16,21-1 0,0-21 15,0 0-15,1 0 0,20 0 16</inkml:trace>
  <inkml:trace contextRef="#ctx0" brushRef="#br0" timeOffset="72336.66">11176 14436 0,'0'0'15,"0"-21"-15,0-1 0,0 1 0,0 0 0,0 0 16,0 42 0,0 0-1,0 22-15,-21-22 0,0 21 16,21 0-16,-22 1 0,22-1 0,-21 0 15,0 1-15,21-22 0,-21 21 0,0 1 16,0-22-16,-1 0 0,1 21 16,21-21-16,-21 1 0,0-1 0,21 0 15,0-42 17,21 0-32,0-1 15,0 1-15,1 0 0,-1-21 0,0 21 16,21-22-16,-21 1 0,1 0 15,-1-22-15,0 22 0,0-1 0,21 1 16,-20 0-16,-1-1 0,0 22 16,21-21-16,-21 21 0,1 21 0,-1 0 15,0 0-15,0 0 0,0 21 16,-21 0 0,0 0-16,0 0 0,0 1 0,-21-1 15,0 0-15,0 0 0,-22 0 16,22-21-16,-21 21 0,0 1 15,-1-1-15,1-21 0,0 21 0,-22 0 16,43-21-16,21 21 16,0 0-16,0 1 0,0-1 15,0 0-15,0 0 0,21 21 16,0-20-16,0-1 0,1 0 16,-1-21-16,0 21 0,0 0 0,0 0 15,0 1-15,1-22 0,-1 0 16,0 0-16,0 0 15,0 0-15,0 0 16,1-22-16,-1 22 0,21-21 0</inkml:trace>
  <inkml:trace contextRef="#ctx0" brushRef="#br0" timeOffset="72774.07">11980 14393 0,'21'-21'0,"-42"42"0,64-63 0,-43 21 16,0 0-16,0 0 0,-22 42 31,1 0-31,0 21 0,0 1 0,0-1 16,0 0-16,-1 1 0,1-1 0,0 0 15,0 22-15,0-22 0,0 0 16,-22-20-16,22 20 0,0 0 16,0-21-16,0 22 0,21-22 0,-22 0 15,1 0-15,21-42 31,0 0-31,0 0 16,0 0-16,21-1 0,1-20 16,-1 21-16,0-21 0,0 20 0,0-20 15,-21 0-15,21 21 16,1-1-16,-1 22 0,0 0 0,0 22 16,0 41-1,-21-42-15,0 22 16,21-22-16,-21 0 0,0 0 0,22 0 15,-22 0-15,21 1 0,0-1 0,0 0 16,0-21-16,0 0 0,22 0 16,-22 0-16,21 0 0,-21 0 0,22 0 15,-1 0-15,-21-21 0,0 21 0,43-43 16,-43 22-16,0 0 16,-21 0-16,0 0 0,21-22 0</inkml:trace>
  <inkml:trace contextRef="#ctx0" brushRef="#br0" timeOffset="73567.89">13568 14711 0,'0'0'0,"-21"0"0,21 21 15,0 0 1,21-21 0,0 0-16,0 0 0,0 0 15,0-21-15,1 21 0,-1-21 0,0 0 16,0 0-16,21-1 0,-20-20 15,-1 21-15,42-43 0,-42 22 16,1 0-16,-1-22 0,-21 22 16,0 0-16,0-1 0,0 1 0,0 21 15,0-22-15,0 22 0,0 0 0,0 0 16,-43 21 0,22 0-16,0 0 0,0 21 15,0 0-15,0 0 0,-1 22 0,22-1 16,-21 22-16,0-1 0,0 1 15,0-1-15,0 22 0,-1-22 0,1 22 16,0-22-16,0 22 0,0 0 16,0-1-16,-1 1 0,1 0 0,-21 105 15,42-84-15,-21-21 0,0 21 16,-1-1-16,1 1 0,-63 191 16,62-213-16,1 1 15,0 0-15,0-1 0,21-20 0,0-1 16,0-20-16,0 20 0,0-21 15,0-20-15,0-1 0,21 0 0,21-21 16,22 0-16,-22-21 16,1 0-16,-1-1 0,21-20 15,-20 0-15,20-1 0,64-41 16,-63 20-16,-22 1 0,22-1 0,-1 1 16,-21-1-16,22-105 15,-43 84-15,-21 1 0,0-65 16,-21 44-16,0 20 0,-22 0 0,1 1 15,-21-1-15,20 21 0,1 1 16,0-1-16,-1 22 0,1 0 16,-22-1-16,43 22 0,0 0 15,0 21-15,0-21 0,42 21 47,0 0-47,0 0 0,0 0 0,22 0 16,-1 0-16,22-21 0,-22 21 15,0-21-15,1-1 0</inkml:trace>
  <inkml:trace contextRef="#ctx0" brushRef="#br0" timeOffset="73950.96">14351 14774 0,'0'0'0,"0"-21"0,0 0 16,0 0-16,0 0 0,0 0 0,-21-1 15,21 1-15,-21 0 0,21 0 16,0 0-16,0 0 0,0-1 15,0 1-15,21 0 16,0 21-16,21 0 0,-21-21 0,22 21 16,-22 0-16,21 0 0,-21 0 0,22 21 15,-1-21-15,-21 21 0,0 0 16,22 1-16,-22 20 0,0-21 0,0 64 16,-21-64-1,0 21-15,0-21 0,0 1 0,-21-1 16,0-21-16,-21 21 0,20 0 0,1-21 15,0 0-15,0 0 0,0 0 16,0 0-16,21-21 16,0 0-16,0 0 15,0-1-15,0 1 16,21 0-16,-21 0 0,21 0 0,0 0 16,0-1-16,0 1 0,1 0 15,20 0-15,-21 0 0,21 0 0,1-1 16,-1 1-16,0 21 0,43-42 15,-43 42-15,22-21 0,-22 21 16,1-21-16</inkml:trace>
  <inkml:trace contextRef="#ctx0" brushRef="#br0" timeOffset="74739.07">15388 14393 0,'0'22'0,"-21"-1"16,0 0-16,0 0 16,-1 0-16,-20 0 0,21 1 15,0-1-15,-22 21 0,22-21 0,0 0 16,-42 43-16,63-43 15,0 0-15,-22 0 0,22 1 0,0-1 16,22 0-16,-1-21 16,0 0-16,0 0 15,0 0-15,0 0 0,-21-21 16,22 0-16,-22-1 0,0 1 16,0 0-16,0 0 0,0 0 0,0 0 15,0-22-15,0 22 0,0 0 16,0-21-16,0 20 0,21 1 15,0 0-15,-21 0 0,42 0 0,-21 0 16,1 21-16,20 0 0,-21 0 0,21 0 16,-20 0-16,-1 0 0,42 21 15,-42 0-15,1 0 0,-1 21 16,0-20-16,-21-1 0,0 21 16,0-21-16,0 22 0,0-22 0,0 0 15,0 21-15,0-21 16,0 1-16,0-1 0,0 0 15,-21-21-15,0 0 16,-1 0-16,22-21 16,0 0-16,0-1 15,0 1-15,0 0 0,0-21 16,0 21-16,0-22 0,22 1 16,-1 0-16,0-1 0,42-20 15,-41 20-15,20 22 0,-21 0 16,21 0-16,-20 21 0,41 0 15,-42 0-15,0 21 0,1 0 0,-1 0 16,0 22-16,0-22 0,-21 64 16,0-64-16,0 21 0,0-21 15,0 22-15,0-22 0,0 0 0,-21 0 16,0 0-16,0 0 16,-1-21-16,22 22 0,-21-22 15,21-22 1,0 1-16,0 0 15,0 0-15,0 0 0,21 0 16,1-22-16,20 22 0,-21-21 16,21-1-16,1 1 0,-1 0 0,0 21 15,1-22-15,-1 22 0,0-21 0,1 42 16,-1 0-16,-21 0 16,0 0-16,1 0 0,-22 21 0,0 21 15,0-21-15,0 22 0,0-22 16,0 21-16,-22-21 0,1 22 0,0 20 15,0-42-15,0 1 0,0-1 16,-1 0-16,1-21 0,21 21 16,0-42-1</inkml:trace>
  <inkml:trace contextRef="#ctx0" brushRef="#br0" timeOffset="75100.19">18457 13949 0,'0'0'0,"0"-21"0,0 0 16,0-1-16,-21 22 16,0 0-16,0 43 15,0-22-15,-1 21 0,1 1 0,-42 62 16,42-41 0,-1-1-16,1 1 0,-21 21 0,21-22 15,0 43-15,-1-64 0,1 1 16,21-1-16,-21-21 0,21 21 15,0-20-15,0-1 0,-21-21 16,0-21 0</inkml:trace>
  <inkml:trace contextRef="#ctx0" brushRef="#br0" timeOffset="75891.37">17632 14436 0,'-21'0'0,"42"0"0,-64 0 0,65 0 31,-1 0-31,21 0 0,0 0 0,1 0 16,-1 21-16,0-21 0,22 0 0,-1 0 15,1 0-15,-1 0 0,22 0 16,0-21-16,-1 0 0,1-1 0,0 1 16,-22 0-16,22 0 15,-22 0-15,1-22 0,-22 22 0,1-21 0,-22 0 16,21-1-16,-42 1 0,0 0 15,0-1-15,0 1 0,0 21 0,0 0 16,0-22-16,-21 43 16,0 0-16,0 0 0,-1 0 15,1 21-15,0 22 0,0-1 0,0-21 16,21 22-16,-21 20 0,-1-21 0,22 1 16,-21 20-16,21-20 0,0-1 15,0 21-15,-21-20 0,21-1 0,0 0 16,0-20-16,-21 20 0,21-21 15,0 0-15,-21 0 0,21 1 0,0-44 47,21 1-47,0 0 0,0 0 0,0 0 16,22-22-16,-22 22 16,21-63-16,1 62 0,-22-20 15,0 21-15,0 0 0,-21 0 0,21 21 16,0 0-1,-21 21-15,0 21 16,0-21-16,0 0 0,0 1 16,0 20-16,0-21 0,0 0 0,0 0 15,22 22-15,20-1 16,-21-42-16,0 21 0,0 0 0,1-21 16,20 0-16,-21 22 0,64-22 15,-43 0-15,0 0 0,1 0 16,-1-22-16,0 1 0,43-21 15,-43 21-15,1-22 0,-1 22 16,-21-21-16,22 0 0,-22-1 16,0 1-16,0 0 0,-21 20 0,0-20 15,0 21-15,-21 21 16,0 0-16,-22 21 0,22-21 16,-21 64-16,0-22 0,20-21 15,22 64-15,-21-64 16,21 21-16,0-21 0,0 22 0,0-22 15,21 0-15,1-21 0,-1 21 16,0 0-16,0-21 0,0 0 16,22 0-16,-22 0 0,21 0 0,-21 0 15,22 0-15,-22 0 0,21-21 16,-21 0-16,22 0 0,-1-21 16,-42 20-16,21 22 0</inkml:trace>
  <inkml:trace contextRef="#ctx0" brushRef="#br0" timeOffset="76032.42">20045 14584 0,'0'0'0,"0"21"0,-21-21 16,21 21-16,-22-21 15,1 0-15,0 0 16,0 0-16,0 0 16,0 0-16,-1 0 15,1 0-15,0 0 0</inkml:trace>
  <inkml:trace contextRef="#ctx0" brushRef="#br0" timeOffset="77100.47">7429 16764 0,'0'0'0,"22"0"0,-1 0 0,-21-21 16,21 0-16,-21 0 0,21-1 0,-21-20 16,0 21-16,21 0 0,-21 0 15,0-22-15,0 22 0,0-21 0,0 21 16,0-22-16,-21 1 0,0 21 15,-43-43-15,22 43 0,0 0 16,-1 21-16,1 0 0,0 0 16,-1 21-16,1 21 0,0-20 0,-1 20 15,1 0-15,0 43 0,21-43 16,21 43 0,0-43-16,0 1 0,21-1 0,0-21 15,0 0-15,0 0 0,43 1 16,-43-22-16,21 0 0,-21-22 15,22 1-15,-1 0 0,0 0 16,22-21-16,-22-1 0,22 1 0,-22 0 16,0-1-16,1 1 0,-1 21 0,-21-22 15,0 22-15,-21 0 0,0 0 16,-21 21-16,0 0 16,0 21-16,21 0 0,-21 0 15,0 22-15,-1-22 0,22 21 0,0 1 16,-21-22-16,21 21 0,0 0 15,0-20-15,0 20 0,0-21 0,21 0 16,1-21-16,-1 0 0,0 0 16,21 0-16,1 0 0,-1 0 15,0-21-15,1-21 0,20 21 0,-21-22 16,22 22-16,-22-21 0,22-1 16,-22 1-16,0 0 0,-20-1 0,20 1 15,-21 21-15,-21-21 0,0-1 16,0 22-16,-21 42 15,0-21-15,21 43 16,-21-22-16,-1 21 0,1-21 16,21 22-16,-21 20 0,0-21 0,0 22 15,0-1-15,-1 1 0,1-1 0,21 1 16,-21 21-16,0-22 0,21 85 16,-21-84-16,0-1 15,21 1-15,-22-1 0,22 1 16,0-22-16,0 22 0,-21-43 0,21 21 15,0-21-15,0-42 16,0 0-16,21-21 16,1-1-16,-1 1 0,0-22 0</inkml:trace>
  <inkml:trace contextRef="#ctx0" brushRef="#br0" timeOffset="77407.25">8149 16701 0,'0'-64'0,"0"128"0,0-170 15,0 63-15,0 1 0,0 21 16,0 0-16,0 0 0,0-1 15,21 1-15,-21 0 0,21 21 16,1-21-16,-1 0 0,0 21 16,0-21-16,0 21 0,0 0 0,43 0 15,-22 0-15,1 21 16,-1 0-16,-21 0 0,21 0 0,-20 0 16,-1 22-16,-21-22 0,0 0 0,0 21 15,-43-20-15,22 20 0,-21-21 16,0 21-16,-1-20 0,1-1 0,0 0 15,-43 21-15,43-21 16,20-21-16,-20 0 0,21 0 16,0 0-16,21-21 0,0 0 15,0 0-15,0 0 0,21 0 16,21 21-16,-21-22 0,22 1 0,-1-21 16,0 21-16,1 0 0,-1-22 0,22 22 15,-1-21-15</inkml:trace>
  <inkml:trace contextRef="#ctx0" brushRef="#br0" timeOffset="77655.96">8953 16171 0,'0'0'0,"0"22"16,-21 20-16,21-21 0,-21 21 15,0 1-15,0-1 0,0 22 16,21-22-16,-22 21 0,1 1 16,0 21-16,0-22 0,0 22 0,-22-1 15,22-20-15,0 21 0,0-22 16,0 22-16,0-1 0,-1-20 0,1 21 15,-21 42-15,21-64 16,21 1-16,0-22 0,-21 0 0,21 1 16,0-22-16,0 0 0,0 0 15,21-63-15,0 21 16,0-22-16,21-41 16,1 20-16,-22 22 0,0-22 0,0-20 15,0 20-15</inkml:trace>
  <inkml:trace contextRef="#ctx0" brushRef="#br0" timeOffset="78239.69">8784 16722 0,'0'-64'16,"0"1"-16,-21 528 0,42-803 0,-21 168 0,0 107 0,0 21 16,0-1-16,0 1 0,0 21 15,0-22-15,0 22 0,0 0 0,21 21 16,0-21-16,1 0 0,20 21 16,-21 0-16,0 0 0,22 0 0,-1 0 15,43 42-15,-43-21 0,0 0 16,-21 1-16,22 20 0,-22-21 15,0 43-15,-21-22 0,0-21 16,-42 0-16,21 22 0,-1-22 16,-20 0-16,21 0 0,-21 0 15,-1 0-15,22-21 0,-21 0 0,21 0 16,-22 0-16,1-21 16,21 0-16,0 21 0,21-21 0,0 0 15,0 0-15,21 42 31,0 0-31,0 0 16,0 0-16,0 0 0,1 1 0,-1-1 16,0 0-16,0 0 0,43 0 15,-22-21-15,-21 0 0,43 0 16,-22-21 0,43-42-16,-64 41 0,21 1 15,0-21-15,1 21 0,-1-22 0,0 1 16,1 0-16,-1-22 0,0 22 15,-20-22-15,-1 1 0,0 21 0,0-22 16,-21-105-16,0 126 16,0 1-16,0 21 0,-21 42 15,21 0 1,0 0-16,0 22 0,0-1 16,-21 22-16,21-22 0,-21 21 0,21-20 15,-22-1-15,22 64 16,0-64-16,0-21 0,0 22 15,0-22-15,0 21 0,22-21 16,-1-21-16,21 0 0,-21 0 0,43 0 16,-22-21-16,0-21 15,1 21-15,-1-22 0,0 22 0</inkml:trace>
  <inkml:trace contextRef="#ctx0" brushRef="#br0" timeOffset="78635.5">10393 15685 0,'0'0'0,"0"-22"0,-21 22 0,-1 0 32,22 22-32,0-1 0,0 0 15,0 0-15,0 21 0,0-20 16,0-1-16,0 0 0,0 0 16,0 0-16,0 0 0,0 1 15,0-44 16,0 1-31,0 0 16,0 0-16,0-21 0,0 20 0,22-20 16,-22 21-16,21-21 0,0 20 15,0-20-15,0 21 0,22 0 0,-1 0 16,0 21-16,-21 0 16,1 0-16,20 0 0,-21 21 0,0 0 15,22 0-15,-22 0 0,0 22 16,0-22-16,0 0 0,-21 21 15,0-21-15,0 1 0,0-1 0,0 21 16,0-21-16,-21 0 0,0-21 0,21 22 16,-21-1-16</inkml:trace>
  <inkml:trace contextRef="#ctx0" brushRef="#br0" timeOffset="78836.23">11303 16171 0,'0'0'0,"0"22"0,0-1 31,-21-21-15,0 0-1,-1 0 1,1 0-16,0-21 16</inkml:trace>
  <inkml:trace contextRef="#ctx0" brushRef="#br0" timeOffset="91338.99">931 1926 0,'0'0'0,"-42"21"0,0-21 16,-1 0-16,1 0 0,0 22 15,-43-22-15,43 0 0,20 21 16,1-21-16,0 0 0,0 0 16,63 21-1,1-21-15,-1 0 16,21 0-16,1 0 0,21 21 16,20-21-16,1 0 0,21 0 0,0 0 15,0 0-15,0 0 16,21 21-16,22-21 0,-1 0 0,0 0 15,22 0-15,-1 0 0,1 0 16,-22 0-16,22 0 0,-22 0 0,-21 0 16,0 0-16,1 0 0,62 21 15,-126-21-15,-22 0 0,-20 0 16,-1 0-16,0 0 0,-20 0 16,-1 0-16,-42 0 31,-1 0-31,1 0 0,0 0 15,-21 0-15,21 0 0,-22 0 16,-20-21-16,20 21 0,-20 0 16,-1 0-16</inkml:trace>
  <inkml:trace contextRef="#ctx0" brushRef="#br0" timeOffset="91738.63">762 2244 0,'0'0'0,"-42"0"0,20 21 0,1-21 0,21 21 16,21-21-1,1 21-15,20-21 16,21 0-16,1 0 0,21 0 15,20 21-15,1-21 0,42 0 0,1 0 16,-1 0-16,21 0 0,0 0 16,22 0-16,-1 0 0,-20 0 15,-1 0-15,0 0 0,1 0 0,-43 0 16,21 0-16,85 0 0,-127 0 16,-22 0-16,-20 0 15,-1 0-15,1 0 0,20 0 16,-62 0-16,-1 0 0,0 0 15,-21 22 1,0-1 0,-21 0-16,0 0 15,-22 0-15,22 0 0</inkml:trace>
  <inkml:trace contextRef="#ctx0" brushRef="#br0" timeOffset="92583.95">1820 9123 0,'0'0'0,"-63"0"0,-1 0 15,22 0-15,-22 0 0,1 0 16,21 0-16,-43 0 0,43 21 16,-22-21-16,43 0 0,0 0 15,21 21-15,21-21 16,21 0 0,22 0-16,-1 0 0,43 0 15,-21 0-15,42 0 0,148 0 16,-106 0-16,22 0 0,-22-21 15,22 21-15,20 0 0,170-21 16,-190 21-16,-1 0 0,-20 0 0,-22-21 16,0 21-16,0 0 0,0 0 15,-21-21-15,0 21 0,64-22 16,-128 22-16,1 0 16,-22 0-16,0 0 0,-20-21 0,-44 21 31,-20 0-31,0 0 0,-1 0 15,-20 0-15,-1 0 0,-20 0 0,-1 0 16,0 0-16,1 0 0,-1 0 0</inkml:trace>
  <inkml:trace contextRef="#ctx0" brushRef="#br0" timeOffset="92952.41">1609 9462 0,'0'0'0,"-43"0"0,1 21 0,0-21 0,20 0 15,1 0-15,0 0 0,21 21 16,21-21-16,22 0 16,-1 0-16,43 0 0,-1 0 15,1 0-15,42 0 0,0 0 0,212 0 16,-170-21-16,21 21 15,-20 0-15,20-21 0,1 21 0,-22 0 16,0-22-16,1 22 0,-22 0 16,0-21-16,0 21 0,-21 0 15,0 0-15,85 0 0,-127 0 16,-1 0-16,-41 0 0,-1 0 0,0 0 16,-21 0-16,1 0 0,-1 0 15,-42 21 1,-1-21-1,-20 22-15,0-1 0,-1-21 16,-20 21-16</inkml:trace>
  <inkml:trace contextRef="#ctx0" brushRef="#br0" timeOffset="93937.93">2074 13716 0,'0'0'0,"-63"0"31,42 0-31,21 21 16,0 0-16,0 1 15,21-22 1,0 21-16,0-21 0,0 21 0,22-21 15,20 21-15,-21-21 0,22 21 16,21-21-16,-1 0 0,22 0 0,0 21 16,0-21-16,0 0 0,42 0 15,0 0-15,0 0 0,21 0 0,191 0 16,-148 0-16,-22 0 0,22 0 16,0 0-16,-22 0 0,43 0 15,-21 0-15,-1-21 0,-20 21 0,21 0 16,-22 0-16,22-21 0,-22 21 15,-20-21-15,-1 21 0,-21 0 0,127-21 16,-169 21-16,0 0 16,-21-21-16,-1 21 0,-41 0 15,20 0-15,-42 0 0,22 0 0,-43-22 16,-22 22 0,1 0-16,0 0 15,0 0-15,-21 0 0,-1 0 16,1 22-16,0-22 0,-22 0 0,1 21 15,-1-21-15</inkml:trace>
  <inkml:trace contextRef="#ctx0" brushRef="#br0" timeOffset="94439.54">3281 13991 0,'0'0'0,"-233"0"31,212 0-31,-22 21 0,22-21 16,0 0-16,0 22 15,21-1-15,21-21 0,0 0 16,22 0-16,-1 21 0,0-21 15,43 0-15,0 0 0,126 0 16,-105 0-16,21 0 0,21 0 16,0 0-16,1 0 0,20 0 0,0 0 15,1 0-15,-1 0 0,21 0 16,1 0-16,21 0 0,-22 0 0,1 0 16,20 0-16,-20 0 0,20 0 0,-20 0 15,-1 0-15,1 0 0,126 0 16,-168 0-16,-1 0 0,0 0 15,-21 0-15,-21 0 0,-22 0 16,1 0-16,-21 0 0,-1 0 16,-21 0-16,1 0 0,-22 0 0,0 0 15,0 0-15,0 0 0,-21-21 16,-21 21 15,0 0-15,0 0-16,0 0 0,0 0 0,-1 0 15</inkml:trace>
  <inkml:trace contextRef="#ctx0" brushRef="#br0" timeOffset="94566.94">8318 14055 0,'0'0'0,"22"0"0,-1 0 31,-21-21-31</inkml:trace>
  <inkml:trace contextRef="#ctx0" brushRef="#br0" timeOffset="104766.43">508 13885 0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38E1-1AF6-4C68-B1E2-6E00A2E8B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85865-CA19-432B-A919-7F93B276D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74C5-F6A8-45A4-B156-37906B74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E0FD-C0D6-4E87-A1A2-8BC076E568F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79CA-EB23-4387-B098-A6AD796B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0F9B-9109-4ACA-AA93-4525F6C9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EAE8-CF7C-40E0-AF89-1793CC145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8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875A-AD4F-4AFF-B060-9CD4C94F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539BC-AAF7-4DD3-ABD4-130612458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C9F0-E925-4351-B9B1-9DDA64DF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E0FD-C0D6-4E87-A1A2-8BC076E568F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3BF1-9A45-4B7A-8230-A55FB29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856C-FD4B-488F-A266-295C80B7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EAE8-CF7C-40E0-AF89-1793CC145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6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04569-54E1-4E42-A52C-2F5587130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2621F-691D-4567-A40B-4B43E942D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25B6-3BBB-4F62-88E2-D3EA61A8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E0FD-C0D6-4E87-A1A2-8BC076E568F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38C5-8731-4E7C-8C3C-24A2DCEC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5F2E-476F-4CB0-8870-17B29AA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EAE8-CF7C-40E0-AF89-1793CC145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72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D8D9-39F0-486F-ADED-65D2A995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D6B0-09B0-4842-9FFA-DCC4CE10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36F0-8779-4694-ACAA-E46388EC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E0FD-C0D6-4E87-A1A2-8BC076E568F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6EFA-CCAA-45EC-833E-6A2ED84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F752-DB35-41DF-BF4F-3542165B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EAE8-CF7C-40E0-AF89-1793CC145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8386-F64E-4BB9-8CF0-C63EF432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D146D-2A8F-420D-BCD8-6F12659F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81D1-DC68-41E1-BE38-1C4FEED7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E0FD-C0D6-4E87-A1A2-8BC076E568F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6FE2-FDF9-48FE-8E32-3B7F275A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31F64-4490-4EFF-92E0-16837266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EAE8-CF7C-40E0-AF89-1793CC145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3730-B26A-430A-9467-DEBB34EB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5477-1E38-4268-B356-640401366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76975-690D-48DB-ADBA-90ED488ED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99973-3861-4EDE-9672-B08F2A09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E0FD-C0D6-4E87-A1A2-8BC076E568F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599A-755E-4DFD-AC73-5548CC02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6A9E-32D8-48CE-94AB-6278D3B6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EAE8-CF7C-40E0-AF89-1793CC145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DF75-FBD6-47C9-A211-D87CB08F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94DEF-0081-4179-BC17-C6C841C5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FE06D-FF4B-4291-B438-E6647215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4CF26-8D09-4FE9-96C2-6E84E0601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B183C-7746-4A9D-8A5C-3032D653B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23472-9F46-4477-844E-FC23AC9E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E0FD-C0D6-4E87-A1A2-8BC076E568F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7A380-91A8-4ED3-91FF-4A26E5B6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B1970-F94E-400A-A6AB-6B5D651E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EAE8-CF7C-40E0-AF89-1793CC145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A8D7-A457-48C0-90A6-51C8E528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348C8-5D63-4576-AD6C-476A285F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E0FD-C0D6-4E87-A1A2-8BC076E568F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DD03C-D38D-4DA4-AAD1-B75C71FB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8E9A2-E2BA-45B7-9E61-ED59B27D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EAE8-CF7C-40E0-AF89-1793CC145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8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A1552-F93A-418E-9D0D-B98CC2B1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E0FD-C0D6-4E87-A1A2-8BC076E568F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D6B93-D3DE-4134-9316-A4C0BBD6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AA180-03E8-4F27-8F33-339417A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EAE8-CF7C-40E0-AF89-1793CC145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6707-0F30-4B9C-950F-58CBA7EA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C211-5E58-45B9-AA30-E5AD8E948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EF26B-6628-430B-9B90-94237012A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DCFB5-728B-4506-8099-E8EB14AE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E0FD-C0D6-4E87-A1A2-8BC076E568F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24203-1B23-42FF-ACF1-445DE3E8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61022-B263-4714-9580-340626FA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EAE8-CF7C-40E0-AF89-1793CC145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5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3417-3FE7-4E85-8CBE-44192CFD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4C2CE-F197-473C-B363-C2E606638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1385-8192-4F6A-9E8E-1AB7CA77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CE25E-2808-44C3-8964-929B5655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E0FD-C0D6-4E87-A1A2-8BC076E568F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24E2-6367-4D67-898D-61D4327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4AC1C-A2FE-4D7E-9256-567E6E18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EAE8-CF7C-40E0-AF89-1793CC145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8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69D5F-53F5-4FAC-BB86-AF727275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DD338-CEDB-41F7-A92D-DBC477EE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F29A-2B5C-45C9-9D72-9B4F6E9D4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8E0FD-C0D6-4E87-A1A2-8BC076E568F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94B0-8049-48C3-A3E0-336D320A6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7152-F8F2-429F-B3CF-A9DE592C8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0EAE8-CF7C-40E0-AF89-1793CC145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5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C9-80B0-4881-B3A8-957659B4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7119-15F1-4E4A-822E-8A6D0733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04A12C-C486-4F3A-96AF-AB9D6F2A579E}"/>
                  </a:ext>
                </a:extLst>
              </p14:cNvPr>
              <p14:cNvContentPartPr/>
              <p14:nvPr/>
            </p14:nvContentPartPr>
            <p14:xfrm>
              <a:off x="510480" y="0"/>
              <a:ext cx="783360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04A12C-C486-4F3A-96AF-AB9D6F2A5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-9360"/>
                <a:ext cx="785232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13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C9-80B0-4881-B3A8-957659B4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7119-15F1-4E4A-822E-8A6D0733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05E291-413C-441A-8471-654F07F0F9FB}"/>
                  </a:ext>
                </a:extLst>
              </p14:cNvPr>
              <p14:cNvContentPartPr/>
              <p14:nvPr/>
            </p14:nvContentPartPr>
            <p14:xfrm>
              <a:off x="487800" y="83880"/>
              <a:ext cx="6888600" cy="479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05E291-413C-441A-8471-654F07F0F9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74520"/>
                <a:ext cx="6907320" cy="48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37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C9-80B0-4881-B3A8-957659B4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7119-15F1-4E4A-822E-8A6D0733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C2D41F-D226-43DF-A2D2-956215A4DEA3}"/>
                  </a:ext>
                </a:extLst>
              </p14:cNvPr>
              <p14:cNvContentPartPr/>
              <p14:nvPr/>
            </p14:nvContentPartPr>
            <p14:xfrm>
              <a:off x="30600" y="23040"/>
              <a:ext cx="1101096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C2D41F-D226-43DF-A2D2-956215A4DE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3680"/>
                <a:ext cx="1102968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24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C9-80B0-4881-B3A8-957659B4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7119-15F1-4E4A-822E-8A6D0733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95C932-ECC9-4B56-A96F-6F0784A34676}"/>
                  </a:ext>
                </a:extLst>
              </p14:cNvPr>
              <p14:cNvContentPartPr/>
              <p14:nvPr/>
            </p14:nvContentPartPr>
            <p14:xfrm>
              <a:off x="0" y="76320"/>
              <a:ext cx="9205200" cy="605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95C932-ECC9-4B56-A96F-6F0784A34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9223920" cy="60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2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C9-80B0-4881-B3A8-957659B4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7119-15F1-4E4A-822E-8A6D0733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FC383A-D11B-45F2-A396-E62104BD9D05}"/>
                  </a:ext>
                </a:extLst>
              </p14:cNvPr>
              <p14:cNvContentPartPr/>
              <p14:nvPr/>
            </p14:nvContentPartPr>
            <p14:xfrm>
              <a:off x="586800" y="182880"/>
              <a:ext cx="7361280" cy="27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FC383A-D11B-45F2-A396-E62104BD9D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73520"/>
                <a:ext cx="738000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93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C9-80B0-4881-B3A8-957659B4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7119-15F1-4E4A-822E-8A6D0733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45456D-693D-4C44-B97B-3CABBD85C877}"/>
                  </a:ext>
                </a:extLst>
              </p14:cNvPr>
              <p14:cNvContentPartPr/>
              <p14:nvPr/>
            </p14:nvContentPartPr>
            <p14:xfrm>
              <a:off x="0" y="0"/>
              <a:ext cx="9654840" cy="63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45456D-693D-4C44-B97B-3CABBD85C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67356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5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C9-80B0-4881-B3A8-957659B4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7119-15F1-4E4A-822E-8A6D0733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70B3CE-D30D-4083-B644-F49443F27F5D}"/>
                  </a:ext>
                </a:extLst>
              </p14:cNvPr>
              <p14:cNvContentPartPr/>
              <p14:nvPr/>
            </p14:nvContentPartPr>
            <p14:xfrm>
              <a:off x="0" y="129600"/>
              <a:ext cx="948708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70B3CE-D30D-4083-B644-F49443F27F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950580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98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C9-80B0-4881-B3A8-957659B4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7119-15F1-4E4A-822E-8A6D0733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B13AAC-D7AC-4E44-B093-3C83D3982F97}"/>
                  </a:ext>
                </a:extLst>
              </p14:cNvPr>
              <p14:cNvContentPartPr/>
              <p14:nvPr/>
            </p14:nvContentPartPr>
            <p14:xfrm>
              <a:off x="0" y="99000"/>
              <a:ext cx="843552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B13AAC-D7AC-4E44-B093-3C83D3982F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845424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96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C9-80B0-4881-B3A8-957659B4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7119-15F1-4E4A-822E-8A6D0733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EFD658-EAD8-4EFD-A544-BEB0315C85A3}"/>
                  </a:ext>
                </a:extLst>
              </p14:cNvPr>
              <p14:cNvContentPartPr/>
              <p14:nvPr/>
            </p14:nvContentPartPr>
            <p14:xfrm>
              <a:off x="0" y="0"/>
              <a:ext cx="90147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EFD658-EAD8-4EFD-A544-BEB0315C85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0334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21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C9-80B0-4881-B3A8-957659B4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7119-15F1-4E4A-822E-8A6D0733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1D4200-B190-459F-823F-3B1C2AE8DF90}"/>
                  </a:ext>
                </a:extLst>
              </p14:cNvPr>
              <p14:cNvContentPartPr/>
              <p14:nvPr/>
            </p14:nvContentPartPr>
            <p14:xfrm>
              <a:off x="30600" y="83880"/>
              <a:ext cx="9075600" cy="656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1D4200-B190-459F-823F-3B1C2AE8DF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74520"/>
                <a:ext cx="9094320" cy="65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14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C9-80B0-4881-B3A8-957659B4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7119-15F1-4E4A-822E-8A6D0733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B2C776-6425-4FF1-B674-394ED7F96132}"/>
                  </a:ext>
                </a:extLst>
              </p14:cNvPr>
              <p14:cNvContentPartPr/>
              <p14:nvPr/>
            </p14:nvContentPartPr>
            <p14:xfrm>
              <a:off x="106560" y="0"/>
              <a:ext cx="120020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B2C776-6425-4FF1-B674-394ED7F961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120207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43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C9-80B0-4881-B3A8-957659B4F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7119-15F1-4E4A-822E-8A6D0733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C2FF55-0870-45E5-9732-C9A9AC49F774}"/>
                  </a:ext>
                </a:extLst>
              </p14:cNvPr>
              <p14:cNvContentPartPr/>
              <p14:nvPr/>
            </p14:nvContentPartPr>
            <p14:xfrm>
              <a:off x="53280" y="144720"/>
              <a:ext cx="775008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C2FF55-0870-45E5-9732-C9A9AC49F7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35360"/>
                <a:ext cx="776880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68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2022-03-22T16:31:29Z</dcterms:created>
  <dcterms:modified xsi:type="dcterms:W3CDTF">2022-03-22T16:32:11Z</dcterms:modified>
</cp:coreProperties>
</file>