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1:55:28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1355 0,'0'-21'16,"0"-1"-16,0 1 15,-21 21 1,-1 0-1,22 21 1,0 1-16,0-1 16,-21 0-16,21 21 0,-21-21 0,21 22 15,-21-1-15,21 22 0,-21-1 16,0-21-16,21 22 0,-22-1 0,1-20 16,21 20-16,-21-20 0,21-1 15,0 0-15,-21-21 0,21 22 0,-21-22 16,21 0-16,0 0 15,-21-21-15,21 21 0,0-42 47,0 0-47,42 0 16,-21 0-16,0 0 0</inkml:trace>
  <inkml:trace contextRef="#ctx0" brushRef="#br0" timeOffset="583.26">3768 1820 0,'-106'-21'15,"85"0"-15,-1 21 16,1-21-16,0 0 0,0 0 15,0-1-15,0 1 0,-1 0 0,22 0 16,-21 0-16,21 0 0,0-1 16,0 1-16,0 0 0,21 0 0,1 0 15,-1 0-15,21-1 0,0 1 16,1 0-16,-1 0 0,0 21 16,1-21-16,-1 21 0,0 0 15,1 0-15,-1 0 0,22 0 16,-64 21-16,21 0 0,-21 0 15,0 0-15,0 1 0,-21 20 0,-1 0 16,1 1-16,-21-1 0,0 0 16,-1 1-16,1-1 0,0 0 0,-1 1 15,1-1-15,21 0 0,-22 1 16,22-22-16,0 0 0,0 21 0,0-21 16,21 1-16,-21-1 0,21 0 15,0 0-15,21-21 16,0 0-16,0 0 15,0 0-15,22 0 0,-22-21 16,21 21-16,-21-21 0,22 0 0,-22-1 16,21 1-16,-21-21 0,-21 21 15,0 0-15,0-1 0,0 1 0,0 0 16,-21 0-16,0 0 16,0 0-16,0 21 0,-1 0 0,1-22 15,0 22-15,0 0 0,0 0 16,0 0-16,-22 0 15,43-21 1,0 0-16,21 0 0,1 0 0</inkml:trace>
  <inkml:trace contextRef="#ctx0" brushRef="#br0" timeOffset="1823.2">4551 931 0,'0'0'0,"0"-21"0,-21 0 0,-1-21 0,1 21 15,0-1-15,21-20 0,-42 21 16,21 0-16,-1 0 0,1-1 0,-21 1 15,21 21-15,0-21 0,-22 0 16,22 0-16,-21 21 0,-1-21 0,1-1 16,0 22-16,-1-21 0,1 21 15,0 0-15,-22 0 0,22-21 0,-22 21 16,1 0-16,-1 0 0,22 0 16,-21 0-16,20 0 0,-20 0 0,20 0 15,1 0-15,-21 21 0,20-21 16,1 21-16,-22-21 0,22 22 15,-21-1-15,20 0 0,-20 0 16,-1 0-16,1 0 0,-1 1 16,1 20-16,-1-21 0,1 21 0,20 1 15,-20-22-15,-1 21 0,22 1 16,0-1-16,-1 0 0,1 1 0,21-1 16,-21 0-16,20 1 0,1-22 15,0 21-15,0 0 0,0 1 16,0-1-16,-1 0 0,1 1 0,21 20 15,0-20-15,-21-1 0,0 21 16,21-20-16,0-1 0,-21 22 0,21-22 16,0 0-16,0 1 0,0-1 15,0 0-15,0 1 0,0-1 16,0 0-16,21-21 0,0 22 16,-21-1-16,21 0 0,0-20 0,1 20 15,-22 0-15,21-21 0,0 22 16,0-1-16,0-21 0,0 22 15,1-22-15,20 0 0,-21 21 0,0-21 16,22 1-16,-22 20 0,21-21 16,-21 0-16,22 0 0,-1 1 0,-21-1 15,21 0-15,1 0 0,-1-21 16,0 21-16,1 0 0,-1-21 16,0 22-16,1-1 0,-1-21 15,0 0-15,1 21 0,-1-21 0,-21 0 16,22 0-16,-1 21 0,0-21 0,1 0 15,-1 0-15,-21 0 0,43 0 16,-22 0-16,0 0 0,1 0 0,-1 0 16,21 0-16,-20 0 0,-1 0 15,22 0-15,-22 0 0,0-21 0,22 21 16,-22-21-16,0 21 0,1-21 16,-1-1-16,0 22 0,1-21 0,-22 0 15,21 21-15,-21-21 0,22 0 16,-1 0-16,-21-1 0,22 1 15,-22 0-15,21 0 0,0-21 0,-20 20 16,20 1-16,-21-21 0,21 21 16,-20 0-16,41-43 0,-42 43 15,0-21-15,1 20 0,-1-20 16,0 21-16,0 0 0,0-22 0,0 22 16,1-21-16,-1 0 0,0 20 15,0-20-15,0 0 0,0-1 0,1 1 16,-1 0-16,-21-1 0,21 1 15,-21 21-15,21-21 0,-21-1 0,0 1 16,0 0-16,0 20 0,21-20 16,-21 0-16,0 21 0,21-22 15,-21 22-15,0-21 0,0 21 0,0-22 16,0 1-16,0 21 0,0-22 16,0 22-16,0-21 0,0 21 0,0 0 15,-21-22-15,21 22 0,-21 0 16,0-21-16,-21 20 0,20 1 15,-20-21-15,21 21 0,-21 0 0,-1-22 16,1 22-16,0-21 0,-1 21 16,1-1-16,0-20 0,-1 21 0,22 0 15,-21 0-15,21-1 0,-22 1 16,22 0-16,-21 21 0,21-21 16,-1 0-16,-20 21 0,0-21 15,21 21-15,-22 0 0,-20 0 0,20 0 16,-41 0-16,20 0 0,-42 0 15,1 0-15,-1 0 0,-21 0 0,0 21 16,0 21-16</inkml:trace>
  <inkml:trace contextRef="#ctx0" brushRef="#br0" timeOffset="3016.14">5673 1630 0,'0'0'0,"21"0"16,21 0-1,-21 0-15,22 0 0,-1 0 16,0 21-16,1-21 0,-1 0 15,21 0-15,-20 21 0,20-21 0,1 0 16,-22 0-16,22 0 0,-1 0 16,22 0-16,-22 0 0,1 0 0,-22 0 15,22 0-15,-22 0 0,-21 0 16,21 0-16,-20 0 0,-22-21 16,0 0-1,0 0-15,-22 0 0,1 21 16,0-22-16,0 22 0,0-21 15,0 0-15,-1 21 0,1 0 0,21-21 16,-21 21-16,21-21 16,-21 21-16,21-21 15,21 21-15,21 0 16,-20 0-16,-1 0 0,21 0 16,0 0-16,-20 0 0,20 0 0,-21 21 15,0-21-15,0 21 0,1 0 16,-22 0-16,0 22 0,0-1 0,-22-21 15,-20 21-15,21 1 16,-43-1-16,22 0 0,-21 1 0,20-1 16,-20-21-16,-1 22 0,22-22 15,0 0-15,-1 21 0,22-42 16,42 0 0</inkml:trace>
  <inkml:trace contextRef="#ctx0" brushRef="#br0" timeOffset="3312.15">7578 1291 0,'0'0'0,"-22"0"0,-20 0 15,21 21-15,0 1 0,-22-1 0,22 0 16,0 21-16,0-21 0,0 22 16,-22-1-16,43 0 0,-21 1 0,0-1 15,0 0-15,21 1 0,-21-22 16,21 21-16,0-21 0,0 1 0,0-1 16,0 0-16,21 0 0,0 0 15,0-21-15,22 0 0,-22 0 16,21 0-16,0 0 0,1-21 0,-1 0 15,0 0-15,22 0 0</inkml:trace>
  <inkml:trace contextRef="#ctx0" brushRef="#br0" timeOffset="4460.17">8276 1101 0,'0'0'0,"-21"21"0,0-21 0,21 21 0,-21 21 15,-1-20-15,1 20 16,0 0-16,0 1 0,0-1 0,-22 0 16,22 22-16,0-22 0,-21 0 15,21 22-15,-1-22 0,1 1 0,-21-1 16,21 0-16,0 1 0,21-22 0,-22 0 16,22 0-16,-21 0 0,21 0 15,-21-21-15,42-21 31,0 0-15,-21 0-16,22 0 0,-1 0 0,0-1 16,0-20-16,0 21 0,0 0 15,-21 0-15,22-1 0,-1 22 0,0-21 16,0 21-16,0 0 16,0 0-16,-21 21 0,22 1 15,-1-1-15,-21 0 0,0 0 16,0 21-16,21-20 0,-21-1 0,21 21 15,-21-21-15,21 0 0,-21 1 0,21-1 16,1-21-16,-22 21 0,21-21 16,0 0-16,0 0 0,0 0 0,0 0 15,1 0-15,-1 0 0,0 0 16,21 0-16,-21-21 0,22 21 0,-22-21 16,21-1-16,1 1 0,-22-21 0,0 21 15,21 0-15,-21-22 16,1 22-16,-1-21 0,-21 21 0,0-22 15,0 22-15,0 0 0,0 0 0,0 0 16,-21 21 0,-1-22-16,1 22 0,0 0 0,-21 22 15,21-1-15,-22 0 0,1 0 0,21 0 16,0 0-16,-22 1 0,22 20 16,0-21-16,0 0 0,21 0 0,0 1 15,-21-1-15,21 0 0,0 0 16,0 0-16,0 0 15,0 1 1,21-22-16,0 0 0,0 0 0,0-22 16,0 22-16,22-21 15,-22 0-15,0 21 0,0-21 0,0 0 16,1 0-16,20-1 0,-21-20 16,0 21-16,0 0 0,-21 0 0,22-1 15,-1 1-15,-21 0 0,0 42 31,-21 0-15,21 1-16,0-1 16,0 0-16,0 21 0,0-21 15,0 1-15,0-1 0,0 0 0,0 0 16,0 0-16,0 0 0,21-21 16,0 22-16,0-22 0,0 0 0,22 0 15,-22 21-15,0-21 0,21 0 16,1 0-16,-1 0 0,-21-21 0,21-1 15,1 22-15,-22-21 0,21 0 0,-21 0 16,1 0-16,-1-22 0,0 22 16,-21-21-16,0 0 0,0 20 0,0-20 15,0 21-15,0 0 0,0 0 16,0-1-16,21 22 0,-21-21 16,0 42-1,-21 1-15,0-1 16,21 21-16,0 0 0,-21-20 0,-1 20 15,-20 64-15,42-64 16,-21 0-16,0 1 0,0 20 0,-1-20 16,1-1-16,0 0 0,21 22 0,0-22 15,-21 0-15,21 22 0,-21-22 16,21 22-16,-21-22 0,21 0 0,0 1 16,0-1-16,0-21 0,0 22 15,0-22-15,0 0 0,0 0 16,21-21-1,0-21-15,0 0 16,0-22-16,0 22 0,1-21 0,-1 0 16</inkml:trace>
  <inkml:trace contextRef="#ctx0" brushRef="#br0" timeOffset="4768.71">9207 1778 0,'0'0'0,"0"-21"0,0-127 31,0 127-31,0-1 0,22 1 16,-1 21-16,0-21 0,0 21 16,0 0-16,0-21 0,1 21 15,-1 0-15,21 0 0,-21 0 0,22 0 16,-1 0-16,-21 0 0,0 0 16,0 0-16,-21 21 0,22 0 0,-22 0 15,0 1-15,0-1 0,0 0 0,-22 0 16,1 21-16,0-20 0,0-1 0,0 21 15,-22-21-15,22 0 0,-21 1 0,21-1 16,0-21-16,-22 21 0,22-21 16,0 0-16,-21 21 0,42-42 31,21 0-31,0 0 0,0-1 16,0 1-16,0-21 0</inkml:trace>
  <inkml:trace contextRef="#ctx0" brushRef="#br0" timeOffset="5015.81">10054 1270 0,'0'21'0,"-21"0"0,0 1 15,0-1-15,-1 21 0,1-21 16,0 0-16,0 22 0,0-1 15,0 0-15,-1 1 0,1-1 16,0 0-16,0-20 0,0 20 0,21-21 16,0 0-16,0 0 0,0 1 15,21-22 1,0 0-16,0-22 16,22 1-16</inkml:trace>
  <inkml:trace contextRef="#ctx0" brushRef="#br0" timeOffset="5207.14">9737 1609 0,'0'0'0,"0"21"0,-22-21 16,44 0 0,-1 0-1,0 0-15,0 0 0,0 0 16,22-21-16,-22 21 0,21-21 0,0 21 15,-20 0-15,20-22 0,0 1 16,-21 21-16,22 0 0,-22-21 0</inkml:trace>
  <inkml:trace contextRef="#ctx0" brushRef="#br0" timeOffset="5552.15">10181 1588 0,'0'0'16,"21"0"-16,0 0 0,1 0 0,-1 0 16,0 0-16,0-22 0,0 22 15,0 0-15,22-21 0,-22 21 0,-21-21 16,21 21-16,0 0 0,-21-21 16,0 0-16,-21 21 31,0 0-31,0 0 15,0 21-15,-1 0 0,1 0 16,0 0-16,0 1 0,21-1 16,0 0-16,0 0 0,-21 0 0,21 0 15,0 1-15,0-1 0,0 0 16,21-21-16,0 0 0,-21 21 16,21-21-16,0 0 0,1 0 15,-1 0-15,0 0 0,0 0 0,-21-21 16,21 21-16,0-21 0</inkml:trace>
  <inkml:trace contextRef="#ctx0" brushRef="#br0" timeOffset="5907.16">10604 1524 0,'0'0'0,"0"-21"0,0-43 16,0 43 0,0 0-16,0 0 15,22 0-15,-1 21 16,0 0-16,0 0 0,0 0 0,22 0 15,-22 0-15,0 0 0,0 21 16,21 0-16,-20 0 0,-1 0 0,-21 22 16,21-22-16,-21 0 0,0 21 0,0 1 15,0-22-15,-21 21 0,21-21 16,-21 22-16,-1-22 0,1 0 0,0 0 16,0-21-16,21 21 15,-21-21-15,21-21 16,0 0-1,0 0-15,0 0 0,21-22 0,-21 22 16,21-21-16,0 21 0,0 0 16,1-22-16,20 22 0,-21 0 0,0 0 15,0 0-15,1 21 0,-1-22 0,0 22 16,0 0-16,0 0 0,0 0 16,22-21-16,-22 21 0,0 0 15,0 0-15,22 0 0</inkml:trace>
  <inkml:trace contextRef="#ctx0" brushRef="#br0" timeOffset="6143.11">11515 1651 0,'-22'0'16,"44"0"15,-1 0-31,0 0 0,0 0 16,0 0-16,0 0 15,1-21-15,-1 21 0,0 0 16,0 0-16,0-21 0,0 21 0,22 0 16,-22-21-16,21 21 0</inkml:trace>
  <inkml:trace contextRef="#ctx0" brushRef="#br0" timeOffset="6564.15">12382 1651 0,'22'-21'15,"-1"0"-15,0 0 16,0-1-16,-21 1 15,21 21-15,0-21 0,-21 0 0,0 0 16,0 0-16,22-1 0,-1 1 16,-21 0-16,0 0 15,0 42 17,0 0-17,0 0-15,-21 1 0,-1-1 0,22 0 16,-21 0-16,21 21 0,0-20 15,-21 20-15,21 0 0,-21-21 16,21 22-16,-21-22 0,21 0 0,0 0 16,0 22-16,0-22 0,-21 0 15,21 0-15,0 0 0,0 0 16,0 1 15,-22-22-15,1 0-1,0 0-15</inkml:trace>
  <inkml:trace contextRef="#ctx0" brushRef="#br0" timeOffset="6785.49">12001 1947 0,'0'0'0,"0"22"15,0-1 1,22-21-16,-1 0 0,0 0 15,21 0-15,1 0 0,-1 0 16,-21 0-16,21 0 0,1 0 0,-1 0 16,0 0-16,1 0 0,-22 0 15,21 0-15,-21 0 0,1 0 0,-1 0 16,0 0-16,0 0 0,0 0 16,0 0-16</inkml:trace>
  <inkml:trace contextRef="#ctx0" brushRef="#br0" timeOffset="7296.09">9419 2328 0,'0'0'0,"-21"0"0,-43 0 31,43 0-31,42 0 47,1 0-47,-1 0 0,21 0 16,0 0-16,22 0 0,-1 0 0,22 0 15,0 0-15,21 0 0,-1 0 16,22 0-16,-21 0 0,21 0 0,-21 0 16,21 22-16,0-22 0,0 0 15,-21 0-15,21 21 0,-21-21 0,0 0 16,-1 0-16,-20 0 0,0 21 15,-1-21-15,1 0 0,-21 0 0,-1 0 16,-21 0-16,22 0 0,-22 0 0,1 0 16,-22 0-16,0 0 0,0 0 15,0 0-15,-42 0 32,0 0-17,0 0-15,0 0 0,-22 0 16,22 0-16,-21 0 0</inkml:trace>
  <inkml:trace contextRef="#ctx0" brushRef="#br0" timeOffset="7644.19">8975 2434 0,'-276'0'31,"552"0"-31,-573 0 16,318 0 0,1 0-16,20 0 0,21 0 15,1 0-15,21 0 0,-1 0 16,22 0-16,0 21 0,21-21 15,0 0-15,42 0 0,-21 0 0,1 0 0,20 22 16,-21-22-16,0 0 0,0 0 16,-21 0-16,0 0 0,0 0 15,-21 0-15,-21 0 0,0 0 16,-1 0-16,-20 0 0,-1 0 0,1 0 16,-22 0-16,0 0 0,-20 0 0</inkml:trace>
  <inkml:trace contextRef="#ctx0" brushRef="#br0" timeOffset="10584.17">14055 2858 0,'0'-22'16,"0"1"-1,0 0-15,0 0 16,0 0-16,0 0 0,0-1 16,21 1-16,-21 0 0,0 0 15,0 0-15,0 0 16,0 42 15,0 0-15,0 0-16,0 0 0,0 22 0,0-22 15,-21 21-15,21 0 0,0 1 16,-22-1-16,1 0 0,0 1 0,0-1 16,21 0-16,-21 1 0,21-1 15,-21-21-15,21 22 0,0-22 0,0 21 16,0-21-16,-22 0 16,22 1-16,0-44 31,0 1-16,0 0-15,0 0 0,22 0 16,-22 0-16,21-1 0</inkml:trace>
  <inkml:trace contextRef="#ctx0" brushRef="#br0" timeOffset="10947.86">14541 2752 0,'0'0'0,"0"-21"15,22 21 1,-22-22-16,21 22 0,0 0 15,0 0-15,-21-21 0,21 21 16,0 0-16,1 0 0,-1 0 16,0 0-16,0 0 0,0 0 0,0 0 15,1 0-15,-1 0 16,0 0-16,0 0 16,0 0-16</inkml:trace>
  <inkml:trace contextRef="#ctx0" brushRef="#br0" timeOffset="11540.12">14668 2731 0,'0'0'0,"-21"0"0,-21 42 16,42-21 0,-21 0-16,0 0 0,21 1 0,-22-22 15,22 21-15,-21 0 0,21 0 0,-21-21 16,0 21-16,21 0 16,-21 1-1,21-44 48,21 22-63,0 0 0,-21-21 15,21 21-15,0 0 0,1-21 16,-1 21-16,0 0 0,0 0 16,0 0-16,0 0 15,1 0-15,-1 0 0,0 0 16,0 0-16,0 0 0,0 0 0,1 0 15,-1 21-15,0-21 16,-21 21-16,21 1 0,-21-1 16,0 0-16,0 0 0,0 0 15,-21 0-15,0 1 16,0-1-16,-1-21 0,1 21 0,0 0 16,-21 0-16,21 0 0,-43 1 15,43-22-15,0 21 0,-22-21 16,22 0-16,0 0 15,0 0-15,0 0 0,0 0 16,21-21-16,0-1 0,-22 22 16,22-21-16,-21 21 0,21-21 15,0 0 17,21 21-32,1-21 15,-1 21-15,0 0 0,0-21 16</inkml:trace>
  <inkml:trace contextRef="#ctx0" brushRef="#br0" timeOffset="13451.86">15346 2794 0,'-21'0'15,"-1"0"1,1 0-16,21 21 0,-21 0 16,0-21-16,21 22 0,-21-1 15,0-21-15,21 21 0,-22 0 0,1 0 16,21 0-16,-21 1 0,21-1 15,0 0-15,-21 0 0,21 0 0,-21-21 16,21 21-16,0 1 0,0-1 0,0 0 16,0 0-16,0 0 15,0 0-15,0 1 0,21-22 16,0 21-16,0-21 16,0 0-16,1 0 0,-1 0 15,0 0-15,0 0 0,0 0 16,0 0-16,22-21 0,-22-1 0,0 22 15,0-21-15,22 0 0,-22 0 16,21 0-16,-21 21 0,0-21 16,1-1-16,20-20 0,-21 21 0,-21 0 15,21 0-15,-21-22 0,21 22 16,-21 0-16,0-21 0,0 20 0,0 1 16,0 0-16,0 0 0,-21 0 15,0 21-15,-21 0 16,21 0-16,-1 0 0,1 0 15,-21 0-15,21 0 0,-22 21 0,22 0 16,0-21-16,-21 21 0,21 0 16,-1-21-16,1 22 0,0-1 15,0-21-15,0 21 0,0 0 0,21 0 16,-22 0 0,1-21-16,21 22 15,-21-22 1,21 21 890,0-42-531</inkml:trace>
  <inkml:trace contextRef="#ctx0" brushRef="#br0" timeOffset="17116">11282 5694 0,'0'21'78,"21"-21"-62,-21 21-16,0 0 31,21-21-15,-42-21 31,0 21-32,0 0-15,21-21 0,-22 21 16,1-21-16,0 0 0,0 21 15,21-21-15,0-1 0,-21 22 16,21-21-16,0 0 0,-21 0 0,21 0 16,0 0-1,0-1-15,0 1 0,0 0 0,0 0 16,0 0-16,21 0 0,-21-1 0,21 22 16,0-21-16,0 0 0,0 0 15,22 21-15,-22-21 0,21 21 0,-21 0 16,22 0-16,-22 0 0,21 0 15,-21 0-15,22 0 0,-22 0 0,0 0 16,0 0-16,-21 21 0,0 0 16,0 0-16,0 0 15,0 1-15,-21-1 0,0 0 0,-21 21 16,-1-21-16,1 22 0,0-22 16,-1 21-16,1 1 0,0-1 15,-22-21-15,22 21 0,-1 1 0,1-1 16,21-21-16,-21 22 0,20-22 15,1 0-15,0 21 0,21-21 0,0 1 16,0-1-16,0 0 0,0 0 0,0 0 16,21 0-16,0 1 15,1-22-15,20 0 0,-21 0 0,0 0 16,22 0-16,-1 0 0,0 0 0,-21 0 16,22-22-16,-1 22 0,0-21 15,-20 0-15,20 21 0,-21-21 0,0 0 16,0 0-16,1-1 0,-22-20 15,0 21-15,0 0 0,0-22 16,0 22-16,-22-21 0,1 21 0,0-22 16,0 22-16,0 0 0,0 21 15,-1-21-15,1 21 0,0 0 0,0 0 16,0 0-16,0 0 0,-1 21 16,1-21-16,0 21 0,0 0 0,21 1 15,-21-22-15,-22 42 16,43-21-16,-21 0 0,21 0 15,0 1-15,0-1 16,21-21 0,1 0-16,-1 0 0,0 0 15,0 0-15,21 0 0,-20 0 16</inkml:trace>
  <inkml:trace contextRef="#ctx0" brushRef="#br0" timeOffset="17922.9">12107 5461 0,'0'-21'32,"-21"21"-1,0 21-31,0-21 15,21 21-15,-21 0 0,-1 1 16,1 20-16,0-21 0,0 21 0,0-20 16,0 20-16,-1 0 0,1-21 0,21 22 15,0-1-15,-21-21 0,21 22 16,0-22-16,0 0 0,0 0 0,0 0 16,0 0-16,21 1 0,0-1 15,1-21-15,-1 0 0,0 0 16,21 0-16,-21 0 0,1 0 0,20 0 15,-21 0-15,21 0 0,1 0 16,-22 0-16,21 0 0,1-21 16,-1 21-16,0-22 0,1 1 0,-22 0 15,21 21-15,0-21 0,-20 0 16,-1 0-16,21-1 0,-21-20 0,0 21 16,-21-21-16,0 20 0,0-20 0,0 0 15,0 21-15,0-22 0,0 1 16,0 21-16,-21-22 0,0 22 0,-21 0 15,21 0-15,-1 0 0,-20 21 16,0 0-16,21-21 0,-22 21 0,1 0 16,-22 0-16,22 0 0,-43 21 15,43 0-15,0 0 0,21 0 16,-22 0-16,22 22 0,0-22 16,0 21-16,0 1 0,21-22 0,-22 21 15,22-21-15,0 22 0,0-22 16,0 21-16,0-21 0,0 0 0,22-21 15,-1 22-15,0-1 0,0-21 0,0 0 16,0 21-16,22-21 0,-22 0 16,21 0-16,1 0 0,-1 0 0,-21 0 15,21-21-15,1 21 0,-22-21 16,0-1-16,21 1 0,-20 0 0,-1 0 16,0 0-16,0-22 0,0 22 15,0-21-15,-21 0 0,22-1 16,-22 1-16,0 0 0,0-1 0,0 1 15,0 21-15,0-22 0,0 22 0,0 0 16,-22 21-16,1-21 0,0 21 16,-21 0-16,21 0 0,-1 0 0,-20 0 15,0 0-15,21 0 0,-22 21 16,22-21-16,-21 21 0,21-21 0,-1 21 16,1 1-16,21-1 0,-21-21 0,21 21 15,-21 0-15,0 0 16,21 0-16</inkml:trace>
  <inkml:trace contextRef="#ctx0" brushRef="#br0" timeOffset="20756.18">6350 4890 0,'-21'63'16,"21"-42"0,0 0-16,0 1 0,0-1 15,0 0-15,0 0 0,0 0 16,21 0-16,0 1 0,0-22 15,0 21-15,1-21 0,-1 0 16,21 0-16,0 0 0,-20 0 16,20 0-16,0 0 0,22-21 0,-22-1 15,0 22-15,1-21 0,-1 0 16,0 0-16,1-21 0,-1 20 0,0 1 16,-20 0-16,-1-21 0,0 21 15,0-1-15,-21 1 0,0 0 0,0 0 16,0 0-16,0 0 0,-21 21 15,0 0 1,0 21-16,21 0 16,0 0-16,-22 21 0,22 1 15,-21-1-15,21 0 0,-21 1 0,21-1 16,0 0-16,-21 22 0,0-22 0,0 1 16,21-1-16,-22 0 0,1 1 15,0-22-15,0 21 0,0 0 0,21-20 16,0-1-16,-21 0 0,21 0 15,-22 0-15,22 0 16,0-42 15,0 0-31,0 0 0,0 0 16,0 0-16</inkml:trace>
  <inkml:trace contextRef="#ctx0" brushRef="#br0" timeOffset="21087.69">6371 5503 0,'0'0'0,"21"0"31,0 0-16,1 0-15,20 0 16,-21 0-16,21 0 0,1 0 0,-1-21 16,0 21-16,22 0 0,-22-21 0,1 21 15,-1-21-15,0 21 0,1 0 16,-22-21-16,21 21 0,-21 0 0,0 0 16,1 0-16,-1 0 0,0 0 15,-21-21-15,0-1 47</inkml:trace>
  <inkml:trace contextRef="#ctx0" brushRef="#br0" timeOffset="21616">7641 4890 0,'0'0'0,"0"-22"0,0 1 0,0 0 15,0 0-15,0 0 0,-21 21 0,0 0 16,0 0-16,-1 0 16,1 0-16,0 0 0,-21 21 15,21 0-15,-1 0 0,1 0 16,0 1-16,0 20 0,21-21 0,-21 21 15,0 1-15,21-1 0,0 0 16,-22 1-16,22-1 0,-21 0 0,21 1 16,-21-1-16,21-21 0,0 22 0,0 20 15,0-42-15,0 22 16,0-22-16,0 0 0,21 0 0,0 0 16,1-21-16,-1 0 0,0 21 15,0-21-15,0 0 0,0 0 0,22 0 16,-22-21-16,21 0 0,1 0 15,-1 0-15,-21 0 0,21-1 16,1-20-16,-1 21 0,0 0 0,1-22 16,-22 1-16,0 0 0,0-1 0,0 1 15,-21 0-15,0-22 0,0 22 16,0-22-16,-21 22 0,0 0 0,0-1 16,0 1-16,-22 21 0,22 0 15,-21 0-15,0 21 0,-1 0 0,1 0 16,0 0-16,20 0 0,-20 0 15,0 0-15,-1 21 0,22 0 16,0-21-16,-21 21 0,21 0 16,-1-21-1,22 21-15</inkml:trace>
  <inkml:trace contextRef="#ctx0" brushRef="#br0" timeOffset="22401.32">7832 4233 0,'0'0'0,"-149"-63"16,107 63-16,0 0 0,-1 0 15,1 0-15,0 0 0,-1 0 16,1 0-16,-21 0 0,20 0 0,-20 0 16,-1 21-16,-20 0 0,-1 0 15,21 1-15,-20-1 0,-1 0 0,22 21 16,-22-21-16,21 22 0,1-1 16,-1 0-16,1 1 0,21-1 0,-22 0 15,22 1-15,-1 20 0,1-20 0,21 20 16,-21 1-16,20-1 0,1 1 15,0-1-15,21-21 0,0 22 16,0-1-16,0-20 0,0 20 16,0-20-16,0 20 0,0-21 0,0 22 15,21-22-15,0 22 0,1-22 0,-1 0 16,0 22-16,0-22 0,0 1 16,22-22-16,-22 21 0,21 0 0,0-20 15,22 20-15,-22-21 0,22 0 16,-1 0-16,64 22 15,-42-22-15,-22 0 0,1 0 0,-1-21 16,1 21-16,-22-21 0,22 0 0,-22 0 16,0 0-16,1 0 0,20 0 15,-20 0-15,-1 0 0,0 0 0,22-21 16,-22 0-16,22 0 0,-22 0 16,21 0-16,-20-1 0,20 1 0,-20 0 15,-1-21-15,0 21 0,1-22 0,-1 22 16,0-21-16,1-1 0,-22 1 15,63-64-15,-62 64 0,20-22 16,0 22-16,-21 0 0,22-22 0,-1 22 16,-21-22-16,22 1 0,-22-1 15,21 22-15,-21-21 0,0-1 0,1-21 16,-22 22-16,0 21 0,0-22 16,-22 1-16,1 20 0,-21-20 15,21 20-15,-22 1 0,22 0 0,-21-1 16,0 1-16,-22 21 0,22-21 15,-1 20-15,-20 1 0,-1 0 16,22 0-16,-21 0 0,-1 0 0,1 21 16,20 0-16,-20 0 0,-1 0 0,1 0 15,-1 0-15,-20 0 0,20 21 16,1 0-16,-1-21 0,1 21 0,-22 0 16,21 0-16,-20 22 0,20-22 15</inkml:trace>
  <inkml:trace contextRef="#ctx0" brushRef="#br0" timeOffset="32219.12">7429 2900 0,'0'0'0,"-21"-21"0,21 0 16,-21 21 0,21-22-16,0 44 47,0-1-47,21 0 15,0 0-15,-21 0 0,22-21 16,-1 21-16,0 1 0,0-1 0,21 0 15,-20 0-15,20 0 0,-21 0 16,21 1-16,1-1 0,-1 21 16,-21-21-16,22 0 0,-1 1 15,0 20-15,-21-21 0,22 0 16,-22 0-16,0 1 0,0-1 0,0 0 16,1 0-16,-22 0 0,21-21 15,-21 21-15,0 1 0,0-1 0,0 0 16,0 0-1,0-42 17</inkml:trace>
  <inkml:trace contextRef="#ctx0" brushRef="#br0" timeOffset="32967.86">8149 2963 0,'0'-21'31,"0"0"0,0 0-15,-21 21 0,0 0 62,0 21-78,-1-21 0,22 21 15,-21 0-15,0-21 0,0 22 16,0-1-16,0 0 0,-1-21 0,1 21 16,-21 0-16,21 0 0,0 1 15,-22 20-15,1 0 0,0 1 0,-1-1 16,1 0-16,0 1 0,-22-1 16,22 0-16,-1 22 0,1-43 0,-21 21 15,20 1-15,1-1 0,0-21 16,-1 21-16,1-20 0,0-1 0,20 0 15,1 0-15,-21 0 0,21-21 16,21 21-16,-21 1 0</inkml:trace>
  <inkml:trace contextRef="#ctx0" brushRef="#br0" timeOffset="34780.1">2646 6223 0,'0'0'0,"-43"0"15,65 0 17,20 0-32,-21 0 15,21 0-15,22 0 0,-22-21 16,43 21-16,-22-21 0,22 21 0,0-21 15,42-1-15,-21 1 0,21 0 16,0 0-16,-22 0 0,22 0 0,0-1 16,0 1-16,0 0 0,-21 0 15,21 0-15,-21-22 0,0 22 0,-21 21 16,-1-21-16,-20 0 0,-1 0 16,-20 0-16,-1 21 0,0-22 15,-21 22-15,1-21 0</inkml:trace>
  <inkml:trace contextRef="#ctx0" brushRef="#br0" timeOffset="35143.75">4762 5546 0,'-21'0'16,"42"0"0,1 0-16,-1 0 0,0 0 15,0 0-15,21 0 0,-20 0 16,20 0-16,-21 0 0,21 0 15,-20 0-15,-1 21 0,0-21 0,0 21 16,-21 0-16,0 0 0,0 22 16,-21-22-16,-21 21 15,-22 1-15,22-1 0,-43 0 0,22 1 16,-22 20-16,0-21 0,1 1 0,-1-1 16,21-21-16,1 22 0</inkml:trace>
  <inkml:trace contextRef="#ctx0" brushRef="#br0" timeOffset="35707.19">3027 6879 0,'21'0'16,"0"0"-16,0 0 0,0 0 15,22 0-15,20 0 0,1 0 16,-1 0-16,22 0 0,21 0 0,0-21 16,-22 21-16,43-21 0,-21 0 15,0 0-15,21 21 0,-21-22 0,0 1 16,-1 21-16,-20-21 0,0 21 0,-22 0 15,-20 0-15,-1 0 0,0 0 16,-21-21-16,1 21 0</inkml:trace>
  <inkml:trace contextRef="#ctx0" brushRef="#br0" timeOffset="35923.99">4699 6583 0,'0'-21'16,"21"21"-16,0 0 0,0 0 15,22 0-15,-22 0 0,21 0 0,-21 21 16,1-21-16,-1 21 0,-21 0 16,0 0-16,0 1 0,-21-1 0,-1 21 15,-20-21-15,-21 22 0,-22-1 0,0 0 16,1 1-16</inkml:trace>
  <inkml:trace contextRef="#ctx0" brushRef="#br0" timeOffset="38719.69">10520 6287 0,'-21'0'31,"-1"21"-31,1-21 16,0 0-1,0 0-15,21 21 0,-21-21 16,0 0-16,-1 0 0,1 0 31,42 0 0,1 0-15,-1 0-16,21 0 0,0 0 0,1 0 16,-1 0-16,22 0 0,20 0 15,1 0-15,0 0 0,20 0 0,1 0 16,21 0-16,-21 0 0,0-21 0,21 21 16,-21 0-16,21 0 0,-21 0 15,-1 0-15,1-21 0,0 21 0,-21 0 16,-22 0-16,22 0 0,-22 0 0,-20 0 15,20 0-15,-20-22 0,-1 22 0,0 0 16,-21 0-16,1 0 0,-1 0 16,0 0-16,-42 0 109,0 0-109,-1-21 0,1 21 16,0 0-16,-21 0 0</inkml:trace>
  <inkml:trace contextRef="#ctx0" brushRef="#br0" timeOffset="39720.12">10435 6604 0,'0'0'0,"-42"21"31,21-21-31,-1 0 16,1 0-1,0 0 1,0 0-16,0 0 15,0 0 17,42 0 46,0 0-78,0 0 15,0 0-15,0 0 16,22 0-16,-22 0 0,21 0 0,1 0 16,-1 0-16,21 0 0,1 0 0,21-21 15,-1 21-15,1 0 0,0 0 16,20-21-16,1 21 0,0 0 0,0-21 16,0 21-16,0 0 0,-1 0 0,1 0 15,0 0-15,0 0 0,0 0 16,-22 0-16,1 0 0,-21 0 0,-1 0 15,1 0-15,-1 0 0,-21 0 0,1 0 16,-22 0-16,21 0 16,-21 0-16,1 0 15,-1 0 1,-21-21 46,-21 21-62,-1 0 0,22-22 16,-21 1-16,0 21 16,21-21-16</inkml:trace>
  <inkml:trace contextRef="#ctx0" brushRef="#br0" timeOffset="40264.19">12658 6054 0,'0'21'0,"0"0"0,0 0 15,0 0-15,0 1 16,21-1-16,0 0 0,0 0 0,0-21 16,0 21-16,1 0 0,20 1 15,-21-22-15,21 21 0,1 0 0,-22-21 16,21 0-16,22 21 0,-22-21 0,0 0 15,1 0-15,-1 0 0,0 0 16,-20 0-16,20 0 0,-21 0 0,0 0 16,0 0-16,-42 0 31,0 0-15,0 0-16,-21 0 0,20 0 0,-20 21 15,0 0-15,-1 1 0,1-1 16,0 0-16,-1 0 0,1 21 0,-21-20 15,-1 20-15,22 0 0,-22-21 0,1 22 16,-1-22-16,1 21 0,-1-21 16,1 1-16,-22-1 0,22 0 0,-1 0 15,22 0-15,-22 0 0,1-21 0,20 0 16,-20 0-16,21 0 0,-1 0 0,1 0 16</inkml:trace>
  <inkml:trace contextRef="#ctx0" brushRef="#br0" timeOffset="40780.58">10583 6033 0,'-21'21'0,"42"-42"0,-63 63 0,21-21 0,0 0 16,-22 0-16,22 22 0,-21-22 0,-1 21 15,-20-21-15,21 22 0,-22-22 16,22 21-16,-22 1 0,22-22 0,-22 21 16,22-21-16,0 22 0,-1-22 0,1 0 15,21-21-15,-21 21 16,20-21-16,1 0 0,42 0 31,1 0-15,-1 0-16,21 0 0,0 0 15,22 0-15,-22 0 0,22 0 0,20 0 16,-20 0-16,21 0 0,-22 0 0,22 21 16,-1-21-16,-20 0 0,21 0 15,-22 21-15,1 1 0,-1-22 0,-21 0 16,1 21-16,-1-21 0,0 0 0,-20 0 16,20 0-16,-21 0 0,0 0 15,0 0-15</inkml:trace>
  <inkml:trace contextRef="#ctx0" brushRef="#br0" timeOffset="41563.58">13483 6011 0,'0'-21'15,"0"0"1,21 21-16,0-21 0,1 0 15,-1 21-15,0-21 0,0 21 16,0-22-16,0 22 0,22-21 0,-22 0 16,21 21-16,1 0 0,-1-21 15,0 21-15,1 0 0,-1 0 0,21 0 16,1 0-16,-1 0 0,1 0 0,-1 0 16,1 0-16,21 0 15,-22 0-15,22 0 0,-22 21 0,1 0 16,20-21-16,-20 21 0,21 1 0,-1-1 15,22 0-15,-21 21 0,-1-21 16,22 1-16,-21 20 0,0-21 16,-1 21-16,-20 1 0,20-22 0,-20 21 15,-1 22-15,22-22 0,-21 22 0,-1-1 16,1 1-16,-1-1 0,1 1 0,-1-1 16,-21 1-16,1-22 0,-1 21 15,0 1-15,-20-22 0,-1 22 0,21-1 16,-21-20-16,0 20 0,1 1 0,-22-22 15,21 0-15,0 1 16,0-1-16,-21 0 0,21 1 0,0-22 16,1 21-16,-22-21 0,21 0 0,0-21 15,-21 22-15,21-1 0,0-21 16,-21 21-16,21-21 0,1 0 16,-1 0-1,-21-21 1,21 0-16,-21-1 15,0 1-15</inkml:trace>
  <inkml:trace contextRef="#ctx0" brushRef="#br0" timeOffset="41971.7">17060 7260 0,'0'21'32,"0"1"-17,0-1-15,21 0 16,1 21-16,-22-21 0,0 1 15,21-1-15,0 0 0,-21 0 0,21 21 16,0-20-16,-21-1 0,21 0 16,1 0-16,-1 0 0,0 0 15,0 1-15,0-22 0,-21 21 16,21-21-16,1 0 0,-44 0 47,-20 0-47,0 0 0,-22 0 15,1 0-15,-43 0 16,0 0-16,-21 0 0,-42 0 0,-1 0 16,-20 0-16,-1 0 0,-41 0 0</inkml:trace>
  <inkml:trace contextRef="#ctx0" brushRef="#br0" timeOffset="68467.64">2561 8043 0,'21'0'16,"0"0"-1,1 0-15,-1 0 0,0 0 0,0 0 16,0 0-16,22 0 0,-22 0 0,21 0 16,22 0-16,-22 0 0,21 0 15,1 0-15,21-21 0,-1 21 0,1-21 16,0 0-16,20 21 0,1-21 0,0 0 15,0 21-15,-21-22 0,-1 1 16,1 21-16,0-21 0,-1 0 0,-20 21 16,20-21-16,-20 21 0,-1-21 0,1 21 15,-22 0-15,1-22 0,-1 22 16,0 0-16,1 0 0,-22-21 16,0 21-16,0 0 0,-21-21 15,0 0-15,0 0 16,-21 21-16,0-21 0,0 21 15,-1-22-15,1 22 0,0-21 0,0 21 16,0 0-16,0-21 0,-1 21 0,1 0 16,0 0-16,0 0 0,0 0 15,0 0-15,-1 0 0,1 0 16,0 0 0,21 21-1,21-21 1,0 0-16,-21 21 0,22-21 15,20 0-15,-21 0 0,0 0 0,0 0 16,1 0-16,20 0 0,-21 0 16,0 0-16,0 0 0,1 0 0,-1 0 15,-21 22-15,21-22 0,-21 21 16,0 0-16,-21-21 16,0 21-16,-1 0 0,-20 0 15,0 1-15,-1-1 0,1 0 16,0 0-16,-1 0 0,1 22 0,0-22 15,-1 0-15,1 0 0,0 0 16,21 0-16,-1 1 0,1-22 0,0 21 16</inkml:trace>
  <inkml:trace contextRef="#ctx0" brushRef="#br0" timeOffset="69452.06">5186 8784 0,'21'0'16,"0"0"-1,0-21-15,22 0 0,-22 21 16,21-21-16,0 21 0,22-21 0,-22-1 16,22 1-16,-1 0 0,22 0 15,-22 0-15,22 0 0,0-1 0,-1 1 16,-20 0-16,21 0 0,-22 21 0,1-21 16,-1 0-16,-21 21 0,1-22 0,-1 22 15,0 0-15,-20 0 0,-1-21 16,0 21-16,0 0 0,0-21 0,0 21 15,-21-21-15,0 0 0,22 21 0,-22-21 16,21-1-16,-21 1 16,0 0-16,0 0 0,0 0 15,0 0-15,0-1 16,-21 22-16,-1 0 0,1 0 0,0-21 16,0 21-16,0 0 15,0-21-15,-1 21 16,1-21-16,0 21 31,21 21-15,0 0-1,0 0-15,0 1 16,21-1 0,0-21-1,1 0-15,-1 0 0,0 0 0,0 0 16,21 0-16,-20 0 0,-1 0 0,21 0 15,-21 0-15,22-21 0,-22 21 0,0 0 16,0 0-16,0-22 0,0 22 16,1 0-16,-44 0 31,1 0-31,0 22 16,-21-22-16,21 21 0,-1-21 0,1 21 15,0 0-15,0-21 0,-21 21 16,20 0-16,1-21 0,0 22 0,21-1 15,-21-21-15,0 21 0,0-21 16,21 21-16</inkml:trace>
  <inkml:trace contextRef="#ctx0" brushRef="#br0" timeOffset="78387.33">9229 8276 0,'0'0'0,"-22"0"0,1 0 16,0 0-16,21-21 125,21 21-110,0-21-15,1 21 0,20 0 16,-21-21-16,21 21 0,22-21 0,-22 21 16,22 0-16,-1 0 0,1 0 0,20 0 15,-20 0-15,21 0 0,-1 0 16,1 21-16,0-21 0,-1 21 0,-20 0 15,20-21-15,-20 21 0,21 0 0,-22 1 16,1-22-16,-1 21 0,22 0 0,-22 0 16,1 0-16,-1 22 0,22-22 15,-22 0-15,-20 0 0,20 0 0,1 22 16,-22-22-16,0 0 0,1 0 0,-1 0 16,0 0-16,-20 22 15,-1-22-15,0 0 0,0-21 0,0 21 16,-21 0-16,21-21 0,-21 22 0,0-1 15,-21-21 17,0 0-32,21-21 15,0-1 1,0 1-16,0 0 16,0 0-16</inkml:trace>
  <inkml:trace contextRef="#ctx0" brushRef="#br0" timeOffset="78835.66">11536 8446 0,'0'0'0,"-21"0"0,-1 0 15,22 21 32,0 0-47,0 0 0,0 0 16,0 0-16,22-21 15,-1 22-15,0-1 0,0 0 16,0 0-16,0 0 0,1-21 16,-22 21-16,21-21 0,0 22 0,-21-1 15,21 0-15,0 0 16,0 0-16,-21 0 0,0 1 15,0-1-15,0 0 16,0 0-16,0 0 16,-21-21-1,0 21-15,0-21 0,-21 0 16,20 0-16,-20 22 0,0-22 0,-22 0 16,22 21-16,0-21 0,-22 21 15,22-21-15,-1 21 0,1-21 16,0 21-16,-1-21 0,22 0 0,-21 21 15,21-21-15,0 0 0,-1 0 0,1 0 16</inkml:trace>
  <inkml:trace contextRef="#ctx0" brushRef="#br0" timeOffset="79938.03">13060 8975 0,'0'0'0,"-21"0"0,-1-43 15,1 43-15,0 0 16,21-21-16,-21 0 0,0 21 0,0-21 15,-22 0-15,1 0 0,21-1 16,-22 22-16,22-21 0,-21 21 0,0-21 16,20 21-16,-20 0 0,0-21 15,-1 21-15,1 0 0,-21 0 0,20 0 16,1 0-16,-22 0 0,1 0 0,21 0 16,-22 0-16,1 21 0,-1 0 0,22 0 15,-22 1-15,1-1 0,20 21 16,-20-21-16,21 22 0,-22-1 15,22-21-15,-22 21 0,22 1 0,-22-1 16,22 0-16,0 1 0,-1 20 0,1-20 16,21-1-16,-21 0 0,20 1 0,-20 20 15,21-21-15,0 22 0,21-22 0,0 1 16,-21 20-16,21-21 0,0 1 16,0 20-16,0-20 0,0-1 0,0 0 15,0 1-15,21-1 0,0 0 0,0 1 16,0-1-16,22 0 0,-22-21 0,21 22 15,43 41-15,-43-41 0,0-22 16,1 21-16,-1 1 0,22-22 0,-22 21 16,21-21-16,-20 22 0,20-22 15,-20 21-15,20-21 0,-21 0 16,22 1-16,-22-1 0,22 0 0,-1 0 16,-20-21-16,20 21 0,1-21 0,-22 0 15,21 0-15,1 0 0,-22 0 0,22 0 16,-22 0-16,22 0 0,-22 0 0,0-21 15,22 0-15,-22 21 0,0-21 0,1 0 16,-1-1-16,0 1 0,22 0 16,-22 0-16,1-21 0,-1 20 0,0-20 15,1 0-15,-1-1 0,0 1 0,1-21 16,-22 20-16,21-20 0,0-1 0,-20 1 16,-1-1-16,0 1 0,0-22 0,0 0 15,0 22-15,-21-22 16,0-63-16,0 85 0,0-1 15,0 1-15,0 20 0,-21-20 0,0 20 16,0 1-16,0 0 0,0-1 0,-1 1 16,-20 0-16,21-1 0,-21 22 15,-1-21-15,1 21 0,0-22 0,-1 22 16,1 0-16,-22 0 0,22 0 0,-21 0 16,20-1-16,1 22 0,-22-21 15,22 21-15,-21 0 0,20 0 16,-20 0-16,20 0 0,1-21 0,0 21 15,-43 0-15</inkml:trace>
  <inkml:trace contextRef="#ctx0" brushRef="#br0" timeOffset="80296.06">11684 9017 0,'0'-21'32,"-21"42"-1,21 0-31,-21 0 0,-1 1 15,1-1-15,0 21 0,-21-21 0,21 0 16,-1 22-16,-20-22 0,21 21 16,0-21-16,-22 1 0,22-1 0,0 21 15,0-42-15,21 21 0,-21 0 0,21 1 16,-21-22-16,21 21 16,0-42 15</inkml:trace>
  <inkml:trace contextRef="#ctx0" brushRef="#br0" timeOffset="80536.03">11155 9398 0,'21'0'15,"0"0"-15,21 0 16,-20 0-16,-1 0 0,21 0 0,0 0 16,-20 0-16,20 0 0,0 0 0,1 0 15,-1 0-15,0 0 0,-21 0 0,22 0 16,-22 0-16,0 0 0,0 0 0,0 0 16</inkml:trace>
  <inkml:trace contextRef="#ctx0" brushRef="#br0" timeOffset="80903.78">11747 9567 0,'0'0'0,"0"22"15,22-22 17,-1-22-32,0 1 0,0 0 15,0 21-15,-21-21 16,21 21-16,-21-21 16,0 0-1,-21 21 1,0 0-16,0 0 15,0 0-15,0 21 0,-1-21 16,22 21-16,-21 0 0,0 0 16,0 0-16,21 1 15,0-1 1,0 0 15</inkml:trace>
  <inkml:trace contextRef="#ctx0" brushRef="#br0" timeOffset="82980.05">9377 9716 0,'0'0'0,"-21"0"0,-1 105 31,22-83-31,-21-1 16,0 0-16,21 0 0,-21 0 0,0 0 16,21 22-16,-21-22 0,-1 0 0,1 0 15,0 0-15,0 22 0,-43-1 16,22 0-16,0-20 0,-1-1 0,1 0 15,-21 21-15,20-21 0,-20 1 16,-1 20-16,1-21 0,-1 0 0,1 22 16,-1-22-16,1 0 0,-22 0 0,22 21 15,-22-20-15,21-1 0,1 0 0,-22 0 16,22 0-16,-22 0 0,-63 22 16,84-22-16,-20-21 0,-1 21 0,22-21 15,-22 0-15,0 21 0,1-21 16,-1 0-16,0 0 0,1 0 0,-1 0 15,0-21-15,1 0 0,-1 0 16,-21 0-16,21-1 0,1-20 0,20 21 16,-20-21-16,-1-1 0,0 1 0,22 0 15,-1-1-15,-20 1 0,20-22 0,22 22 16,-22 0-16,1-1 0,20 1 0,1 0 16,0-22-16,-1 22 0,1 0 0,0-22 15,-1 1-15,22 20 0,-21-20 16,0-1-16,20 1 0,-20-1 0,21 1 15,-21-1-15,20 1 0,1 20 16,0-20-16,0 21 0,0-1 0,0 1 16,-1 0-16,22 20 0,0-20 0,0 21 15,0 0-15,0-22 0,0 22 16,0 0-16,0 0 0,0 42 47,0 0-47,0 0 15,-21 1-15,0-22 16,0 21-16,0-21 0,0 0 0,-1 21 16,-20-21-16,21 0 0,-21 0 0,20 0 15,-20 0-15,0 0 0,-1 0 0,1 0 16,21-21-16,-21 0 0,-1-1 16,22 1-16,0-21 0,-21 0 15,20 20-15,22-20 0,-21-21 16,21 20-16,0-20 0,0-1 0,0 1 0,0-1 15,0-20-15,0 20 0,0-21 0,21 1 16,-21 20-16,22-20 0,-22 20 0,21 1 16,0-1-16,-21 1 0,21-1 15,0 1-15,0 20 0,1-20 0,20 20 16,21-20-16,-41 42 0,20 0 16,0-1-16,1 22 0,-22 0 15,21 0-15,0 0 0,-20 22 16,-1-1-16,0 0 0,0 0 0,0 0 15,0 22-15,-21-1 0,0 0 0,0-21 16,0 22-16,0-1 0,-21-21 0,0 22 16,0-22-16,21 21 0,-21-21 15,0 0-15,-1-21 0,1 22 0,0-22 16,0 0-16,0 0 0,0-22 16,-1 1-16,1 0 0,0 0 15,0-21-15,0 20 0,-22-20 16,22 0-16,-21-1 0,21-20 15,0-1-15,-1 1 0,1-1 0,-21 1 16,21-22-16,0 22 0,21-22 0,-22 0 16,22 1-16,-21-22 0,21 21 0,0 1 15,0-1-15</inkml:trace>
  <inkml:trace contextRef="#ctx0" brushRef="#br0" timeOffset="86272.05">2011 3450 0,'0'0'0,"-21"0"0,-1 0 16,1-21-16,0 21 15,0 0 1,0 0 0,42 0 62,0 0-78,0 0 15,0-21-15,1 21 0,-1-21 16,21 0-16,0-1 0,22 22 0,-1-21 16,22 0-16,0-21 0,21 21 15,-1-1-15,1 1 0,21-21 0,0 21 16,0 0-16,0-1 0,21 1 15,-21 0-15,22-21 0,-22 21 0,0-1 16,0 1-16,-22 0 16,22 0-16,0 0 0,0 0 0,-21 21 15,0-22-15,-21 1 0,-1 21 0,-20-21 16,-1 0-16,1 21 0,-22 0 16,1 0-16,-22-21 0,21 21 0,-21 0 15,0 0 1,1 0-1,-44 0 48,-20 0-63,21 21 0,-21-21 16,-1 21-16,-20-21 0,-1 21 15</inkml:trace>
  <inkml:trace contextRef="#ctx0" brushRef="#br0" timeOffset="86892.86">2074 3429 0,'21'0'16,"1"0"-16,-1 0 0,21 0 16,0 0-16,1 0 0,-1 0 0,22-21 15,20 21-15,-20-21 16,20 0-16,1-1 0,21 1 0,-21 0 16,20 0-16,1 0 0,21 0 15,-21-1-15,21 1 0,-21-21 16,21 21-16,-21 0 0,0-1 0,-1 1 15,-20 21-15,21-21 0,0 0 0,0 21 16,-22-21-16,22 0 0,-21 21 0,-1 0 16,1-22-16,0 22 0,-22 0 15,1 0-15,-1-21 0,-20 21 0,-1 0 16,0 0-16,-21 0 0,22 0 16,-22-21-16,0 21 0,0 0 15,-21-21 79,-21 0-78,0 21-16</inkml:trace>
  <inkml:trace contextRef="#ctx0" brushRef="#br0" timeOffset="88455.39">9991 13060 0,'0'0'0,"-43"-21"31,22 21-31,0 0 16,21-21 0,0-1-1,0 1 1,-21 42 31,21 1-32,0-1-15,-21 21 0,21 0 0,-22-20 16,1 20-16,21 0 0,-21 1 0,0-1 16,0 0-16,0 1 0,-1-1 15,1 0-15,0 1 0,0-1 0,21-21 16,-21 21-16,0-20 0,21-1 16,-22 0-16,22 0 0,0 0 0,0-42 46,0 0-30,0 0-16,0-22 0,22 22 0</inkml:trace>
  <inkml:trace contextRef="#ctx0" brushRef="#br0" timeOffset="88927.03">10266 13102 0,'0'0'0,"0"21"31,0 1-31,0-1 16,-21 0-16,21 0 0,0 0 0,-22 22 15,1-22-15,21 0 0,-21 21 16,21-21-16,0 22 0,0-22 0,0 21 15,0-21-15,0 1 0,0-1 16,0 0-16,0 0 0,0 0 0,0 0 16,21 1-16,0-22 0,1 0 15,-1 0-15,0 0 0,0 0 16,0 0-16,0-22 0,-21 1 16,22 0-16,-1 0 0,-21 0 15,21-22-15,-21 22 0,0-21 16,0 21-16,0-22 0,0 1 0,0 21 15,0 0-15,0-22 0,0 22 16,0 0-16,0 0 0,-21 21 16,0 0-16,-1 0 0,1 0 15,0 0-15,0 0 0,0 0 16,0 0-16,-1 21 0,1-21 31</inkml:trace>
  <inkml:trace contextRef="#ctx0" brushRef="#br0" timeOffset="90116.03">10731 12510 0,'0'0'15,"-21"0"-15,0-22 0,0 1 16,0 0-16,0 21 0,-1-21 0,1 0 16,0 21-16,0-21 0,0 21 15,0-22-15,-22 22 0,22 0 0,-21-21 16,-1 21-16,1 0 0,0 0 15,-22 0-15,22 0 0,-22 0 0,1 0 16,-1 0-16,1 0 0,-22 21 0,22 1 16,-1-22-16,1 21 0,-1 0 15,1 0-15,-1 21 0,1-20 0,-1-1 16,22 21-16,-22 0 0,1 1 16,-1-1-16,22 0 0,-21 1 0,-1 20 15,22-20-15,-22-1 0,22 21 16,0-20-16,-22-1 0,22 0 15,-1 1-15,22 20 0,-21-20 0,21-1 16,-22 0-16,22 1 0,0 20 16,0-21-16,21 22 0,0-22 0,-21 22 15,21-22-15,-21 0 0,21 22 0,0-22 16,0 1-16,0-1 0,0 0 16,0 1-16,0-1 0,0 0 0,0 1 15,0-22-15,21 21 0,0 0 16,-21 1-16,21-22 0,0 21 0,0-21 15,1 22-15,-1-1 0,21-21 0,-21 22 16,22-22-16,-1 0 16,0 21-16,1-21 0,-1 1 0,21-1 15,1 0-15,-22 0 0,22 0 0,-1-21 16,-20 21-16,20 1 0,-21-22 16,1 0-16,20 21 0,-20-21 0,-1 0 15,0 0-15,1 0 0,-1 0 0,0 0 16,1 0-16,-1 0 0,0 0 15,1 0-15,-1-21 0,0-1 0,1 22 16,-1-21-16,0 21 0,1-21 16,-1 0-16,0 21 0,-21-21 0,22 0 15,-1-1-15,-21 22 0,22-21 16,-22 0-16,21 0 0,-21 0 0,0 0 16,22-1-16,-22 22 0,21-21 15,-21 0-15,22 0 0,-22 0 0,0 21 16,21-21-16,1-1 0,-22 1 15,21 21-15,-21-21 0,22 0 0,-1 0 16,0 0-16,-20-1 0,20 1 0,0 21 16,1-21-16,-22 0 0,21-21 15,-21 20-15,0 1 0,1 0 0,-1-21 16,0 21-16,0-22 0,0 22 16,-21-21-16,0-1 0,0 1 15,0 0-15,0-1 0,0 1 0,0 0 16,0-1-16,0 1 0,-21 0 0,21 21 15,-21-22-15,0 1 0,21 0 16,-21 20-16,21-20 0,-22 0 0,1 21 16,21-22-16,-21 22 0,21-21 15,-21 21-15,0-22 0,0 22 0,21-21 16,-22 21-16,1-22 0,0 22 0,0 0 16,21-21-16,-21 20 0,0-20 15,-1 21-15,1 0 0,0-22 16,21 22-16,-21 0 0,0 21 0,21-21 15,-21 0-15,21 0 0,-22 21 16,1-22-16,0 1 0,0 21 16,0-21-16,0 21 15,-1-21-15,1 21 0,21-21 0,-21 21 16,0-21-16,0 21 0,0-22 16,-1 22-16,1-21 0,0 21 15,0 0-15,0-21 0,0 21 16,-1 0-16,1 0 0,0 0 15,0 0-15,-21 0 0,20 0 0,-20 0 16,0 0-16,-1 0 0,-20 0 16,-1 0-16,1 21 0,-1-21 0,1 21 15,-1-21-15,1 22 0,21-1 16</inkml:trace>
  <inkml:trace contextRef="#ctx0" brushRef="#br0" timeOffset="92431.68">8572 13991 0,'0'21'31,"0"1"-16,0-1-15,0 0 16,0 0-16,-21 0 0,21 0 16,0 1-16,0-1 15,0 0-15,0 0 0,0 0 0,0 0 16,0 1-16,0-1 0,0 0 16,0 0-1,0 0-15,0 0 31,21-21 16,1 0-47,-1-21 0,21 0 0,0 0 16,22 0-16,-1 0 0,1-1 16,21-20-16,-1 21 0,1-21 0,21 20 15,-22-20-15,22 0 0,-21-1 16,21 1-16,0 0 0,-22-1 0,1 1 15</inkml:trace>
  <inkml:trace contextRef="#ctx0" brushRef="#br0" timeOffset="93087.89">8403 14330 0,'0'0'0,"0"21"0,0 0 0,0 0 0,0 22 16,0-22-16,0 0 0,0 0 16,0 0-16,0 1 0,0-1 15,21-21 1,22 0-16,-22-21 15,42-1-15,1-20 0,42 0 0,-22-1 16,22 1-16,21-21 0,-21 20 16</inkml:trace>
  <inkml:trace contextRef="#ctx0" brushRef="#br0" timeOffset="99515.99">17865 5525 0,'0'0'0,"0"-22"0,0 1 0,0 0 16,0 0-16,0 0 0,0 0 15,0 42 32,0 0-31,0 21-16,0-21 0,0 22 0,0-1 15,0 0-15,0 1 0,0 20 16,0-20-16,0 20 0,0-21 0,0 22 16,0 42-16,-22-43 15,22-20-15,0 20 0,0 1 0,-21-22 16,21 21-16,-21 43 16,21-42-16,0-22 0,0 22 0,0-22 15,0 0-15,0 1 0,0-22 0,0 21 16,0 0-16,0-20 0,0 20 15,0-21-15,0 0 0,0 0 0,0 1 16,0-1-16,0 0 16,0-42 15,0 0-31,0-1 16,0-20-16,0 21 0</inkml:trace>
  <inkml:trace contextRef="#ctx0" brushRef="#br0" timeOffset="100491.6">17928 5525 0,'0'-22'0,"0"1"47,21 21-47,0 0 0,1 0 16,-1 0-16,21 0 0,0 0 15,1 0-15,-1-21 0,22 21 16,20 0-16,-20 0 0,20 0 0,1 0 16,0 0-16,-1 0 0,1 0 15,0 0-15,-1 0 0,22 0 0,-21 0 16,0 0-16,-1 0 0,1 0 0,0 0 16,-1 0-16,-20 0 0,20 0 15,-41 0-15,20 0 0,1 0 0,-22 0 16,0 0-16,-20 0 0,20 0 15,-21 0-15,0 0 0,0 0 16,1 0-16,-1 0 0,0 0 16,-21 21-16,21 0 15,-21 1-15,21-1 16,-21 0-16,0 0 0,0 21 16,0-20-16,0 20 0,0-21 0,0 21 15,0 1-15,0-22 0,0 21 0,0 1 16,0-1-16,0-21 0,0 21 15,0 1-15,0-22 0,0 21 0,0 1 16,0-1-16,-21-21 0,21 21 16,-21 1-16,21 20 0,-21-20 15,21-1-15,0 0 0,0 1 0,-21 20 16,21-21-16,-22 1 0,22-1 16,0-21-16,0 22 0,0-1 0,0-21 15,-21 21-15,21-20 0,0 20 0,0-21 16,-21 0-16,21 0 0,0 1 15,0 20-15,0-21 0,0 0 0,-21-21 16,21 21-16,0 1 0,0-1 0,0 0 16,-21 0-16,0 0 15,21 0-15,-22-21 16,1 22-16,0-22 0,0 0 0,0 21 16,0-21-16,-1 0 0,1 0 0,0 0 15,0 21-15,-21-21 16,20 0-16,-20 0 0,0 0 0,-1 0 15,-20 0-15,21 0 0,-22 0 0,1 0 16,-1 0-16,1 0 0,-1-21 16,1 0-16,-22 21 0,21 0 0,-20-22 15,-1 22-15,0-21 0,1 21 0,-1-21 16,0 21-16,1 0 0,-1 0 16,22-21-16,-1 21 0,1 0 0,-1 0 15,22 0-15,-1 0 0,1 0 16,0 0-16,21 0 0,-22 0 0,22 0 15,0 0-15,0 0 0,21-21 32,0 0-32,0-1 0,21 1 15,0 0-15,0 0 16</inkml:trace>
  <inkml:trace contextRef="#ctx0" brushRef="#br0" timeOffset="100947.87">18013 5906 0,'0'0'15,"-21"0"-15,-1 0 0,44 0 47,20 21-47,0-21 0,1 0 0,-1 0 16,21 21-16,1-21 0,21 0 0,-1 0 15,1 21-15,0-21 0,-1 0 16,1 0-16,0 21 0,-22-21 0,22 0 16,-1 21-16,-20-21 0,21 0 15,-22 0-15,1 22 0,-22-22 0,21 21 16,-20-21-16,-1 0 0,-21 0 0,22 0 16,-22 0-16,0 0 15,-21 21-15,-21-21 16,0 0-1,-1 0-15,-20 0 0,0 0 16,21 0-16</inkml:trace>
  <inkml:trace contextRef="#ctx0" brushRef="#br0" timeOffset="101263.6">18224 6223 0,'-63'21'32,"126"-42"-32,-126 63 15,84-42-15,0 0 16,0 0-16,22 0 0,-1 0 16,0 0-16,22 22 0,-1-22 0,1 0 15,-1 0-15,1 0 0,-1 0 16,22 0-16,21 0 0,-43 21 15,-20-21-15,20 0 0,-20 0 16,-1 0-16,0 0 0,-21 0 0,22 21 16,-22-21-16,0 0 0,0 0 0,-21 21 15,-42-21 17,21 0-32,0 0 0</inkml:trace>
  <inkml:trace contextRef="#ctx0" brushRef="#br0" timeOffset="101595.96">18203 6731 0,'0'0'0,"0"21"0,0 0 0,21-21 16,1 22-16,-1-22 16,21 0-16,0 21 0,1-21 0,-1 21 15,22-21-15,-22 0 0,21 0 0,1 0 16,-1 21-16,-20-21 0,20 0 16,1 0-16,-22 0 0,0 0 0,43 0 15,-64 0-15,22 0 0,-22 0 16,21 0-16,-21 0 0,0 0 15,-21 21-15,-21-21 32,0 0-32,0 0 0,0 0 0</inkml:trace>
  <inkml:trace contextRef="#ctx0" brushRef="#br0" timeOffset="102131.56">18309 7239 0,'0'0'0,"21"0"0,22 0 0,-1 21 0,0-21 16,-21 0-16,22 0 0,-1 0 15,22 0-15,-22 0 0,-21 0 16,21 0-16,1 0 0,-1 0 0,-21 0 15,0 0-15,22 0 0,-22 0 0,0 0 16,0 0-16,0 0 16,-42 0 249,0 0-265,0 0 16,0 0-16,-22-21 16</inkml:trace>
  <inkml:trace contextRef="#ctx0" brushRef="#br0" timeOffset="102643.86">15515 6541 0,'21'0'31,"0"0"-31,22 0 0,-1 0 16,0 0-16,1 0 0,20 0 15,22 0-15,0 0 0,-1 0 0,1 0 16,21 0-16,21 0 0,-21 0 0,-1 0 15,1 0-15,0 0 0,0 0 16,0 0-16,0 0 0,-22 0 0,22 0 16,-21 0-16,-22 0 0,22 0 0,-43 0 15,22 21-15,-22-21 16,-21 0-16,0 21 0,1-21 0,-65 0 16</inkml:trace>
  <inkml:trace contextRef="#ctx0" brushRef="#br0" timeOffset="102931.7">16108 6710 0,'0'0'0,"0"21"15,42-21 1,-21 0-16,22 21 16,20-21-16,-21 0 0,43 0 0,-21 0 15,20 0-15,1 0 0,0 0 16,-1 0-16,1 0 0,21 0 0,-22 0 16,1 0-16,21 0 0,-21 0 0,-22 0 15,22 0-15,-22 0 0,-20-21 16,-1 21-16,0-21 0,1 21 0,-22-21 15</inkml:trace>
  <inkml:trace contextRef="#ctx0" brushRef="#br0" timeOffset="103207.92">17335 6287 0,'0'0'16,"0"21"-16,22-21 16,-1 21-16,0 0 0,21 0 15,1 22-15,-1-22 0,0 0 16,1 0-16,-1 0 0,0 0 0,22 1 16,-22-1-16,0 0 0,-20 0 15,20 0-15,-21 0 0,-21 22 0,0-22 16,0 0-16,-42 21 0,-1-20 0,-41 20 15,-1 0-15,0 1 0,-42-22 0,22 21 16,-44 0-16,22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59:11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1905 0,'-21'21'63,"-1"-21"-63,1 0 0</inkml:trace>
  <inkml:trace contextRef="#ctx0" brushRef="#br0" timeOffset="1224.69">2117 974 0,'0'0'0,"0"-21"15,0-1-15,0 1 0,0 0 16,-22 0-16,22-21 16,-21 20-16,21 1 0,0 0 15,0 0-15,0 0 16,0 42 15,0 0-31,0 21 0,0-20 16,0 20-16,0 21 0,0-20 15,0-1-15,0 22 0,0-22 0,0 21 16,0-20-16,0 20 0,0-20 16,0-1-16,0 0 0,0 22 0,0-22 15,0 0-15,0-20 0,0 20 16,0-21-16,-21 0 0,21 0 15,0 1-15,0-1 0,0-42 32,0-1-32,0 1 15,0 0-15,0-21 0,0-1 0,0 1 16</inkml:trace>
  <inkml:trace contextRef="#ctx0" brushRef="#br0" timeOffset="1540.16">2095 762 0,'0'0'16,"-21"0"-16,21-21 31,21 21-31,22 0 0,-22 0 16,21-21-16,1 21 0,20-21 15,-21 21-15,22 0 0,-1 0 16,-20 0-16,20-22 0,-20 22 0,-1 0 16,0 0-16,-21 0 0,22 0 15,-22 0-15,0 0 0,0 0 0,-21 22 16,0-1 0,-21 0-1,0-21-15,0 0 16,21 21-16,-21-21 0,-1 0 0,1 21 15,0 0-15</inkml:trace>
  <inkml:trace contextRef="#ctx0" brushRef="#br0" timeOffset="1824.08">2032 1312 0,'0'0'0,"21"0"16,0 0-1,0 0-15,1 0 0,20 0 0,-21-21 16,21 21-16,1 0 0,-1-21 16,0 21-16,1-21 0,-1 21 15,-21 0-15,0 0 0,1 0 0,-1 0 16,0 0-16,0 0 47</inkml:trace>
  <inkml:trace contextRef="#ctx0" brushRef="#br0" timeOffset="2342.98">2752 1334 0,'0'0'0,"-22"0"0,1 0 0,0 0 16,21-22 0,0 1-16,0 0 15,21 21-15,0 0 16,1-21-16,-1 21 0,0-21 0,21 21 15,-21 0-15,1 0 0,20 0 16,-21 0-16,21 0 0,-20 0 0,-1 0 16,0 21-16,0 0 0,0 0 15,-21 0-15,0 1 0,21-1 0,-21 21 16,0-21-16,0 22 0,0-22 16,0 21-16,-21 0 0,0-20 15,21 20-15,-21-21 0,0 0 16,21 22-16,0-22 0,0 0 15,-21-21-15,21-21 16,0 0 0,0-1-16,0 1 0,0 0 0,0-21 15,0 21-15,21-22 0,-21 1 16,21 21-16,0-22 0,-21 22 16,21-21-16,0 21 0,1 0 15,-1-1-15,0 1 0,-21 0 0,21 0 0,0 21 16,-21-21-16,21 21 15,1 0 1,-1 21 0,-21 0-1,21-21-15,-21 21 0</inkml:trace>
  <inkml:trace contextRef="#ctx0" brushRef="#br0" timeOffset="3695.98">3979 1609 0,'0'0'0,"21"0"0,1 0 0,-22-21 16,0-1-16,21 22 0,0-21 16,-21 0-16,21 21 0,-21-21 15,21 0-15,-21 0 0,0-1 0,21 1 16,-21 0-16,0 0 0,0-21 0,0 20 15,0 1-15,0 0 0,-21 0 16,0 0-16,0 0 0,0 21 0,0 0 16,-1-22-16,1 22 0,0 0 15,0 0-15,-21 0 0,-1 22 0,22-1 16,-21 0-16,-1 0 0,1 0 16,0 22-16,21-22 0,-22 21 0,22-21 15,0 22-15,0-1 16,0-21-16,21 21 0,0 1 0,0-22 15,0 21-15,0-21 0,0 1 16,21-1-16,0 0 0,21 0 16,-21-21-16,1 0 0,-1 0 0,21 0 15,-21 0-15,22-21 0,-1 0 16,85-64 0,-106 64-16,21-21 0,-20 20 15,-1-20-15,0 21 0,0-21 0,-21 20 16,21 1-16,-21-21 0,21 21 15,-21 0-15,0-1 16,22 22 0,-44 0-1,22 22-15,-21-1 16,21 0-16,0 0 0,-21 0 16,21 0-16,0 22 0,0-22 0,-21 0 15,21 0-15,0 0 0,0 1 0,0-1 16,0 0-16,0 0 0,21 0 15,0-21-15,0 0 0,1 0 16,-1 0-16,0 0 0,21 0 16,-21-21-16,1 21 0,20-21 0,-21 0 15,21 0-15,-20-1 0,-1-20 16,21 21-16,-21 0 0,0-22 16,1 22-16,-22 0 0,0 0 0,21-21 15,-21 20-15,0 1 16,0 0-16,-21 42 47,21 0-47,0 1 0,0-1 15,-22 0-15,22 0 0,0 0 0,-21 0 16,21 1-16,0 20 0,0-21 16,0 0-16,-21 0 0,21 1 0,0-1 15,0 0-15,0 0 16,0 0-1,0-42 17,0 0-32,0 0 15,0 0-15,0-1 0,0-20 16,0 21-16,21 0 0,0-22 0,-21 22 16,22-21-16,20 21 0,-21 0 15,0-1-15,22 1 0,-22 0 16,21 0-16,-21 0 0,22 21 0,-22 0 15,0 0-15,21 0 0,-21 0 0,1 0 16,-22 21-16,21 0 0,-21 0 16,21 0-16,-21 1 0,0-1 15,0 0-15,0 0 0,0 0 0,0 22 16,0-22-16,0 0 0,0 0 16,0 0-16,0 0 0,0 1 0,0-1 15,0 0-15,0-42 47,0 0-47,0-1 16,21 22-16,0-21 0,-21 0 15,21-21-15,-21 21 0,22-1 0,-1-20 16,0 21-16,0-21 0,21-1 16,1 22-16,-22-21 0,0 21 0,0 21 15,22-22-15,-22 22 0,0 0 0,0 0 16,0 0-16,0 0 15,-21 22-15,22-1 0,-22 21 16,0-21-16,0 0 0,0 1 0,0 20 16,0-21-16,0 21 0,0-20 15,0 20-15,0-21 0,0 0 0,0 0 16,0 1-16,0 20 0,0-21 0,-22 0 16,22 0-16,0 1 0,0-1 15,-21-21-15,21 21 16,-21-21-16,21-21 15,21 0-15,-21-1 16,21 1-16,1 0 0,-1-21 16,0 21-16</inkml:trace>
  <inkml:trace contextRef="#ctx0" brushRef="#br0" timeOffset="4128.97">5715 1418 0,'0'0'0,"0"21"15,21-21 17,0 0-17,0 0-15,1 0 0,-1 0 0,21 0 16,-21 0-16,0-21 0,22 0 0,-22 21 16,0-21-16,21 21 0,-20-21 15,-1 0-15,0 21 0,0-22 0,-21 1 16,0 0-16,21 21 0,-21-21 15,-21 0 1,0 21-16,-21 0 0,20 0 16,1 0-16,-21 0 0,0 0 15,20 21-15,-20 0 0,21 0 0,0 0 16,0 22-16,-1-22 0,1 21 16,0-21-16,21 22 0,0-1 0,0-21 15,0 22-15,0-22 0,21 0 16,0 0-16,1 0 0,-1 0 0,0-21 15,21 0-15,-21 0 0,22 0 0,-1 0 16,0 0-16,1 0 0,-22-21 16,21 0-16,1 0 0,-1 0 0,-21 0 15,0-1-15,22 1 0,-22 21 16,0-21-16,0 0 0,-21 0 0,0 0 16</inkml:trace>
  <inkml:trace contextRef="#ctx0" brushRef="#br0" timeOffset="4883.07">2011 2117 0,'0'0'0,"-21"0"31,-1 0-31,1 0 0,42 0 47,1 0-31,-1 0-16,0 0 0,21 0 0,1 0 15,-1 0-15,21-21 0,22 21 16,0 0-16,-1 0 0,22 0 0,21-22 16,-21 22-16,21 0 0,21 0 0,0 0 15,1-21-15,20 21 16,0 0-16,1 0 0,20 0 0,1 0 15,-1 0-15,-21 0 0,22 0 16,-22 0-16,1 0 0,-1 0 0,-21 0 16,0 0-16,0 0 0,-21 0 0,-21 0 15,0 0-15,0 0 0,-21 0 16,-1 0-16,-20 0 0,20 0 0,-20 0 16,-22 0-16,1 0 0,-1 0 15,0 0-15,-21 0 0,1 0 0,-44 0 63,22-21-48,-21 21-15,21-21 47</inkml:trace>
  <inkml:trace contextRef="#ctx0" brushRef="#br0" timeOffset="5111.25">6773 2011 0,'-21'21'32</inkml:trace>
  <inkml:trace contextRef="#ctx0" brushRef="#br0" timeOffset="6939.95">931 3006 0,'0'-21'32,"0"-1"-1,21 22-15,-21-21-16,0 0 15,22 21 1,-22-21-1,0 0 17,0 0-17,0-1 17,0 1-1,0 0-16,0 0 1,0 0 47,0 0-1,0 42 16,0 0-78,0 0 0,-22 21 16,22-20-16,0 20 0,0 0 15,0 1-15,0-1 0,-21 0 0,21 1 16,-21 20-16,21-21 0,0 22 16,0-22-16,-21 1 0,21-1 15,0 0-15,-21 1 0,21-22 0,0 0 16,0 0-16,0 0 0,0 0 16,0 1-16,-21-22 15,21-22 1,0 1-16,21 21 15,-21-21-15,21-21 0,0 21 16,-21-22-16,21 22 0,0-21 0</inkml:trace>
  <inkml:trace contextRef="#ctx0" brushRef="#br0" timeOffset="7044.9">1312 2836 0,'0'0'16,"0"-21"-16,21 0 0,-21 0 15,-21 0-15</inkml:trace>
  <inkml:trace contextRef="#ctx0" brushRef="#br0" timeOffset="7227.94">1291 2858 0,'0'21'0,"0"0"0,0 0 0,0 170 31,0-149-31,0 0 0,0 1 16,0-1-16,0 0 0,0 1 0,0-22 15,-21 21-15,21-21 16,-21 0-16,21 1 0,0-1 0,0 0 0,0 0 15,0-42 17,-21 21-17,21-21-15,0 0 0,0-22 0,-22 22 16,1-21-16</inkml:trace>
  <inkml:trace contextRef="#ctx0" brushRef="#br0" timeOffset="7847.33">931 3175 0,'0'0'0,"-42"42"32,42-20-32,21-22 15,0 21-15,0-21 0,1 0 16,-1 0-16,0 0 0,21 0 0,1 0 16,-1-21-16,0-1 0,22 22 0,-1-21 15,-20 0-15,20 21 0,1-21 0,-1 0 16,-21 0-16,1 21 0,20-22 0,-20 1 15,-22 21-15,42-42 0,-42 42 16,1-21-16,-22 0 31,21 21-31,-21 21 16,-21 0-16,21 0 16,0 0-16,-22 0 0,22 1 15,-21 20-15,21 0 0,0-21 0,-21 22 16,21-1-16,0-21 0,0 22 15,0-22-15,0 0 0,0 21 0,0-21 16,21 1-16,0-22 0,1 21 0,-22 0 16,21-21-16,0 0 0,0 0 15,0 0-15,0 0 0,1 0 0,-1 0 16,0-21-16,0 0 0,0-1 16,0 1-16,1 0 0,-1-21 15,21 21-15,-21-43 0,0 22 0,-21-1 16,0 1-16,0 0 0,0 21 15,-21-43-15,0 43 16,0 0-16,0 0 0,0-1 0,-22 22 16,22 0-16,0 0 0,0 0 15,0 0-15,-1 0 0,1 0 0,0 22 16,0-1-16,0 0 0,21 0 16,0 0-16,0 0 0,-21 1 15,21-1-15,0 21 0,0-21 0,0 0 16,0 1-16,0-1 0,0 0 0,0 0 15,0 0-15,21 0 16,-21 1-16,21-22 0,-21 21 0,21-21 16,0 0-16,0 0 0,1 0 0,-1 0 15,0-21-15,0 21 16</inkml:trace>
  <inkml:trace contextRef="#ctx0" brushRef="#br0" timeOffset="8579.95">2540 3069 0,'0'0'0,"21"-42"16,-21 21-1,0 42 17,0 0-17,0 0-15,0 0 16,0 1-16,0-1 0,0 0 0,0 21 15,-21-21-15,21 22 0,-21-1 16,21-21-16,-21 0 0,21 22 0,0-22 16,0 0-16,0 0 0,0 0 15,21-21 17,0-21-17,0 0-15,21 0 0,-20 0 0,-1-22 16,0 22-16,0 0 0,0-21 0,0 21 15,1-1-15,-1 1 0,0 0 16,0 0-16,-21 0 0,21 21 16,0 0-16,-21-21 15,22 21 1,-22 21-16,0 0 16,0 0-16,0 21 0,0 1 0,0-1 15,0-21-15,0 0 0,0 1 16,0-1-16,0 0 0,0 0 15,0 0-15,21 0 16,0-21-16,0 0 16,0 0-16,0 0 0,1 0 0,-1 0 15,0 0-15,0-21 0,0 21 16,0-21-16,1 0 0,-22 0 16,21 0-16,-21-22 0,0 22 0,21-21 15,-21 21-15,0-22 0,0 22 0,0-21 16,0 21-16,0-1 0,0 1 0,0 0 15,-21 0-15,21 0 16,-21 21-16,-1 0 16,1 0-1,21 21-15,-21-21 16,21 21 15</inkml:trace>
  <inkml:trace contextRef="#ctx0" brushRef="#br0" timeOffset="12255.95">4953 3429 0,'0'0'0,"21"0"16,0 0-16,0 0 0,1 0 16,-1-21-16,-21 0 0,0 0 15,0-1-15,21 1 0,-21 0 16,0 0-16,0 0 0,0-22 16,0 22-16,-21 0 0,0 0 15,21 0-15,-22 0 0,-20-1 16,21 22-16,-21 0 0,20 0 0,1 0 15,-21 0-15,21 0 0,-22 0 0,-20 22 16,42-1-16,-22 0 0,22 0 0,0 0 16,0 22-16,0-22 0,0 21 0,-1 0 15,22-20-15,0 20 0,0-21 0,0 21 16,0-20-16,0-1 0,0 21 0,0-21 16,0 0-16,22 1 0,-1-22 15,0 0-15,0 21 0,21-21 0,-20 0 16,20 0-16,-21 0 0,0 0 15,22-21-15,-22-1 0,0 22 0,42-42 16,-20 21-16,-22-21 0,21 20 16,-21-20-16,1 21 0,20-21 0,-21-1 15,21-63-15,-20 64 0,-1 0 0,0-1 16,0 1-16,-21 0 0,21-1 0,-21 1 16,0 0-16,21-1 0,-21 22 15,0-21-15,0 21 0,0 0 16,0-1-16,0 44 15,-42-1-15,42 0 0,0 21 16,0 1-16,0-1 0,-21 0 0,21 1 16,0-1-16,-21 0 0,21 64 15,0-64-15,0 22 0,0-22 16,0 1-16,0-22 0,0 21 0,0-21 16,21 0-16,0 1 0,0-1 15,0 0-15,1-21 0,-1 0 0,0 0 16,0 0-16,21 0 0,-20-21 0,20 0 15,-21-1-15,21-20 0,-20 21 16,20 0-16,-21-22 0,0 22 0,0-21 16,-21 0-16,22 20 0,-1 1 0,0-21 15,-21 21-15,0 0 0,21 21 16,-42 42 0,0-21-1,21 0-15,0 0 0,0 1 16,-21 20-16,21-21 0,0 0 0,0 0 15,-22 1-15,22-1 0,0 0 0,0 0 16,0 0-16,0-42 47,0-21-47,0 21 0,0-1 16,0 1-16,0-21 0,0 21 0,22-22 15</inkml:trace>
  <inkml:trace contextRef="#ctx0" brushRef="#br0" timeOffset="12415.78">5800 2900 0,'0'0'0,"-22"0"15,1 0-15,21 21 32,0 0-17,21 0-15,1-21 0,-1 22 16,0-22-16,0 21 0,0-21 0,0 21 15</inkml:trace>
  <inkml:trace contextRef="#ctx0" brushRef="#br0" timeOffset="12988.33">6519 3260 0,'0'0'0,"-21"-85"31,21 64-31,0-21 0,0 20 16,0 1-16,0 0 16,-21 0-16,0 21 0,0-21 0,-1 21 15,1 0-15,-21 0 0,21 0 16,0 0-16,-1 0 0,-20 21 0,21 0 16,-21 0-16,20 0 0,-20 22 15,21-1-15,0-21 0,-22 22 0,22-1 16,0 0-16,0 1 0,21-1 15,0-21-15,0 0 0,0 0 16,0 1-16,0-1 0,0 0 0,21-21 16,0 0-16,0 0 0,1 0 0,-1 0 15,0 0-15,21 0 0,-21 0 0,22-21 16,-1 0-16,0-1 0,-20 1 0,20 0 16,0-21-16,-21-1 0,22 22 0,-1-21 15,-21 0-15,0-1 0,22 1 16,-22 0-16,0-22 0,0 22 0,-21-1 15,0 1-15,0-21 0,0 20 0,0 1 16,0 0-16,0 20 0,0-20 16,0 21-16,-21 21 0,0-21 15,21 42-15,0 0 16,0 0-16,-21 22 0,21-1 0,-21 0 16,21 1-16,-22-1 0,22 21 15,0 22-15,0-21 0,0-22 16,0 21-16,0-20 0,0-1 0,0 0 15,0 1-15,22-1 0,-1-21 16,0 0-16,0 1 0,21-1 0,-20-21 16,20 0-16,0 0 0,1 0 15,-1-21-15,0-1 0,1 1 16,-1 0-16,0 0 0,43-64 16</inkml:trace>
  <inkml:trace contextRef="#ctx0" brushRef="#br0" timeOffset="13832.66">8340 3344 0,'63'0'32,"-42"0"-32,0-21 0,22 0 15,-22 0-15,21 0 0,-21-22 0,22 22 16,-22 0-16,0 0 0,0-21 0,0 20 15,-21-20-15,0 21 16,0 0-16,-21-22 0,0 22 0,0 0 16,0 21-16,-22-21 0,22 21 0,-21 0 15,0 0-15,20 0 0,-20 21 16,0-21-16,-1 21 0,1 0 0,0 1 16,21-1-16,-22 0 0,22 21 0,-21-21 15,21 22-15,-1-22 0,22 21 16,0-21-16,0 22 0,0-22 0,0 0 15,22 21-15,-1-42 16,0 0-16,0 0 0,21 0 0,-20 0 16,20 0-16,0 0 0,1 0 0,-22-21 15,21 0-15,0 0 0,1 0 16,-22 0-16,0-1 0,0 1 16,0 0-16,1 0 0,-22 0 0,0 0 15,0-1-15,0 1 0,0 0 16,-22 21-1,1 0 1,21 21-16,0 0 0,0 1 0,0 20 16,0 0-16,0 1 0,0-1 15,0 21-15,0 1 0,0-22 0,0 22 16,0-1-16,0 1 0,0-1 0,0 22 16,0-22-16,0 22 0,0-21 15,0 20-15,21 1 0,-21-22 16,0 1-16,0-1 0,0 1 0,0-1 15,0-20-15,0 41 0,-21-41 16,0-1-16,0-21 0,0 0 16,0-21-16,-1 0 0,1 0 0,-21 0 15,0 0-15,-1-21 0,1 0 0,0-21 16,-1 21-16,-41-64 16,41 43-16,22-1 0,0-20 0,-21 20 15,42-20-15,0 21 0,0-22 16,0 22-16,0-22 0,0 22 0,42-43 15,-21 22-15,21 20 0,1 1 16,-1 0-16,0-1 0,1 1 0,20 0 16,1-22-16,-22 22 0,22 0 15</inkml:trace>
  <inkml:trace contextRef="#ctx0" brushRef="#br0" timeOffset="14431.42">9102 3260 0,'-22'0'15,"22"-21"17,22-1-17,-1 1-15,0 0 16,21 0-16,-21 0 0,1 0 16,20-1-16,-21 1 0,0 0 0,0 0 15,1 0-15,-1 0 0,-21-1 16,0 1-16,0 0 0,-21 21 15,-1 0 1,1 0-16,0 0 0,0 21 16,-21 0-16,20 1 0,1 20 0,0-21 15,0 21-15,0-20 0,21 20 0,0 0 16,0 1-16,0-1 0,0-21 0,0 21 16,0-20-16,0-1 0,0 0 15,21 0-15,0 0 0,0-21 0,0 0 16,1 0-16,20 0 0,-21 0 15,21 0-15,1 0 0,-1-21 0,0 0 16,1 0-16,-1-22 0,0 22 0,1-21 16,-1 0-16,22-1 0,-22-20 15,0 20-15,-21 1 0,22 0 0,-22-22 16,21 22-16,-21 0 0,1-22 16,-1 43-16,-21-21 0,0 20 0,0 1 15,0 0-15,0 0 0,-21 42 16,-1-21-16,1 42 15,0-20-15,0 20 0,0-21 16,0 21-16,-1 1 0,1-1 16,0 0-16,21 22 0,0-22 0,-21 43 15,0-43-15,21 1 0,0-1 16,0-21-16,0 21 0,0-20 16,0-1-16,0 0 0,21-21 0,0 0 15,0 0-15,22 0 0,-22 0 16,0 0-16,0-21 0,21 0 15,-20-1-15,-1 1 0,0 0 0,21-21 16,-42 21-16</inkml:trace>
  <inkml:trace contextRef="#ctx0" brushRef="#br0" timeOffset="14604.18">9715 2942 0,'0'0'16,"-21"0"-16,0 0 0,21 21 0,0 1 15,21-22 1,0 0-16,1 0 0,20 0 0,0 0 16,1 0-16,-1 0 0,0 0 15,22 0-15,-1 0 0,1 0 0,-1-22 16,1 1-16</inkml:trace>
  <inkml:trace contextRef="#ctx0" brushRef="#br0" timeOffset="14883.2">11430 2625 0,'0'0'0,"-21"-21"0,21-1 15,-21 1-15,21 0 0,-22 21 16,1 0-16,0 0 0,21 21 16,-21 0-16,0 1 0,21-1 15,-21 21-15,21 0 0,-22 1 0,1-1 16,21 0-16,-21 1 0,0-1 15,21 0-15,-21 1 0,0-1 0,21-21 16,-22 22-16,1-1 0,21 0 16,-21-21-16,21 1 0,0-1 0,0 0 15,0 0-15,0 0 0,21-21 32,0-21-32,22 0 0,-22 21 15</inkml:trace>
  <inkml:trace contextRef="#ctx0" brushRef="#br0" timeOffset="15251.92">11599 2900 0,'0'0'0,"-21"0"31,0 0-31,21 21 16,-21 0-16,0 0 0,21 1 0,-22-1 15,1 0-15,21 0 0,0 21 16,-21-20-16,21 20 0,0-21 0,0 0 15,0 0-15,0 22 0,0-22 0,21 0 16,0-21-16,22 0 16,-22 0-16,0 0 0,0 0 15,22-21-15,-22 21 0,0-21 0,21 0 16,-21-1-16,1 1 0,-1 0 16,0-21-16,-21 21 0,0-1 0,0-20 15,0 21-15,0 0 0,0 0 16,0-22-16,-21 22 0,0 0 15,-1 21-15,1 0 0,0 0 16,0 0-16,0 0 0,0 0 0,-1 0 16,1 0-16,0 21 0,0 0 15,0-21-15,21 21 16</inkml:trace>
  <inkml:trace contextRef="#ctx0" brushRef="#br0" timeOffset="15454.8">10880 2794 0,'0'0'16,"-22"0"-16,44 0 16,-1 0-1,21 0-15,0 0 0,1 0 16,-1 0-16,22 0 0,-22 0 0,21 0 15,1 0-15,-22-21 0,1 21 0,-1 0 16,0 0-16,-21 0 0,1 0 0,-1 0 16</inkml:trace>
  <inkml:trace contextRef="#ctx0" brushRef="#br0" timeOffset="16647.89">13039 2688 0,'0'-42'16,"0"21"-1,0 0-15,0-1 0,0 1 0,0 0 16,0 0-16,0 42 47,0 0-47,0 22 0,0-1 0,-22 0 15,1 1-15,21-1 0,-21 21 0,0-20 16,0 20-16,0-20 16,-1 20-16,1 1 0,0-22 0,0 21 15,21-20-15,-21 20 0,21-20 0,-21-1 16,21 0-16,0 1 0,0-22 16,-22-21-16,22-21 31,0-1-31,0-20 0,0 21 15,22-21-15,-1-1 0,0 1 16,0 0-16,0-1 0,0 1 0,22 0 16,-1-1-16,-21 1 0,22 21 0,-1 0 15,0-22-15,1 43 0,-1-21 16,0 21-16,1 0 0,-1 0 16,-21 0-16,0 0 0,0 0 0,1 0 15,-22 21-15,0 0 16,-22-21-16,1 22 0,0-22 15,-21 21-15,-1-21 0,1 0 16,-21 21-16,20-21 0,1 0 0,0 0 16,-1 21-16,1-21 0,21 21 0,-22-21 15,22 21-15,0-21 0,21 22 16,0-1-16,-21 0 0,21 0 0,0 0 16,0 0-16,0 1 0,0-1 0,21 21 15,0-21-15,0 0 0,1 1 16,20-1-16,-21 0 0,21-21 15,1 21-15,-1-21 0,0 0 0,22 0 16,-22 0-16,22 0 0,-22 0 0,22-21 16,-22 0-16,21 21 0,-20-21 15,-1-1-15,0-20 0,1 21 0,-22 0 16,21-22-16,-21 22 0,1 0 0,-1-21 16,-21 21-16,0-1 0,21-20 15,-21 21-15,0 0 0,0 0 16,0-1-16,-21 22 15,21 22-15,-21-1 0,-1 0 16,22 0-16,-21 21 16,0-20-16,21-1 0,-21 0 0,0 21 15,0-21-15,-22 43 0,43-43 16,-21 0-16,21 0 0,-21 1 0,21-1 16,0 0-16,0 0 15,0-42 1,0 0-1,0 0-15,0-1 0,0-20 16,21 21-16,0 0 0,0-22 0,1 1 16,-1 21-16,0-21 0,0 20 15,21-20-15,-20 21 0,20-21 0,0 20 16,-21 1-16,22 0 0,-1 21 16,-21 0-16,22 0 0,-1 0 15,-21 0-15,0 21 0,0-21 0,1 21 16,-22 1-16,0 20 0,0-21 0,0 21 15,0-20-15,0 20 0,-22-21 16,22 21-16,-21-20 0,0 20 0,0-21 16,0 0-16,0 22 0,21-22 15,-22 0-15,1-21 16,42-21 0,1 0-1,-1-1-15,0 1 16,21 0-16</inkml:trace>
  <inkml:trace contextRef="#ctx0" brushRef="#br0" timeOffset="17115.96">14711 2963 0,'-43'-63'16,"22"63"-1,0 0-15,0 21 16,0 0-16,0-21 0,-1 21 0,-20 1 15,21-1-15,0 21 0,0-21 0,-1 0 16,22 22-16,-21-22 16,0 21-16,21 1 0,0-22 0,0 21 15,0-21-15,0 0 0,0 1 0,0-1 16,21 0-16,0 0 0,1-21 16,20 0-16,-21 0 0,21 0 0,-20 0 15,20 0-15,0 0 0,-21 0 16,64-42-16,-64 21 0,22-1 15,-22 1-15,21 0 0,-21-21 0,0 21 16,1-22-16,-22 1 0,0 0 16,0 20-16,0-20 0,0 0 0,0-1 15,0 22-15,-22-21 0,22 21 0,-21 21 16,0-21-16,0 21 16,0 0-16,-22 0 0,22 0 0,0 21 15,-21-21-15,21 21 0,-1 0 0,-20 0 16,21 0-16,0 22 0,0-22 15,-1 0-15,1 21 0,0-20 0,21 20 16,0-21-16,0 0 0,0 22 0,0-22 16,0 0-16,0 0 0,42-21 15,-20 21-15,-1-21 0,0 0 0,42 0 16,-20 0-16,-1 0 16</inkml:trace>
  <inkml:trace contextRef="#ctx0" brushRef="#br0" timeOffset="17670.81">15282 3069 0,'0'0'0,"21"-21"16,1 0-16,-22 0 0,0 0 0,0-1 16,0 1-16,-22 42 31,1-21-15,21 22-16,0 20 0,-21-21 15,0 0-15,21 22 0,-21-22 0,0 21 16,21-21-16,0 22 0,0-22 0,-22 0 15,22 21-15,0-21 0,0 1 16,0-1-16,22-21 16,-1 0-16,0 0 15,0 0-15,0-21 0,0-1 16,1 1-16,20 0 0,-21 0 0,21 0 16,-20-22-16,20 22 0,-21 0 0,21-21 15,-20 21-15,-1-1 0,0-20 16,0 21-16,0 0 0,0 21 0,-21-21 15,0 42 1,0 0 0,0 0-16,-21 21 0,0-20 15,21-1-15,-21 21 0,21-21 16,0 22-16,0-22 0,0 0 16,0 0-16,0 0 0,0 0 0,21-21 15,0 0-15,0 22 0,22-22 16,-22 0-16,0 0 0,21-22 0,-20 22 15,-1-21-15,21 0 0,-21 0 16,0 0-16,1 0 0,-1-22 0,0 22 16,0-21-16,0-1 0,-21 1 0,0-21 15,0 20-15,0 22 16,0 0-16,0-21 0,-21 20 16,0 22-16,21-21 0,-21 21 0,0 0 15,-1 0-15,1 21 16,0-21-16,0 0 0,21 22 15,-42-22-15</inkml:trace>
  <inkml:trace contextRef="#ctx0" brushRef="#br0" timeOffset="18103.72">16658 2921 0,'21'-21'15,"-42"42"-15,63-63 0,-42 21 0,22 21 0,-1-22 16,-21 1-16,21 21 0,-21 21 31,0 1-31,0-1 0,0 0 16,-21 21-16,0-21 16,21 1-16,-22 20 0,1-21 0,21 21 15,0 1-15,-21-1 0,-21 0 16,42 1-16,0-22 0,0 0 15,-21 0-15,21 0 0,0-42 32,0 0-32,0 0 15,21 0-15,0-22 16,0 22-16</inkml:trace>
  <inkml:trace contextRef="#ctx0" brushRef="#br0" timeOffset="18473.89">16827 2561 0,'0'0'0,"0"-148"32,-21 127-32,0 21 0,0 0 0,0 21 15,0-21-15,-1 21 0,22 0 16,-21 1-16,0 41 0,21-21 16,0-20-16,0 20 0,0-21 15,0 0-15,0 0 0,21 1 0,0-1 16,1 0-16,-1-21 0,0 0 0,0 0 15,0 0-15,22 0 0,-22 0 16,0 0-16,0-21 0,0 0 0,0-1 16,1 1-16,-1 0 0,-21 0 0,0-21 15,0 20-15,0-20 0,0 21 16,0-21-16,0 20 0,0-20 0,0 21 16,-21 0-16,-1 21 0,1-21 0,0 21 15,0 0-15,0 0 16,0 21-16,21 0 0,0 0 15,-22 21-15,1-20 0,21-1 0,0 21 16,0-21-16,0 22 0,0-22 16,0 0-16,0 0 0,0 0 0,21 0 15,1-21-15,-1 0 0</inkml:trace>
  <inkml:trace contextRef="#ctx0" brushRef="#br0" timeOffset="18739.91">17462 2477 0,'0'-22'0,"0"44"0,0-65 16,0 22-16,0 42 31,-21 0-31,0 1 0,21-1 0,-21 21 16,21 0-16,-21 1 0,0-1 0,-1 0 16,1 1-16,0 20 0,21-20 15,-21 20-15,0-21 0,0 1 0,-1-1 16,22 43-16,0-43 15,-21 0-15,21 1 0,0-22 0,0 0 16,0 0-16,0 0 0,21-21 16,1 0-16,-1 0 15,0 0-15,0-21 0,0 0 16,0 0-16,1 0 0,-1 0 0,-21-1 16</inkml:trace>
  <inkml:trace contextRef="#ctx0" brushRef="#br0" timeOffset="18920.86">17124 2879 0,'0'0'0,"21"0"31,21 0-15,-21 0-16,22 0 0,-1 0 15,0 0-15,1 0 0,20 0 16,-20 0-16,20 0 0,-21 0 0,22 0 15,-22 0-15,22 0 0</inkml:trace>
  <inkml:trace contextRef="#ctx0" brushRef="#br0" timeOffset="19191.95">18690 2752 0,'0'-21'15,"-21"21"1,21 21 0,-21 0-16,0-21 0,21 42 15,-22-21-15,22 1 0,0-1 0,0 21 16,-21-21-16,0 22 0,21-22 16,-21 21-16,21-21 0,-21 22 0,21-22 15,-21 0-15,-1 0 0,22 0 16,0 0-16,-21 1 0,21-1 15,-21 0-15,42-21 16,0 0 0</inkml:trace>
  <inkml:trace contextRef="#ctx0" brushRef="#br0" timeOffset="19611.91">19262 2815 0,'21'-21'0,"-42"42"0,42-63 0,0 21 15,-21 0-15,0-1 16,-21 22 0,0 0-16,-22 0 15,22 22-15,-21-1 0,21 0 0,-1 0 16,-20 0-16,21 0 0,0 1 16,0-1-16,-1 0 0,22 0 0,0 0 15,0 0-15,0 1 0,22-22 16,-1 21-16,0-21 15,0 0-15,0 0 0,22 21 0,-22-21 16,0 0-16,0 21 0,0-21 0,22 21 16,-22-21-16,-21 21 15,21-21-15,-21 22 0,0-1 0,0 0 16,0 0-16,0 0 16,-21 0-16,0 1 0,-1-22 15,1 21-15,0-21 0,-21 0 0,21 21 16,-1-21-16,1 0 0,-21 0 15,21 0-15,0 0 0,-1 0 0,1 0 16,0 0 0,21-21-1,0 0-15,0-1 16,0 1-16,0 0 0</inkml:trace>
  <inkml:trace contextRef="#ctx0" brushRef="#br0" timeOffset="19838.91">18732 2350 0,'0'0'0,"-21"0"16,0 0 0,21-22-16,-21 22 15,42 0 16,0 0-31,0 22 16,1-22-16,-1 0 16,-21 21-16,21-21 15,0 21-15</inkml:trace>
  <inkml:trace contextRef="#ctx0" brushRef="#br0" timeOffset="20704.31">20002 3281 0,'64'-21'31,"-43"0"-31,0-1 0,0 1 16,1 0-16,20 0 0,0 0 0,1-22 16,-22 22-16,21-21 0,0 0 15,1-1-15,-1 1 0,-21 0 0,0-1 16,1-20-16,-1 20 0,-21-20 16,0 21-16,0-1 0,0 1 0,0 0 15,0 20-15,0 1 0,-21 0 16,-1 0-16,1 21 0,0 0 15,0 21-15,0 0 0,0 22 0,-1-22 16,1 42-16,0-20 16,0 20-16,0 1 0,0-1 0,-1 1 15,22-1-15,-21 1 0,0 20 0,0 1 16,0-22-16,0 22 0,21 0 16,-22-1-16,1 22 0,21-21 0,-21 0 15,0 20-15,21-20 0,-21 21 0,0 0 16,21-22-16,-22 1 0,1 0 15,21-1-15,0-20 0,-21 21 0,0-22 16,0 64-16,21-85 0,0 22 16,-21-22-16,21-21 0,0 22 15,0-22-15,21-21 0,0 0 16,0 0-16,0-21 0,22 0 16,-1-22-16,21 22 0,1-21 15,-1-22-15,1 22 0,21-22 0,-22 22 16,22-21-16,-22-1 0,1-21 0,-22 1 15,0 20-15,1-42 0,-22 22 16,-21 20-16,0-20 0,-21-1 0,-22 21 16,1 1-16,-21-1 0,20 22 0,-20 0 15,-1-1-15,1 1 0,-1 21 16,22 0-16,0 0 0,-1-1 0,22 1 16,0 21-16,0 0 0,0 0 15,21-21 1,21 21-1,0 0-15,21-21 0,-21 21 16,22 0-16,-1-21 0,0 21 0,1-21 16,-1-1-16,43 1 0</inkml:trace>
  <inkml:trace contextRef="#ctx0" brushRef="#br0" timeOffset="21132">20849 3027 0,'0'0'0,"-21"-21"16,0 0-16,0 21 16,21-22-16,0 1 31,21 21-31,0 0 16,0 0-16,0 0 0,0 0 0,1 0 15,-1 0-15,0 0 0,0 0 16,0 21-16,0 1 0,-21-1 0,22 0 15,-22 0-15,21 21 0,-21-20 16,0-1-16,0 21 0,0-21 0,0 0 16,0 22-16,0-22 0,0 0 15,0 0-15,-21-21 0,21-21 32,0 0-17,0-21-15,0 20 0,0 1 16,0 0-16,0 0 0,0-21 15,0 20-15,21 1 0,0-21 0,-21 21 16,21 0-16,0-1 0,0 1 16,1 0-16,-1 21 0,0 0 15,0 0-15,0 0 0,0 0 16,1 0-16,-1 0 0,0 0 16,0 0-16,0 0 0,0 21 15</inkml:trace>
  <inkml:trace contextRef="#ctx0" brushRef="#br0" timeOffset="21635.89">21823 3069 0,'0'0'0,"21"-21"0,-21 0 0,0 0 16,0 0-16,0-1 15,0 1-15,-21 0 0,21 0 16,-21 0-16,-1 21 0,1 0 15,0-21-15,0 21 0,0 0 0,0 0 16,-1 0-16,-20 21 0,21 0 16,0 0-16,-22 0 0,22 0 15,0 1-15,0-1 0,0 0 0,0 21 16,-1-21-16,1 1 0,21 20 0,0-21 16,0 0-16,0 0 0,0 1 15,0-1-15,21 0 0,1-21 0,-1 0 16,0 0-16,0 0 0,0 0 15,43 0-15,-43 0 0,0-21 16,21 0-16,-20 21 0,-1-22 0,0 1 16,0 0-16,0-21 15,0 21-15,1-1 0,-1 1 0,-21-21 0,0 21 16,0 0-16,0-1 0,21 1 16,-21 0-1,-21 42 1,21 0-16,-21 1 0,21-1 15,-22 0-15,22 0 0,-21 0 0,21 0 16,-21 1-16,21-1 0,0 0 16,0 0-16,0 0 0,0 0 0,0 1 15,0-1-15,21-21 0,0 0 16,1 0-16,-1 0 0,0 0 16,0 0-16,0-21 0,0-1 15</inkml:trace>
  <inkml:trace contextRef="#ctx0" brushRef="#br0" timeOffset="22311.62">22013 2985 0,'0'0'0,"0"-22"0,0 1 31,0 42 1,-21-21-32,21 22 0,0-1 0,0 0 15,0 0-15,-21-21 0,21 21 0,-21 0 16,21 1-16,0-1 15,-21-21-15,21 21 0,-22 0 16,22-42 15,0 0-15,0 0-16,0-1 16,0 1-16,22 0 0,-1 0 15,-21 0-15,21 0 0,0-1 16,0 22-16,0-21 0,-21 0 0,22 21 15,-1 0-15,0 0 0,0 0 16,0 0-16,-21 21 16,21-21-16,-21 21 0,0 1 15,0-1-15,0 0 16,0 0-16,0 0 0,0 0 0,0 1 16,0-1-16,0 0 0,0 0 15,0 0 1,-21-21-1,21-21 1,0 0-16,0 0 16,0 0-16,0-1 0,21 1 15,1 0-15,-1 0 0,0 0 16,0 0-16,21-22 0,-20 22 0,20 0 16,-21 0-16,21 0 0,-20 21 15,-1 0-15,0 0 0,0 0 16,0 0-16,0 21 0,-21 0 15,0 0-15,0 0 0,0 22 16,-21-22-16,0 0 0,0 0 0,21 0 16,-21 0-16,0 1 0,-1-1 15,1 0-15,21 0 0,0 0 16,-21-21-16,42-21 47,0 21-47,1-21 0,-1 0 15,0 0-15,0-1 0,0 1 16,0 0-16,1 21 0</inkml:trace>
  <inkml:trace contextRef="#ctx0" brushRef="#br0" timeOffset="22619.85">22606 2963 0,'21'0'15,"0"0"1,0 0-16,1 0 15,-1 0-15,21 0 0,-21 0 0,0-21 16,1 21-16,-1 0 0,21-21 0,-21 21 16,0-21-16,1 21 0,-1-21 15,-21 0-15,-21 21 32,-1 0-32,1 0 0,0 0 15,-21 0-15,21 21 0,-1 0 0,-20 0 16,21 0-16,0 0 0,0 1 15,21-1-15,-22 0 0,22 0 16,0 0-16,0 0 0,0 1 0,0-1 16,22-21-1,-1 0-15,0 0 0,0 0 0,0 0 16,0 0-16,1 0 0,20 0 16,-21 0-16</inkml:trace>
  <inkml:trace contextRef="#ctx0" brushRef="#br0" timeOffset="22967.66">23283 2815 0,'0'0'0,"0"-21"0,-21 21 16,21-21-16,-21 0 0,0 0 16,21-1-16,0 1 0,0 0 15,0 0-15,0 0 0,21 0 16,0-1-16,0 1 0,22-21 15,-22 21-15,0 21 0,0-21 16,0 21-16,22 0 16,-22 0-16,0 0 15,-21 42-15,0-21 0,0 0 0,0 22 16,0-1-16,0 0 0,-21 1 0,0-22 16,-1 21-16,1 0 0,0 1 15,0-1-15,0-21 0,0 22 0,-1-22 16,1 0-16,21 21 0,-21-21 0,21 1 15,-21-1-15,0 0 0,21 0 16,0 0 0,-21-21-16</inkml:trace>
  <inkml:trace contextRef="#ctx0" brushRef="#br0" timeOffset="23271.48">23029 3704 0,'0'21'0,"0"-42"0,0 64 15,21-43-15,1 0 16,-1 0-16,0 0 0,0 0 16,0 0-16,0-22 15,-21 1-15,22 21 0,-22-21 16,0 0-16,0 0 15,-22 21 1,1 0 0,0 0-1,0 21-15,21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3:03:4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8001 0,'0'-21'0,"22"-275"16,-1-107-16,-21 1 15</inkml:trace>
  <inkml:trace contextRef="#ctx0" brushRef="#br0" timeOffset="1419.86">931 5525 0,'-21'0'0,"0"0"16,0 0-16,0 0 0,-22 0 16,22 0-16,-21 0 0,21 0 15,-22 0-15,1 0 0,21 21 0,-22-21 16,1 0-16,21 0 0,0 0 15,0 0-15,-1 0 0,44 0 47,-1 0-47,21 0 16,0 0-16,22 0 0,-1 0 0,1 0 16,-1 0-16,1 0 0,21 0 15,-1 0-15,1 0 0,0 0 16,20 0-16,-20 0 0,0-21 0,-22 21 15,22 0-15,-22 0 0,1 0 16,-22 0-16,1 0 0,-1 0 16,-21 0-16,0 0 0,0 0 15,-42 0 17,0 0-17,0 0-15,0 0 16,0 0-16,-1 0 0,-20 0 0,21 0 15,-21 0-15,-1 0 0</inkml:trace>
  <inkml:trace contextRef="#ctx0" brushRef="#br0" timeOffset="1795.84">614 5673 0,'0'0'15,"-21"0"-15,-1 0 0,1 0 0,0 0 16,0 0-16,0 0 0,63 0 47,-21 0-47,22 0 0,20 0 16,-21 0-16,22 0 0,-1 0 15,1 0-15,-1 0 0,1 0 0,-1 0 16,22 0-16,-21 0 0,-1 0 15,1 0-15,-1 0 0,1-21 0,-22 21 16,21 0-16,-41 0 0,20 0 16,-21 0-16,0 0 0,0 0 15,1 0-15,-1 0 16,-21-22-16,0 1 31,-21 0-15,-1 21-16,1-21 15,21 0-15,-21 0 16</inkml:trace>
  <inkml:trace contextRef="#ctx0" brushRef="#br0" timeOffset="2340.77">1714 5101 0,'0'0'0,"-21"-42"32,21 63-17,0 0 1,0 0-16,0 1 0,0-1 16,0 0-16,21 21 0,1-21 0,-1 1 15,0 20-15,0-21 0,0 0 16,0 22-16,22-22 0,-22 0 0,21 0 15,1 0-15,-22-21 0,21 21 16,0-21-16,1 0 0,-22 22 16,21-22-16,-21 0 0,22 0 0,-22 0 15,0 0-15,0 0 0,0 0 16,1 0-16,-22-22 16,-22 22-1,1 0 1,0 0-16,0 0 0,-21 22 0,20-22 15,-20 21-15,0 0 0,-1 21 16,1-21-16,0 22 0,-22-22 16,22 21-16,-22 1 0,22-1 0,0 0 15,-22 1-15,22-22 0,0 21 16,-1-21-16,1 22 0,0-22 0,20 0 16,-20 0-16,21 0 0,0-21 15,21 21-15,-21-21 0,21 22 16,21-44 31,0 22-47,0-21 0,0 0 15,22 0-15,-22 0 0</inkml:trace>
  <inkml:trace contextRef="#ctx0" brushRef="#br0" timeOffset="4600.12">3196 5207 0,'0'0'0,"0"-21"16,-21 21-16,21 21 31,0 21-15,0-20-16,0-1 0,0 21 15,0-21-15,0 22 0,0-1 0,0 0 16,0 1-16,-21-1 0,21 0 16,0 1-16,0-1 0,0 0 0,0-21 15,-21 22-15,21-22 0,0 0 16,0 0-16,0-42 31,21 0-31,0 0 16,-21 0-16,21-22 0,0 1 15,0 0-15,1-1 0,-1 1 0,-21 21 16,21-22-16,0 1 0,0 21 16,0 0-16,1 0 0,-1-1 0,-21 1 15,21 21-15,0 0 16,-21 21-16,0 1 16,21 20-16,-21-21 0,0 21 15,21-20-15,-21 20 0,0 0 0,0 1 16,0-22-16,22 21 0,-22 0 15,21-20-15,0-1 0,-21 0 16,21 0-16,0 0 0,0-21 0,1 0 16,-1 0-16,0 0 0,0 0 15,21 0-15,-20-21 0,20 0 16,-21 0-16,21 0 0,-20-22 0,20 1 16,-21 21-16,0-22 0,22-62 15,-43 62-15,0 1 0,21 0 0,-21 20 16,0-20-16,21 21 0,-21 0 15,0 0-15,0 42 32,-21 0-32,21 0 15,-21 21-15,21-20 0,0 20 16,0 0-16,0-21 0,0 22 0,0-1 16,0-21-16,0 22 0,0-22 15,21 0-15,0 21 0,0-42 0,-21 21 16,21 1-16,0-22 0,22 0 0,-22 0 15,0 0-15,21 0 0,1-22 16,-22 1-16,21 0 0,1 0 0,-1 0 16,21-22-16,-20 1 0,-1 0 15,0-1-15,-20 1 0,20 0 16,-21-1-16,0-20 0,-21 21 16,0-1-16,0 1 0,0 0 0,0-1 15,0 22-15,0 0 0,0 0 0,0 0 16,-21 21-16,0 0 0,21 21 15,0 0-15,-21 0 0,0 0 0,21 22 16,0-1-16,0 0 0,-22 1 16,22 20-16,-21-21 0,21 1 0,-21-1 15,21 0-15,0 22 0,0-22 16,0-21-16,0 22 0,0-1 0,0-21 16,0 0-16,0 1 0,0-1 0,21-21 31,0-21-16,1-1-15,-1-20 16,-21 21-16,21 0 0,0-22 0,0 22 16,-21-21-16,21 0 0,1 20 15,-1 1-15,0 0 0,-21 0 0,0 0 16,21 21-16,0 0 0,-21 21 31,0 0-31,0 0 0,0 0 0,0 1 16,0-1-16,0 21 0,0-21 15,0 0-15,0 22 0,21-22 0,-21 0 16,22 0-16,-1 0 0,21-21 16,-21 22-16,0-22 0,22 0 15,-22 0-15,21 0 0,1 0 0,-22 0 16,21 0-16,0-22 0,1 1 16,-1 0-16,0 0 0,1 0 0,-1-22 15,-21 22-15,0-21 0,1 21 0,-1-22 16,0 22-16,-21-21 0,0 21 15,0 0-15,0-22 0,0 22 16,-21 21 0,0 0-16,-1 0 0,1 21 0,0 0 15,0 1-15,21-1 0,-21 0 16,21 0-16,-21 21 0,21-20 16,0 20-16,0-21 0,0 21 0,0-20 15,0-1-15,21 0 0,0 0 16,0 0-16,0 0 0,0-21 0,22 0 15,-22 0-15,21 0 0,-21 0 16,22 0-16,-1-21 0,0 21 0,1-21 16,-22 0-16,21 0 0,1 0 0,-22-22 15,0 22-15,0 0 0,0-21 16,-21 20-16,0 1 0,0 0 0,0 0 16,0 0-16,21 21 0,-21 21 31,-21 0-16,21 0-15,0 0 0,0 1 16,0-1-16,-21 21 0,21-21 0,-21 0 16,21 1-16,0 20 0,0-21 0,-21 0 15,21 0-15,0 1 16,-21-22-16,21 21 16,0-42-1,0-1 1,0 1-16,0 0 0,0 0 0,0-21 15,21 20-15,0-20 0,0 0 16,0 21-16,0-22 0,1 1 16,20 0-16,-21 20 0,21 1 0,1-21 15,-22 42-15,21-21 0,1 21 16,-22 0-16,21 0 0,-21 21 0,22 0 16,-22 0-16,0 22 0,-21-22 15,0 21-15,0-21 0,0 22 0,0-1 16,0 0-16,0 1 0,0-22 15,-21 21-15,0-21 0,21 0 0,0 1 16,-22-1-16,1 0 0,21 0 0,-21-21 16,21-21-1,0 0-15,0 0 16,0-1-16</inkml:trace>
  <inkml:trace contextRef="#ctx0" brushRef="#br0" timeOffset="5392.79">6943 5503 0,'0'22'31,"21"-44"-15,0 1-16,0 0 0,0 0 15,0 0-15,1 0 0,-1-1 16,0 1-16,-21 0 0,21 0 0,0 21 16,0-21-16,22 0 0,-22 21 15,0 0-15,0 0 0,0 0 16,1 0-16,-22 21 15,0 0-15,0 0 0,0 0 16,0 22-16,0-22 0,-22 0 0,1 21 16,21 1-16,0-22 0,-21 21 15,0-21-15,21 22 0,0-22 16,0 0-16,0 0 0,0 0 16,21-21-16,0 0 0,0 0 15,1 0-15,-1-21 0,0 0 0,21 0 16,-21 0-16,1-1 0,20-20 15,-21 21-15,0 0 0,0 0 0,1-22 16,-1 22-16,-21 0 0,0-21 0,21 20 16,-21 1-16,0 0 15,21 21-15,-42 21 32,21 0-32,-21 1 15,21-1-15,-21 21 0,21 0 0,0 1 16,-22-1-16,22 0 0,0 22 15,0-1-15,0 1 0,0-1 0,0 22 16,0-21-16,0-1 0,0 22 0,0-1 16,0 1-16,0 84 0,0-84 15,0-21-15,-21 20 0,21-20 0,0-1 16,-21 1-16,0-1 0,0-20 16,0 20-16,-1-21 0,1 1 0,0-1 15,-21 0-15,21-20 0,-1-1 0,1-21 16,-21 0-16,0 0 15,20 0-15,-20-21 0,0-22 16,-1 22-16,1-21 0,0-1 0,-1 1 16,1-21-16,21 20 0,0 1 0,21 0 15,-21-22-15,21 22 0,0-64 16,0 64-16,21-1 0,0-20 16,21 20-16,-21 1 0,22-21 0,-1 20 15,0-20-15,1 20 0,-1-20 0,22 21 16</inkml:trace>
  <inkml:trace contextRef="#ctx0" brushRef="#br0" timeOffset="6224.37">8149 5355 0,'0'0'0,"0"-21"0,-21 0 31,0 21-31,0 0 0,-1 0 0,1 21 16,0 0-16,0 0 0,0 22 15,0-22-15,-1 21 0,1 1 16,21-1-16,-21 0 0,0 1 0,21-1 16,0-21-16,0 21 0,0 1 0,0-22 15,0 0-15,21 0 0,0 0 16,0-21-16,22 0 0,-22 0 16,0 0-16,21 0 0,1 0 0,-22 0 15,21 0-15,-21-21 0,22 0 0,-22 0 16,0-21-16,0 20 0,0-20 15,1 0-15,-1 21 0,-21-22 0,0 1 16,0 0-16,0-1 0,0 22 0,0-21 16,0 21-16,-21-1 0,-1 1 15,-20 0-15,21 21 0,0 0 0,-22 0 16,22 0-16,-21 0 0,0 21 0,-1-21 16,1 21-16,21 22 0,-22-22 15,22 21-15,0-21 0,0 22 0,21-1 16,0 0-16,0 1 0,0-1 15,0-21-15,21 22 0,0-22 16,0 0-16,1 0 0,20 0 0,0 0 16,-21-21-16,22 0 0,-1 0 0,0 0 15,1 0-15,-22 0 0,21-21 16,1 0-16,-1 0 0,0 0 0,-21 0 16,22-22-16,-22 22 0,21-21 0,-21-1 15,1 1-15,-1 0 0,-21 21 16,0-22-16,0 22 0,21 0 0,-21 0 15,-21 21 1,0 0-16,-1 21 16,22 0-16,-21 21 15,21-20-15,0 20 0,-21-21 0,21 21 16,0-20-16,0-1 0,0 21 16,0-21-16,0 0 0,0 1 0,0-1 15,21-21-15,0 0 0,1 0 16,-1 0-16,0 0 0,0 0 15,21 0-15,-20-21 0,-1-1 0,21-20 16,-21 21-16,22 0 0,-22-22 0,21 1 16,-21 0-16,0-1 0,1 22 15,-1-21-15,0 0 0,-21 20 16,0-20-16,0 21 0,-21 42 31,0 0-31,21 0 0,-22 22 0,1-22 16,0 21-16,21 1 0,0-1 0,-21 0 15,21 1-15,-21-1 0,21-21 16,0 21-16,0-20 0,0 20 0,0-21 16,21 0-16,0-21 0,0 0 15,0 0-15,1 0 0,-1-21 16,21 0-16</inkml:trace>
  <inkml:trace contextRef="#ctx0" brushRef="#br0" timeOffset="7284.99">10435 5207 0,'0'0'0,"-21"21"0,0 43 16,42-64 31,0 0-47,21-21 0,-20 21 0,-1-22 16,21 1-16,0 0 0,-20 0 15,20 0-15,0-22 0,1 1 0,-22 21 16,0-21-16,0-1 0,0 1 0,-21-22 15,0 22-15,0 0 0,0 21 16,0-22-16,0 22 0,-21 0 0,0 21 16,0 0-16,0 0 0,-1 0 15,22 42-15,-21-21 0,0 43 16,21-22-16,0 22 0,-21-1 0,21 1 16,-21-1-16,0 1 15,21 20-15,-22-20 0,22-1 0,0 1 16,-21-22-16,21 22 0,0-1 0,0 22 15,0-43-15,0 1 16,0-22-16,-21 0 0,21 0 0,-21-21 16,0 0-16,0 0 15,-1 0-15,-20-21 0,21 0 16,0 0-16,-22-22 0,22 22 0,0-21 16,-21-1-16,21 1 0,-22 0 0,22-1 15,0 1-15,0 21 0,0 0 16,-1 21-16,1 0 15,21 21-15,0 0 0,0 0 16,0 22-16,0-22 0,0 21 16,0 0-16,21 1 0,1-1 0,-1-21 15,0 22-15,21-22 0,-21 21 16,22-42-16,-1 21 0,0 0 0,1-21 16,-1 0-16,0 0 0,1 0 0,20 0 15,-20-21-15,20 0 0,-21 0 16,22 0-16,-1 0 0,-20-22 0,-1 1 15,0 0-15,-20 20 0,20-20 0,-21 0 16,0-1-16,-21 1 0,0 0 16,21 21-16,-21-1 0,0 1 15,0 42 1,-21 22 0,21-22-16,-21 0 0,0 21 15,21-20-15,-21 20 0,0-21 0,21 21 16,0-20-16,0-1 0,-22 0 15,22 0-15,0 0 0,-21-21 0,21 21 16,0-42 0,0 0-1,0 0-15,21 0 16,1-22-16,-1 22 0,21-42 16,-21 42-16,0-22 0,22 22 15,-22 0-15,21 0 0,-21 0 0,1-1 16,-1 22-16,0 0 0,0 0 0,0 0 15,0 22-15,1-1 16,-22 0-16,0 0 0,0 0 0,0 22 16,0-22-16,0 21 0,0-21 0,0 22 15,-22-22-15,1 21 0,0-21 16,21 0-16,0 1 0,0-1 0,-21-21 16,21 21-16,-21-21 0,21-21 31,21 0-31,0-1 0,0 1 15</inkml:trace>
  <inkml:trace contextRef="#ctx0" brushRef="#br0" timeOffset="7683.8">12023 5419 0,'63'-43'16,"-63"22"-16,0 0 15,0 0-15,0 0 16,-21 21-16,0 0 15,0 0-15,-1 0 0,1 0 0,-21 0 16,21 0-16,-22 21 0,22-21 16,0 21-16,0 0 0,0 0 15,0 1-15,-22-1 0,43 0 0,-21 0 16,21 0-16,0 0 0,0 1 0,0-1 16,21-21-16,0 21 0,1-21 15,-1 21-15,21-21 0,-21 21 0,0 0 16,1-21-16,20 22 0,-21-22 0,0 21 15,0 0-15,1 0 0,-22 0 16,0 0-16,0 1 0,-22-1 16,1-21-16,0 21 0,0-21 15,0 0-15,0 0 0,-22 21 0,22-21 16,-21 0-16,21 0 0,-1 0 0,1-21 16,0 0-16,-21 21 0,21 0 15,21-21-15,0-1 0,0 1 16,21 21-1,0-21-15,0 21 16,21 0-16,-20 0 0</inkml:trace>
  <inkml:trace contextRef="#ctx0" brushRef="#br0" timeOffset="8063.94">12509 5334 0,'0'0'0,"0"-21"16,-21 21 0,0 0-1,21 21-15,0 0 0,0 0 16,0 22-16,0-22 0,0 21 16,0 1-16,0-1 0,0 0 0,0 1 15,0 20-15,0-21 0,0 22 0,0-1 16,-21-20-16,21 20 0,-21 1 0,21-1 15,-21-20-15,21 41 0,-22-20 16,1-1-16,0 22 0,21-22 0,-21 22 16,0-21-16,0 20 0,-1 1 15,1-22-15,-21 22 0,21-21 0,-22-1 16,22 1-16,-21-1 0,21-21 0,0 1 16,-22 20-16,22-42 0,21 1 15,0-44 1,21 1-16,-21-21 15,43 0-15,-22-1 0,0 1 0,21-22 16,-21 1-16,22-1 0,-1 1 0,0-22 16</inkml:trace>
  <inkml:trace contextRef="#ctx0" brushRef="#br0" timeOffset="8408.36">12509 5503 0,'0'0'15,"0"-21"-15,0 0 0,0 0 0,0 0 16,0 0-16,0-1 0,-21 22 0,21-21 16,0 0-16,21 21 0,1 0 0,-1 0 15,0-21-15,0 21 0,21 0 0,-20-21 16,20 21-16,-21 0 0,21 0 0,-20 0 16,-1 21-16,0-21 0,0 21 15,-21 0-15,21 0 0,-21 1 0,0-1 16,0 0-16,-21 0 0,0 21 15,-21-20-15,20-1 0,-20 0 16,0 0-16,-1 0 0,22 0 0,-21 1 16,0-22-16,20 21 0,-20-21 0,21 21 15,0-21-15,42 0 32,0 0-17,0 0-15,0-21 0,22 0 0,-22-1 16,21 22-16,-21-21 0,22 0 15</inkml:trace>
  <inkml:trace contextRef="#ctx0" brushRef="#br0" timeOffset="8739.87">13123 5482 0,'21'-21'16,"1"21"-1,-22-21-15,21 21 16,0 0-16,0 0 0,0 0 0,0-21 15,22 0-15,-22 21 0,0-22 16,0 22-16,0-21 0,1 21 0,-1-21 16,-21 0-16,0 0 15,-21 21 1,-1 0 0,1 0-16,0 21 0,0 0 0,-21-21 0,20 21 15,1 0-15,0 22 16,0-22-16,-21 0 0,42 0 0,-22 0 15,1 22-15,21-22 0,-21 0 0,0 0 16,21 0-16,0 1 0,0-1 0,21-21 16,0 21-16,0-21 0,1 0 15,-1 0-15,0 0 0,21 0 0,-21 0 16,1 0-16,20-21 0,-21 21 0,21-21 16,1-1-16</inkml:trace>
  <inkml:trace contextRef="#ctx0" brushRef="#br0" timeOffset="9248.36">13970 5355 0,'0'0'0,"21"0"0,-21-21 0,0 0 16,0 0-16,-21 21 15,0 0 1,0 0-16,-1 0 0,1 21 16,0 0-16,0 0 0,21 0 0,-21 1 15,0-1-15,-1 0 0,22 21 16,0-21-16,0 1 0,-21-1 0,0 21 15,21-21-15,0 0 0,0 1 16,0-1-16,0 0 0,21-21 0,-21 21 0,21-21 16,1 0-16,-1 0 0,0 0 0,0 0 15,21 0-15,-20 0 0,20 0 16,0-21-16,-21 0 0,22 0 16,-1-1-16,0 1 0,-20-21 0,20 21 15,21-64-15,-20 43 0,-1-1 16,-21 1-16,0-21 0,1 20 15,20-20-15,-21 20 0,0 1 0,-21 0 16,0-1-16,0 22 0,0 0 0,0 0 16,-21 42-1,21 0-15,-21 22 16,0-1-16,0 0 0,-1 1 0,-20-1 16,21 21-16,0-20 15,0-1-15,-1 0 0,22 1 0,0-1 16,0 0-16,0 1 0,0-1 0,0-21 15,0 22-15,0-22 0,0 0 16,0 0-16,22-21 0,-1 0 16,0 0-16,0 0 0,0 0 0,0 0 15,1 0-15,20 0 0,-21-21 0,0 0 16,22 0-16,-22-1 0,0 1 0,0-21 16,0 21-16,0 0 0,1-22 0</inkml:trace>
  <inkml:trace contextRef="#ctx0" brushRef="#br0" timeOffset="9412.34">14351 5228 0,'0'0'0,"-21"0"0,0 0 15,-1 21-15,22 22 0,22-22 16,-1-21-16,0 0 16,0 0-16,21 21 0,-20-21 0,-1 0 15,0 0-15,21 0 0,-21 0 0,1 0 16,-1-21-16,21 0 15,-21 0-15</inkml:trace>
  <inkml:trace contextRef="#ctx0" brushRef="#br0" timeOffset="10529.12">16129 5334 0,'21'-21'63,"0"0"-47,-21 0-16,21-1 15,1 1-15,-1 21 0,-21-21 16,21 0-16,0 21 0,0 0 15,0-21-15,1 21 0,-1 0 16,0 0-16,0 0 0,0 0 0,0 0 16,1 21-16,-22 0 0,0 0 15,0 0-15,0 1 0,0 20 16,0-21-16,0 0 0,0 0 0,-22 22 16,22-22-16,0 0 0,0 0 15,0 0-15,0 1 0,0-1 16,0 0-16,0 0 15,22-21-15,-1 0 0,21 0 16,-21 0-16,0-21 0,22 0 0,-22 21 16,21-21-16,-21-1 0,22 1 0,-22 21 15,0-42-15,0 21 0,0 0 16,1-1-16,-22 1 0,21-21 0,-21 21 16,0 0-16,0-1 0,0 1 0,0 0 15,0 0-15,0 0 16,0 42-1,0 0-15,0 0 16,0 0-16,0 1 0,0 20 0,0-21 16,0 21-16,0 1 0,-21-1 15,21 22-15,-22-22 0,22 21 0,0 1 16,-21-1-16,21 1 0,-21-1 0,0 1 16,21 21-16,-21-22 0,21 1 15,-21-1-15,-1 22 0,1-22 0,0 22 16,21-22-16,-21 1 0,0-22 0,0 22 15,-1-22-15,1-21 0,0 0 16,0 1-16,0-22 0,0 21 0,-1-21 16,22-21-16,0-1 0,0 1 0,0-21 15,0 0-15,-21-1 0,21 1 16,0 0-16,0-22 0,0 22 0,0-22 16,0 22-16,0-22 0,0 1 0,21 21 15,1-22-15,-1 1 0,0-1 16,0 1-16,21-1 0,1 1 0</inkml:trace>
  <inkml:trace contextRef="#ctx0" brushRef="#br0" timeOffset="11368.36">17462 5038 0,'0'0'0,"-21"0"31,0 42-31,-21-21 0,21 0 16,21 1-16,-22-1 0,1 21 0,0-21 15,0 22-15,0-22 0,0 21 16,21 0-16,0-20 0,0-1 0,0 21 16,0-21-16,0 0 0,0 1 0,0-1 15,0 0-15,21 0 0,0-21 16,0 0-16,21 0 0,1 0 0,-22 0 16,21 0-16,1 0 0,-1-21 0,0 0 15,1 0-15,-22-1 0,21 1 16,-21-21-16,22 21 0,-22-22 15,0 1-15,-21 0 0,0-22 0,0 22 16,0 0-16,0-1 0,0 1 16,-21 0-16,0 20 0,-22 1 0,22 0 15,-21 21-15,21 0 0,-22 0 0,1 0 16,0 21-16,-1 0 0,1 22 16,0-1-16,-1 0 0,1 1 0,21-1 15,0 0-15,-1 1 0,22-1 0,0 0 16,0 1-16,0-1 0,22 0 15,-1-20-15,0-1 0,21 0 0,1 0 16,-22 0-16,21 0 0,22-21 0,-22 0 16,0 0-16,22 0 0,-22 0 15,0 0-15,22-21 0,-22 0 16,1 0-16,-1 0 0,0 0 0,1-22 16,-1 22-16,-21-21 0,21-1 0,-20 1 15,-1 21-15,0-21 0,-21-1 16,21 22-16,-21 0 0,0 0 0,0 0 15,-21 42 1,21 0 0,-21 0-16,0 21 0,-1-20 0,22-1 15,-21 21-15,0-21 0,21 0 16,0 22-16,-21-22 0,21 21 0,0-21 16,0 1-16,21-1 0,0 0 15,0 0-15,1-21 0,-1 0 16,0 0-16,0 0 0,0 0 0,22 0 15,-22 0-15,21-21 0,-21 0 0,22 0 16,-22-1-16,21 1 0,-21 0 0,0-21 16,22-1-16,-22 22 0,0-21 15,21 0-15,-20-1 0,-1 1 0,0-22 16,-21 22-16,-21 63 31,0 22-31,-1-22 0,1 21 16,0 0-16,21 1 0,-21-22 0,0 21 15,21 1-15,0 20 16,0-42-16,0 0 0,0 1 16,0-1-16,21-21 0,0 21 0,0-21 15,22 0-15,-22 0 0,21 0 0,0-21 16,1 0-16,-1-1 0,0 1 16,1 0-16,-1-21 0</inkml:trace>
  <inkml:trace contextRef="#ctx0" brushRef="#br0" timeOffset="11956.19">20383 5398 0,'0'-22'47,"22"22"-31,-1 0-1,-21-21-15,21 21 0,0 0 16,0 0 0</inkml:trace>
  <inkml:trace contextRef="#ctx0" brushRef="#br0" timeOffset="13593.15">20405 5355 0,'0'0'0,"-22"0"16,1 21-1,21-42 32,21 0-31,1 0-16,-1 0 15,-21 0-15,21 21 16,0-22-16,-21 1 0,21-21 0,-21 21 16,21 0-16,1-1 0,-22 1 0,0 0 15,0 0-15,21 0 0,-21 0 16,21 21-16,-21-22 0,0 44 31,0-1-31,0 21 16,-21-21-16,21 22 0,-21-22 15,21 21-15,-22-21 0,1 22 16,21-22-16,-21 21 0,21-21 0,0 0 16,0 1-16,-21-1 0,21 0 0,0 0 15,0 0 1,21-21 0,0 0-16,0 0 0,1 0 15,-1-21-15,0 0 0,21 21 0,-21-21 16,1 0-16,-1 21 0,21-22 15,-21 1-15,0 0 0,1 0 0,-1 0 16,0 0-16,0-22 0,0 43 0,-21-21 16,0 0-16,21 21 15,1-21-15,-22 42 16,21 0 0,-21 0-16,21 0 15,-21 1-15,0-1 0,0 0 0,0 0 16,0 0-16,0 0 0,21 1 0,0-1 15,0 0 1,1-21-16,-1 0 16,0 0-16,0 0 0,0 0 15,-21-21 1,21 21-16,1-21 0,-22-1 0,21 1 16,0 0-16,-21 0 0,0 0 15,21-22-15,-21 22 0,21-21 16,-21 21-16,0-22 0,0 22 0,21 0 15,-21 0-15,0 0 0,22 0 0,-22 42 32,0 0-32,0 0 15,0 0-15,0 22 0,0-22 16,0 0-16,0 21 0,0-21 0,0 1 16,0-1-16,0 0 0,0 0 0,0 0 15,0 0-15,0 1 0,21-22 16,-21 21-16,21-21 0,0 0 15,0 0-15,0 0 0,1 0 16,-1 0-16,0 0 0,21 0 0,-21 0 16,1 0-16,-1-21 0,0-1 15,0 1-15,0 0 0,0 0 0,1 0 16,-22 0-16,21-22 0,0 22 0,0-21 16,-21-1-16,21 22 0,-21 0 15,21 0-15,-21 0 0,0 0 0,0 42 31,0 0-31,-21 0 16,21 0-16,-21 22 0,21-22 0,-21 21 16,21-21-16,0 0 0,0 22 15,0-22-15,0 0 0,0 0 16,0 0-16,0 1 0,0-1 0,0 0 16,21-21-16,0 21 15,0-21-15,1 0 0,-1 0 0,21 0 16,-21 0-16,0 0 0,1 0 0,-1 0 15,21-21-15,-21 0 0,0 0 16,1-1-16,-1 1 0,0 0 0,0-21 16,0-1-16,0 1 0,1 0 15,-1-1-15,0-20 0,-21-1 0,21 22 16,-21-21-16,21 20 0,0 1 0,-21 0 16,22 20-16,-22 1 0,21 0 15,-21 42 1,0 0-1,0 1-15,0 20 0,0 0 16,0 1-16,0-1 0,0 0 0,-21 1 16,21-1-16,0 0 0,0-21 0,0 22 15,0-1-15,0-21 0,0 22 16,0-22-16,0 0 0,0 0 0,0 0 16,21-21-16,0 21 0,0-21 15,0 0-15,22 0 0,-22 0 0,0 0 16,0 0-16,0 0 15,0 0-15,1-21 0,-1 21 0,0-21 16,0-21-16,21 21 0,-20-22 0,-1 1 16,0 0-16,21-22 0,-21 1 15,1 20-15,20-20 0,-21-1 0,0 22 16,22-22-16,-22 22 0,0 21 16,0-21-16,0 20 0,0 1 15,1 21-15,-1 0 0,-21 21 16,0 1-1,-21 20-15,-1-21 0,1 21 0,-21 22 16,21-22-16,0 1 0,-1 20 16,-20-21-16,21 22 0,0-22 0,0 1 15,-1-1-15,22 0 0,0 1 16,0-1-16,0-21 0,0 0 16,0 0-16,0 1 15,22-22-15,-1 0 0,0 0 16,0 0-16,0 0 0,0 0 15,22-22-15,-22 22 0,0-21 0,0 0 16,22 21-16,-22-21 0,0 0 16,-21 0-16,21-1 0,-21 1 15,21-21-15,-21 21 0,0 0 0,0-1 16</inkml:trace>
  <inkml:trace contextRef="#ctx0" brushRef="#br0" timeOffset="13808.14">21886 4487 0,'0'0'0,"-106"0"32,85 0-32,21-21 0,0 42 62,-21-21-62</inkml:trace>
  <inkml:trace contextRef="#ctx0" brushRef="#br0" timeOffset="15312.28">2434 7218 0,'0'21'0,"21"-42"31,0 21-31,1-21 0,-1 0 0,0-1 15,0 1-15,0 0 0,22 0 0,-22 0 16,0 0-16,0-1 16,0 1-16,-21 0 0,21 0 0,-21 0 15,0 0-15,-21-1 0,-21 22 16,0 0-16,-1 0 0,-20 0 0,-1 0 16,1 0-16,-1 22 0,22-1 0,-22 0 15,1 0-15,21 0 0,-1 0 16,22 22-16,0-22 0,0 21 0,21-21 15,0 22-15,0-22 0,0 21 16,21-21-16,0 22 0,0-22 0,22 0 16,-1 21-16,0-20 0,1-1 15,-1 0-15,0 21 0,1-21 0,-22 1 16,21-1-16,-21 0 0,0 0 16,1 0-16,-22 0 0,0 1 0,-22-1 15,1 0-15,-21 0 0,0 0 16,-1-21-16,1 21 0,-22-21 0,22 0 15,-21 22-15,20-22 0,-20 0 16,20 0-16,-20 0 0,21-22 0,20 1 16,-20 21-16,0-42 0,21 21 0,-1-22 15,1 22-15,0-21 0,0 0 16,21-1-16,0 1 0,0 0 0,0 20 16,0 1-16,0 0 0,0 0 15,21 21-15,0 0 16,0 0-16,1 21 0,-22 21 15,21-20-15,0 20 0,-21-21 16,21 21-16,0 1 0,0-1 0,1-21 16,-22 22-16,21-1 0,0 0 15,21-21-15,-21 1 0,1 20 0,20-21 16,-21 0-16,21 0 0,-20-21 16,20 0-16,0 22 0,22-22 0,-22 0 15,22 0-15,-22-22 0,21 1 16,1 0-16,-1 0 0,1 0 0,-1 0 15,-20-1-15,20-20 0,-20 21 0,-1 0 16,0-22-16,-21 22 16,1-21-16,-1 21 0,-21-22 0,0 22 15,0 0-15,0 0 0,0 0 0,-21 0 16,-1-1-16,1 22 0,0 0 16,0 0-16,0 0 0,0 22 0,-22-1 15,22 0-15,0 21 0,21-21 16,-21 22-16,0-22 0,21 21 15,-22-21-15,22 43 0,0-22 0,0-21 16,22 1-16,-1-1 0,0 0 16,0-21-16,0 21 0,22-21 0,-22 0 15,21 0-15,0 0 0,1 0 0,-1-21 16,0 21-16,1-21 0,-1 0 16,0-1-16,1 1 0,20 0 0,-20-21 15,-1 21-15,0-22 0,1 22 16,-22-21-16,0 21 0,0-22 15,0 22-15,-21-21 0,0 21 0,0-1 16,-21 22 0,0 0-16,21 22 0,-21-22 15,0 21-15,-1 21 0,1-21 0,21 0 16,-21 22-16,21-22 0,0 0 0,0 0 16,0 0-16,0 1 0,0-1 15,0 0-15,0 0 0,42 0 0,-20-21 16,-1 0-16,21 0 0,0 0 0,-20 0 15,20 0-15,0 0 16,1 0-16,-1 0 0,21-21 0,-20 0 16</inkml:trace>
  <inkml:trace contextRef="#ctx0" brushRef="#br0" timeOffset="16344.6">4678 7684 0,'0'0'0,"21"0"32,0 0-32,0-22 0,0 1 0,1 0 15,-1 0-15,0 0 0,0 0 16,0-1-16,22-20 0,-22 21 0,0-21 16,0-1-16,0 1 0,0-22 0,1 22 15,-1-21-15,0 20 0,0 1 16,-21 0-16,0-1 0,21 1 0,-21 0 15,0-1-15,0 22 0,0 42 32,0 0-32,-21 1 0,0 20 15,21-21-15,-21 21 0,0 22 16,21-22-16,0 22 0,-22-22 0,1 22 16,21-22-16,0 21 0,0-20 15,0-1-15,0 0 0,0 1 0,0-22 16,0 21-16,0-21 0,21 1 0,1-1 15,-1-21-15,21 0 0,-21 0 16,22 0-16,-22 0 0,-21-21 0,42-1 16,-21 22-16,22-21 0,-22 0 15,21-21-15,-21-1 0,22 1 0,-22 0 16,0-22-16,0 22 0,0-22 0,0 1 16,1-1-16,-22 22 0,0-21 15,21 20-15,-21 1 0,0 0 0,0-1 0,0 22 16,0 0-16,0 42 31,0 0-31,-21 22 0,-1-22 0,1 21 16,21-21-16,-21 22 0,0 20 15,21-21-15,-21 1 0,0-1 0,-1 22 16,22-22-16,-21 0 0,21 1 0,-21-22 16,21 21-16,-21-21 0,21 0 0,0 22 15,0-22-15,21-21 31,0-21-31,0 21 0,1-21 16,-22-1-16,21 1 0,21 0 0,-21-21 16,0 21-16,1-22 0,-1 22 15,21-21-15,-21-1 0,0 22 16,1 0-16,20-21 0,-21 42 0,-21-21 16,21 21-16,0 21 15,-21 0-15,0 0 16,0 21-16,0-20 0,0-1 0,0 21 15,0-21-15,0 22 0,0-22 0,0 0 16,0 42-16,0-41 0,22-1 16,-1 0-16,0-21 0,0 21 0,0 0 15,22-21-15,-1 0 0,-21 0 16,21 0-16,1 0 0,-1 0 0,0 0 0,1-21 16,-1 21-16,0-21 0,-20 0 15,20 0-15,-21-1 0,21 1 0,-20-21 16,-1 21-16,-21-22 0,0 1 15,21 0-15,-21-1 0,0 22 0,0 0 16,0 0-16,0 0 0,0 0 16,-21 21-16,-22 0 0,22 0 0,0 42 15,-21-21-15,42 21 0,0-20 16,0 20-16,0 0 0,21-21 0,-21 22 16,0-22-16,0 21 0,0-21 0,0 1 15,0-1-15,0 0 0,0 0 16,21-21-16,0 0 0,0 21 0,22-21 15,-22 0-15,21 0 0,-21 0 16,22-21-16,-1 21 0,-21-21 0,22 21 16,-22-21-16,21 0 0,-21-1 15,22-20-15,-22 21 0,0-21 0,-21-1 16</inkml:trace>
  <inkml:trace contextRef="#ctx0" brushRef="#br0" timeOffset="16548.36">4784 7112 0,'0'0'0,"-149"127"32,171-127-32,-1 21 0,0-21 15,21 0-15,1 0 0,20 0 16,1 0-16,-1-21 0,1 0 0,-1 0 15,22 21-15,-22-21 0,22-1 0,0 1 16</inkml:trace>
  <inkml:trace contextRef="#ctx0" brushRef="#br0" timeOffset="18120.43">8721 7112 0,'0'-42'0,"0"84"0,-22-105 0,22 20 0,0 1 16,0 0-16,-21-1 0,21 22 15,0-21-15,-21 21 0,21-22 0,0 22 16,0 0-16,0 0 16,-21 21-16,21 21 15,0 0-15,0 21 0,0-20 0,0 20 16,0 21-16,0-20 0,0 20 15,0 22-15,0-22 0,0 1 0,0 21 16,-21-22-16,21 1 0,-21-1 16,21-21-16,-22 1 0,1-1 0,0 0 15,21-20-15,0-1 0,0 0 16,-21-21-16,21 21 0,0-42 31,0 0-31,0-22 0,0 22 16,21-21-16,-21 21 0,21-22 0,0-20 15,1 21-15,20-1 0,-21-20 16,21 20-16,-20-20 0,20 21 0,0 20 16,1-20-16,-1 21 0,0 21 15,1-21-15,-1 21 0,-21 0 0,0 0 16,0 21-16,1-21 0,-22 21 0,0 0 16,0 0-16,0 43 15,-22-43-15,1 21 0,-21-20 16,0-1-16,20 0 0,-20 0 0,21 0 15,-21-21-15,20 21 0,-20-21 0,21 0 16,0 0-16,0 0 0,-1 0 16,1 0-16,0 0 15,0 0 1,21 22-16,0-1 16,0 0-16,0 0 0,0 0 0,0 22 15,0-22-15,0 0 0,21 0 16,-21 0-16,21 0 0,0 1 15,22-1-15,-22 0 0,21-21 0,1 21 16,-1-21-16,0 0 0,1 0 0,20 0 16,-21 0-16,22 0 0,-22 0 15,22 0-15,-1 0 0,-20-21 0,20 0 16,-21 21-16,1-21 0,20-1 16,-20 1-16,-22-21 0,21 21 0,-21 0 15,0-22-15,1 1 0,-22 21 0,0-22 16,0 1-16,0 0 0,0 21 15,0-1-15,0 1 0,0 0 0,-22 21 0,1 0 16,0 0-16,0 0 16,0 0-16,0 21 0,21 22 15,-22-22-15,1 21 0,0-21 0,21 22 16,-21-22-16,21 21 0,0 0 16,0-20-16,0-1 0,0 21 0,0-21 15,0 0-15,0 1 0,21-22 0,0 21 16,0 0-16,1-21 0,20 0 0,-21 0 15,21 0-15,-20 0 0,20 0 0,0 0 16,1-21-16,-22 0 0,21-1 16,0 22-16,1-21 0,-22 0 0,21 0 15,-21-21-15,1 20 0,-1 1 0,0-21 16,-21 21-16,0 0 0,0-1 0,21 1 16,-21 0-16,0 0 0,0 42 31,0 0-31,-21 0 15,21 22-15,0-22 0,0 0 16,0 0-16,0 0 0,0 1 0,0-1 16,0 0-16,0 0 0,21 0 15,0-21-15,0 0 0,1 0 16,-1 0-16,21 0 0,-21 0 0,22 0 16,-22 0-16,21 0 0,-21-21 15,0 21-15,22-21 0,-22 0 0,0 0 16,-21-1-16,21-20 0,0 21 0,-21-21 15,0 20-15,0-20 16,0 21-16,22-21 0,-22 20 0,0 1 16,0 0-16,0 42 15,0 0 1,0 22-16,0-22 0,0 21 16,0 1-16,0-1 0,0 0 0,0 1 15,0-1-15,0 21 0,0-20 0,0 20 16,0 1-16,0-1 0,0 1 15,0 20-15,0-20 0,0 21 16,0-1-16,0-20 0,0-1 0,-22 22 0,22-22 16,-21 22-16,0 0 0,0-22 15,0 1-15,21-1 0,-21 1 16,-1-1-16,1-20 0,0-1 0,0-21 16,0 0-16,0 0 0,-1-21 0,1 0 15,0 0-15,0 0 0,0-21 0,0 0 16,-1 0-16,1-21 0,0-1 0,0 1 15,-21 0-15,20-64 16,1 63-16,0 1 0,-21 0 0,21-1 16,21 1-16,0 0 0,0-1 0,0 1 15,0 0-15,0-1 0,0 1 0,21-21 16,21 20-16,-21-20 0,22-1 16,-22 22-16,21-22 0</inkml:trace>
  <inkml:trace contextRef="#ctx0" brushRef="#br0" timeOffset="18683.9">11218 7176 0,'0'0'15,"0"-22"1,0 44-16,0-1 16,0 21-16,0-21 0,-21 22 15,21-22-15,-21 21 0,0 0 0,21-20 16,0 20-16,0-21 0,-21 0 15,21 0-15,0 1 0,-22-1 16,22 0-16,0 0 16,0-42-1,22 21 1,-1-21-16,-21 0 0,21-1 0,0 1 16,0 0-16,0-21 0,-21 21 15,22-22-15,-1 22 0,0 0 0,-21 0 16,21 0-16,-21-1 0,21 22 0,0 22 15,-21-1 1,0 0-16,22 0 0,-22 0 0,0 22 16,0-22-16,0 0 0,21 21 0,0-21 15,-21 1-15,21-1 16,-21 0-16,21 0 0,0-21 0,1 0 16,-1 21-16,0-21 0,0 0 0,21 0 15,-20 0-15,-1 0 0,21-21 16,-21 0-16,0 21 0,1-21 0,-1-22 15,0 22-15,0 0 0,-21-21 0,21-1 16,-21 1-16,0 0 0,0-1 0,0 1 16,0 0-16,0-1 0,0 22 15,0 0-15,0 0 0,0 0 0,-21 0 16,0 21-16,0 0 0,21 21 16,0 0-16,0 0 15,0 0-15,0 22 0,0-22 16,0 0-16,0 0 0,0 0 0,0 0 15,0 1-15,21-22 0,-21 21 16,21-21-16,21 0 0,-20 0 0</inkml:trace>
  <inkml:trace contextRef="#ctx0" brushRef="#br0" timeOffset="19076.75">12382 7197 0,'0'0'15,"0"-21"-15,0-1 0,0 1 16,0 0-16,-21 21 15,0 0-15,0 0 16,-21 0-16,20 21 0,1-21 0,0 21 16,-21 22-16,21-22 0,-1 21 0,1-21 15,0 22-15,0-1 0,0 0 16,21-20-16,0 20 0,0-21 0,0 21 16,0-20-16,21 20 15,0-21-15,0 0 0,0-21 0,22 0 0,-22 0 16,21 0-16,-21 0 0,22 0 0,-22 0 15,21 0-15,-21 0 0,22-21 16,-22 0-16,0 0 0,0 0 0,0-1 16,-21-20-16,0 21 0,0-21 0,0-1 15,0 1-15,0-22 0,0 22 16,0 0-16,0 21 0,-21-22 16,0 22-16,0 0 0,0 21 0,0 0 15,-1 0-15,1 0 0,0 0 16,0 21-16,0 0 0,21 0 0,0 1 15,0-1-15,0 21 0,0-21 16,0 22-16,21-22 0,0 0 0,0 0 16,0 0-16,1 0 0,20 1 0</inkml:trace>
  <inkml:trace contextRef="#ctx0" brushRef="#br0" timeOffset="19473.34">12721 7430 0,'0'0'0,"0"-22"0,-21-126 31,21 127-31,0 0 0,0-21 0,0 20 16,0 1-16,21 21 0,0-21 0,0 21 15,1 0-15,-1 0 0,21 0 16,-21 0-16,0 0 0,22 21 0,-22 0 16,21 22-16,-21-22 0,1 21 0,-1-21 15,0 22-15,-21-1 0,0-21 16,0 22-16,0-22 0,0 21 15,0-21-15,0 0 0,-21 1 0,0-1 16,-1-21-16,1 0 0,21 21 16,-21-21-16,0 0 0,21-21 15,0 0-15,-21-1 16,21 1-16,0 0 0,0 0 0,0 0 16,0 0-16,0-1 0,0-20 15,21 21-15,0-21 0,-21 20 0,21-20 16,0 21-16,1 0 0,-22 0 15,21-1-15,0 22 0,0-21 0,0 21 16,0 0-16,1 0 0,-1 0 16,0 0-16,0 0 0,0 0 0,0 0 15,1 21 1,-1-21-16</inkml:trace>
  <inkml:trace contextRef="#ctx0" brushRef="#br0" timeOffset="20048.34">13779 7345 0,'43'-64'31,"-43"43"-31,0 0 0,0 0 0,0 0 15,0 0-15,0-1 0,0 1 0,0-21 16,-21 42 0,-1 0-16,1 0 0,0 0 15,0 21-15,0-21 0,0 21 0,-1 22 16,22-22-16,-21 21 0,0 0 0,0 1 16,-21-1-16,20 0 0,1-20 15,0 20-15,21 0 0,0-21 0,0 22 16,0-22-16,0 0 0,0 0 0,21 0 15,0-21-15,1 22 0,-1-22 16,21 0-16,-21 0 0,0 0 16,1 0-16,-1 0 0,21-22 0,-21 1 15,0 0-15,1 0 0,-1 0 0,0-22 16,0 1-16,0 0 0,0-1 0,1 1 16,-1-21-16,0-1 0,0 1 15,0-1-15,0 1 0,1-1 0,-22-21 16,21 22-16,-21 21 0,21-22 0,-21 22 15,0-1-15,0 22 0,0 0 0,0 0 16,-21 21-16,0 21 16,-1 21-16,-20 1 0,21-1 15,0 22-15,0-22 0,21 21 0,0 1 16,0 21-16,0-22 0,0 1 0,0 20 16,0-20-16,21-1 0,0-20 15,0 20-15,0-21 0,22-20 0,-22 20 16,21-21-16,0-21 0,22 21 0,-22-21 15,22 0-15,-22 0 0,22-21 16</inkml:trace>
  <inkml:trace contextRef="#ctx0" brushRef="#br0" timeOffset="20812.21">16256 7430 0,'0'0'0,"-21"0"16,21-22-1,21 1-15,0 0 0,0-21 0,0 21 16,1-22-16,20 1 0,-21 21 16,21-22-16,-20 1 0,20 0 15,-21-22-15,0 22 0,0 0 0,1-22 16,-1 1-16,-21-43 0,21 42 16,-21 22-16,0 0 0,0 20 15,0 1-15,0 0 0,-21 42 16,0 0-16,-1 22 15,1 20-15,-21-20 0,21 20 0,0 1 16,-1 20-16,-20-20 0,21 20 16,-21 1-16,20 21 0,-20 0 0,21-22 15,-21 22-15,-1 0 0,22 0 16,-21 0-16,21 21 0,-22-21 0,22-1 16,-21 22-16,21-21 0,-22 21 0,1 0 15,0-21-15,20 0 0,1-21 0,0 20 16,0-20-16,0-21 0,0-1 0,21 1 15,0-22-15,0 0 0,0-21 0,21 1 16,0-22-16,0 0 0,21 0 16,-20 0-16,20-43 0,21 22 0,1-21 15,-1-1-15,1-20 0,21-1 0,-1 1 16,1-22-16,0 1 0,-22 20 0,1-21 16,-1 1-16,-21-1 15,-20 0-15,-1 1 0,-21-1 0,0-21 16,-43 43-16,22-22 0,-21 0 0,-22 22 15,1-1-15,-1 22 0,1 0 0,-1-1 16,22 1-16,-21 21 0,20 0 16,1 0-16,21-1 0,0 1 0,-1 0 15,22 0-15,22 0 16,-1 21 0,0 0-16,0 0 0,21 0 0,-20-21 15,20 21-15,0 0 0,22-22 0,-22 22 16,0-21-16,1 21 0,20-21 15,-20 21-15,-1-21 0,0 0 16,-21 0-16,22 21 0,-22-22 0,0 1 16</inkml:trace>
  <inkml:trace contextRef="#ctx0" brushRef="#br0" timeOffset="21152.35">16806 7303 0,'0'0'0,"0"-22"0,0 1 16,0 0-16,-21 0 0,21 0 0,-21 0 16,21-1-16,0 1 0,0 0 15,0 0-15,0 0 0,0 0 0,0-1 16,0 1-16,21 21 0,0-21 0,0 21 15,1 0-15,-1 0 0,21 0 0,-21 0 16,0 0-16,22 0 0,-22 0 16,21 0-16,-21 21 0,1 0 0,-1 1 15,0-1-15,0 0 0,0 21 16,-21-21-16,0 1 0,0-1 16,0 21-16,0-21 0,-21 0 0,0 1 15,21-1-15,-21-21 0,0 21 0,-1-21 16,1 0-16,0 21 0,21-42 15,0 0 1,0 0-16,0-1 0,0 1 16,0 0-16,21 0 0,-21 0 0,21 0 15,1-1-15,-1 1 0,0 0 16,0 0-16,0 0 0,0 21 0,1-21 16,20 21-16,-21 0 0,0-22 15,22 22-15,-22 0 0,0 0 16,0 0-16,21 0 0,-20 0 0</inkml:trace>
  <inkml:trace contextRef="#ctx0" brushRef="#br0" timeOffset="22263.92">17886 7176 0,'0'0'16,"21"0"-16,0 0 0,0 0 0,0 0 0,1 0 16,-22-22-16,21 1 0,0 21 15,0-21-15,-21 0 0,0 0 16,21 0-16,-21-1 0,0-20 0,0 21 15,0 0-15,0 0 0,0-1 16,0 1-16,-21 0 0,21 0 0,-21 21 16,0 0-16,-22 0 0,22 0 15,0 0-15,-21 21 0,21 0 0,-22 0 16,22 22-16,-21-22 0,21 21 0,-22-21 16,22 22-16,-21-22 0,21 21 15,-1 1-15,22-22 0,0 21 0,0-21 16,0 0-16,0 22 0,0-22 15,22 0-15,-1 0 0,0-21 16,21 0-16,-21 0 0,1 0 0,20 0 16,-21 0-16,0-21 0,22 0 15,-22 0-15,0 0 0,0-1 16,0-20-16,0 21 0,1-21 0,-1-1 16,0 22-16,-21-21 0,0 21 0,21-22 15,-21 22-15,0 0 0,0 0 16,21 21-16,-21 21 15,-21 0-15,0 0 16,21 0-16,0 22 0,0-22 16,-21 0-16,21 21 0,0 1 0,0-22 15,0 21-15,0-21 0,21 1 0,-21-1 16,21 0-16,0 0 0,0 0 16,1-21-16,-1 0 0,21 0 15,-21 0-15,0 0 0,22 0 0,-22-21 16,21 0-16,-21 0 0,1-22 15,20 22-15,-21-21 0,0 21 0,-21-22 16,21 1-16,1 21 0,-22-21 0,21-1 16,-21 22-16,0 0 0,0 0 15,21 0-15,-21 42 16,-21 0 0,21 0-16,-21 0 0,21 0 15,0 1-15,0-1 0,-22 21 0,22-21 16,-21 0-16,21 22 0,-21-22 15,21 0-15,0 0 0,0 0 16,0 1-16,0-1 0,-21-21 31,21-21-15,0-1-16,0 1 0,0 0 16,0 0-16,21-21 0,0 20 15,0 1-15,1-21 0,-1 21 16,0-22-16,21 22 0,-21 0 0,22 0 15,-1 0-15,0 21 0,1 0 0,-22 0 16,0 0-16,21 0 0,-20 0 0,-1 21 16,-21 0-16,21 0 0,-21 0 15,0 22-15,0-22 16,0 0-16,0 0 0,0 22 0,0-22 16,0 0-16,0 0 0,-21 0 0,21 0 15,-21-21-15,21 22 16,0-44-1,0 1-15,0 0 0,0 0 16,0 0-16,0 0 0,0-1 16,21 1-16,21-21 0,-21 21 0,0-22 15,22 22-15,-22-21 0,21 0 16,-21 20-16,22 1 0,-1 0 0,-21 0 16,22 21-16,-1 0 15,-21 21-15,0 0 0,-21 0 0,0 1 16,0-1-16,0 21 0,0-21 15,-21 22-15,0-1 0,0-21 0,0 21 16,-1-20-16,1 20 0,21-21 0,-21 0 16,21 0-16,-21 1 0,21-1 15,21-21 17,0 0-32,0-21 0,1-1 15,-1 1-15,0 0 0,21 0 16</inkml:trace>
  <inkml:trace contextRef="#ctx0" brushRef="#br0" timeOffset="22612.34">19643 7006 0,'0'0'0,"-43"0"31,86 0-15,-22 0-16,0 0 15,0 0-15,0 0 0,22 0 0,-22 0 16,21-21-16,-21 21 0,22-21 15,-22 0-15,0 0 0,21-1 0,-21 1 16,-21 0-16,22 0 0,-22 0 16,0 0-16,-22 21 15,1 0-15,0 0 0,-21 0 16,21 0-16,-22 21 0,1 0 0,0 0 16,-1 0-16,22 0 0,-21 22 15,21-22-15,-1 0 0,22 21 0,0-20 16,0 20-16,0-21 0,0 0 0,0 22 15,0-22-15,0 0 0,22 0 16,-1-21-16,0 21 0,0-21 0,0 21 16,0-21-16,22 0 0,-22 0 0,21 0 15,-21-21-15,22 21 0,-22-21 16,0 0-16,0 21 0,0-21 0,1 0 16</inkml:trace>
  <inkml:trace contextRef="#ctx0" brushRef="#br0" timeOffset="22804.45">20320 7260 0,'0'0'0,"0"21"0,-21-21 47,21-21-32,21 21 16,0 21-15</inkml:trace>
  <inkml:trace contextRef="#ctx0" brushRef="#br0" timeOffset="142609.29">13166 10456 0,'0'0'0,"63"22"0,22-1 0</inkml:trace>
  <inkml:trace contextRef="#ctx0" brushRef="#br0" timeOffset="144504.35">8001 11261 0,'-21'0'31</inkml:trace>
  <inkml:trace contextRef="#ctx0" brushRef="#br0" timeOffset="144575.12">8043 11303 0,'0'21'15,"0"0"1,21 1-16,-21-1 16,-21-21-16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3:06:10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847 0,'0'0'0,"0"-21"15,0-1-15,-21 1 0,0 0 16,0 0-16,0-21 0,0 20 16,-1 1-16,1 0 0,21 0 0,0 0 15,-21 21-15,0 0 16,21 21 0,0 21-16,0-21 15,0 22-15,0 20 0,0-20 16,0 20-16,21 1 0,-21-1 0,0 1 15,0-22-15,0 21 0,-21-20 16,21 20-16,0-20 0,0-22 0,0 21 16,-21-21-16,21 0 0,0 1 15,21-22 1,0-22 0,0 1-16,0-21 0,1 21 0,-1-22 15,0 1-15,0 0 0,0-1 16,22-20-16,-22-1 0,0 22 0,0-21 15,0 20-15,0 1 0,-21 0 16,22-1-16,-22 22 0,21 0 0,-21 42 31,0 0-31,0 0 16,0 22-16,0-1 0,0 0 0,0 1 16,0 20-16,0-20 0,0-1 15,21 0-15,-21 1 0,21-22 16,0 21-16,-21-21 0,21 0 15,1 1-15,-1-1 0,0 0 0,21-21 16,-21 0-16,1 0 16,-1-21-16,21 0 0,-21-1 0,22 1 15,-22 0-15,21-21 0,-21-1 16,0 1-16,1 0 0,-1-22 0,0 22 16,-21-22-16,0 22 0,0 0 15,0-1-15,0 1 0,0 21 16,0-21-16,0 20 0,0 1 15,-21 21-15,0 0 16,21 21 0,0 1-1,21-1 1,0-21-16,0 0 0,0 0 0</inkml:trace>
  <inkml:trace contextRef="#ctx0" brushRef="#br0" timeOffset="472.18">2879 508 0,'0'0'16,"-22"0"-1,1 0-15,0 21 16,21 22 0,0-22-16,-21 0 0,21 21 0,-21 1 15,21 20-15,-21-21 0,-1 22 16,22-22-16,0 22 0,-21-1 0,0-20 15,21-1-15,-21 0 0,21 1 16,0-22-16,0 21 0,0-21 16,0 0-16,0 1 0,0-44 31,0 1-15,0 0-16,21 0 0,-21-21 15,21-1-15,0 1 0,1 0 16,-1-1-16,0-20 0,21 20 0,-21 1 15,22 0-15,-22-1 0,21 22 16,-21 0-16,22 21 0,-22 0 0,0 0 16,0 0-16,0 21 0,-21 0 15,0 22-15,0-22 0,0 21 0,0 1 16,0-1-16,0-21 0,0 21 16,0 1-16,0-22 0,0 21 0,-21-21 15,21 1-15,-21-1 0,21 0 16,0 0-16,0 0 15,21-21 1,0-21-16,1 0 16,-1 21-16,21-21 0,0 0 15</inkml:trace>
  <inkml:trace contextRef="#ctx0" brushRef="#br0" timeOffset="1204.33">3662 995 0,'0'0'15,"21"-42"-15,0 20 0,0 1 0,0-21 16,-21 21-16,22 0 0,-22-22 0,0 22 15,0 0-15,0 0 0,0 0 0,-22 21 16,1-22-16,0 22 16,0 0-16,0 0 0,0 22 15,-22-1-15,22 0 0,-21 21 0,21 1 16,-22-1-16,22 0 0,0 1 16,-21-1-16,20 0 0,1 1 15,0-1-15,0 0 0,21 1 0,0-22 16,0 0-16,0 0 0,0 0 15,0 0-15,0 1 0,21-22 0,0 0 16,0 0-16,22 0 0,-22 0 16,21 0-16,-21-22 0,22 1 0,-22 0 15,21 0-15,-21-21 0,22 20 16,-22-20-16,21 0 0,-21-1 0,1-20 16,-1 21-16,0-1 0,0 1 15,-21 0-15,21 20 0,-21 1 16,0 0-16,0 0 0,0 42 31,0 0-31,-21 0 0,0 1 0,0 20 16,21 0-16,0 1 0,0-22 15,-21 21-15,21 0 0,0 1 0,0-22 16,0 21-16,0-21 0,0 22 16,21-22-16,0-21 0,0 21 0,0 0 15,22-21-15,-22 0 0,21 0 16,-21 0-16,22 0 0,-1-21 0,-21 0 15,21 0-15,-20 0 16,20-1-16,-21-20 0,21 0 0,-20-22 16,20 1-16,-21 20 0,0-20 0,22-1 15,-43 1-15,21-1 0,-21 1 16,21 21-16,-21-1 0,0 1 0,0 0 16,0 20-16,0 1 0,-21 42 15,0 1 1,21 20-16,-22-21 0,1 21 15,21 22-15,-21-22 0,21 22 0,-21-22 16,21 22-16,-21-1 0,21 1 16,0-1-16,0-21 0,0 1 0,0-1 15,0 0-15,0 1 0,0-22 16,0 0-16,21 0 0,0 0 16,0-21-16,0 0 0,1 0 0,-1 0 15,21 0-15,0-21 0,-20 0 16,20 0-16,0-21 0,1 20 0,-1-20 15,0 0-15,1-1 0,-1 1 16,-21 0-16,0-1 0,0 22 0</inkml:trace>
  <inkml:trace contextRef="#ctx0" brushRef="#br0" timeOffset="1388.14">4276 720 0,'0'0'0,"0"21"15,0 0 1,21-21 0,0 0-16,0 0 0,21 0 0,1 0 15,-22 0-15,21 0 0,1-21 0,-1 21 16,0-21-16,1 21 0,-22-21 16,21 21-16,-21 0 0</inkml:trace>
  <inkml:trace contextRef="#ctx0" brushRef="#br0" timeOffset="1780.87">6265 826 0,'0'0'0,"0"-22"0,21-62 16,-21 63 0,22 21-16,-22 21 15,0 0 1,0 0-16,21 21 0,-21 1 15,0-22-15,0 21 0,0 1 0,0-1 16,0 0-16,-21 1 0,21-22 16,-22 21-16,22-21 0,0 22 0,0-22 15,0 0-15,-21 0 0,21 0 16,21-21 0,1 0-1,-1-21-15,0 0 0,0 0 0</inkml:trace>
  <inkml:trace contextRef="#ctx0" brushRef="#br0" timeOffset="2144.14">7048 762 0,'0'0'15,"22"-21"-15,-22 0 0,-22 21 16,1 0-16,0 0 16,-21 0-16,21 0 0,-64 42 15,43-42-15,20 21 0,-20 0 16,21 1-16,0-22 15,0 21-15,21 0 0,0 0 0,0 0 16,21-21-16,21 0 0,-21 21 16,22-21-16,-1 22 0,0-22 15,1 21-15,-1-21 0,0 21 0,1-21 16,-22 21-16,21 0 0,-21 0 16,0-21-16,1 22 0,-22 20 15,0-21-15,0 0 0,-22-21 16,1 21-16,-21 1 0,0-22 0,-1 21 15,1-21-15,0 0 0,-1 21 16,-20-21-16,20 0 0,1 0 0,21 0 16,-21 0-16,20 0 0,1 0 0,0 0 15,21-21 1,0 0-16,0-1 16,0-20-16,0 21 0,21 0 15</inkml:trace>
  <inkml:trace contextRef="#ctx0" brushRef="#br0" timeOffset="2332.28">6689 508 0,'0'0'0,"-22"0"0,1 0 0,0 0 31,42 0 16,0 0-47,1 0 16</inkml:trace>
  <inkml:trace contextRef="#ctx0" brushRef="#br0" timeOffset="3139.11">8932 953 0,'0'0'0,"-21"0"0,0 0 0,42-22 31,0 22-31,0-21 16,1 0-16,20 0 15,0 0-15,1 0 0,-1-1 0,0 1 16,1 0-16,-1 0 0,-21-21 0,21 20 16,-20 1-16,-1-21 0,-21 21 15,0-22-15,0 22 0,0-21 0,0 21 16,0-22-16,0 22 0,0 0 15,-21 0-15,-1 0 0,1 0 0,0 21 16,-21 0-16,21 0 16,-1 21-16,1 0 0,0 0 0,-21 21 15,21 1-15,-1-1 0,-20 0 16,21 22-16,0-1 0,0 1 16,-1 21-16,1-1 0,21 1 0,-21 0 15,0-1-15,21 1 0,-21 0 16,0 20-16,-1-20 0,1 21 0,0 0 15,0-22-15,0 22 0,0 0 0,-1 0 16,1-21-16,0 20 0,0 1 16,0-21-16,0 21 0,-1-22 0,1-20 15,0 21-15,21-22 0,0 1 0,0-22 16,0 21-16,0-41 0,0 20 16,0-21-16,0 0 0,21 0 0,22-21 15,-22 0-15,21-21 0,0 0 0,1 0 16,-1-21-16,22 20 0,-1-41 15,1 21-15,20-22 0,-20 1 16,-1-1-16,22-21 0,-22 1 0,-20 20 16,-1-20-16,0-1 0,-20 21 15,-1-20-15,-21-1 0,0 0 0,-21 1 16,-22-1-16,1 22 0,-22-22 0,22 21 16,-21 1-16,-1 21 15,1-1-15,-1 1 0,22 0 0,-43-1 16,64 22-16,0 0 0,0 0 15,21 0-15,0-1 16,21 22 0,0 0-16,21 0 0,-21-21 15,22 21-15,-22 0 0,21-21 16,1 21-16,-1 0 0,0-21 16,-21 0-16,22 21 0,-1 0 0</inkml:trace>
  <inkml:trace contextRef="#ctx0" brushRef="#br0" timeOffset="3548.11">9546 1207 0,'-21'0'15,"21"-22"-15,-21 22 16,21-21-16,0 0 0,0 0 0,0 0 16,0 0-16,0-1 15,0 1-15,21 0 0,21-21 16,-21 21-16,22-1 0,-22 1 15,21 21-15,1 0 0,-1-21 0,-21 21 16,21 0-16,1 0 0,-1 21 16,-21 0-16,22 22 0,-22-22 0,-21 21 15,0-21-15,0 22 0,0-22 16,0 21-16,0 1 0,0-22 0,-21 0 16,-1 0-16,1 0 0,0 0 0,0-21 15,21 22-15,-21-22 16,0 0-16,21-22 15,0 1-15,0 0 16,0 0-16,0 0 0,0-22 16,0 22-16,0-21 0,0 21 0,21-22 15,0 22-15,0 0 0,0 0 16,0 0-16,1 0 0,-1-1 16,0 1-16,21 21 0,1 0 15,-1 0-15,-21 0 0,0 0 0,22 0 16,-22 0-16,0 0 0</inkml:trace>
  <inkml:trace contextRef="#ctx0" brushRef="#br0" timeOffset="4903.8">10795 1058 0,'0'0'0,"85"-84"31,-85 63-31,0-1 0,0 1 16,0 0-16,-22 0 0,1-21 0,0 20 15,0 1-15,0 0 0,0 0 0,-1 0 16,1 21-16,0 0 0,0 0 16,0 0-16,-22 0 0,22 21 0,0 21 15,0-21-15,-21 22 0,20-1 16,1 0-16,0 1 0,0 20 0,0-20 16,21-1-16,-21 0 15,21-21-15,0 22 0,0-22 0,0 21 16,21-21-16,0 1 0,0-22 0,0 21 15,0-21-15,1 0 0,-1 0 16,21 0-16,-21 0 0,0 0 0,1-21 16,20-1-16,-21 1 0,0 0 15,0 0-15,1-21 0,-1-1 0,0 22 16,0-21-16,0-1 0,-21 1 16,0 0-16,0-1 0,0 1 0,0 21 15,0 0-15,0 0 0,0 42 31,-21 0-31,21 0 0,-21 0 0,21 22 16,0-22-16,0 21 16,0 0-16,0-20 0,0 20 0,0-21 15,0 21-15,21-20 0,0-1 16,-21 0-16,43 0 0,-22 0 0,0-21 16,0 0-16,21 0 0,-20 0 0,20 0 15,0 0-15,1-21 0,-1 21 16,0-21-16,-21 0 0,22-22 0,-22 22 15,0-21-15,0 0 0,0 20 16,-21-20-16,0 0 0,0-1 0,0 1 16,0 21-16,0 0 0,0 0 15,0-1-15,0 44 16,-21-1 0,0 0-16,21 21 0,0 1 15,-21-1-15,21 0 0,-21-21 0,21 22 16,0-1-16,0 0 0,0-20 15,0 20-15,0-21 0,0 0 0,0 0 16,0 1-16,0-1 0,21-42 47,-21-1-47,21 1 0,-21 0 16,0 0-16,0-21 0,21-1 15,0 22-15,-21-21 0,22-1 0,-1-20 16,0 42-16,-21-22 0,21 1 15,0 21-15,0 0 0,-21 0 0,22-1 16,-1 22-16,0 0 16,0 22-16,-21-1 0,21 0 15,-21 0-15,0 21 0,21-20 16,-21 20-16,0 0 0,22-21 0,-22 22 16,0-22-16,0 21 0,0-21 0,0 1 15,21-1-15,-21 0 0,0 0 16,0 0-16,0 0 15,0-42 17,0 0-32,21 0 0,-21 0 15,21 0-15,0-1 0,-21-20 16,21 21-16,1-21 0,-1-1 0,0 1 16,0 0-16,21-1 0,-20 1 15,-1 21-15,0-22 0,21 22 16,-21 0-16,1 21 0,-1 0 0,0 0 15,0 0-15,0 0 0,-21 21 16,0 22-16,0-22 0,0 21 0,0 0 16,0-20-16,0 20 0,0 0 15,0 1-15,0-1 0,21-21 16,1 21-16,-22-20 0,21-1 0,0 0 16,-21 0-16,21 0 0,0-21 15,0 0-15,22 21 0,-22-21 0,0 0 16,21 0-16,-20 0 0,20-21 15,0 21-15,-21-21 0,22 0 0,-1-21 16,-21 20-16,22-20 0,-22 0 16,21-1-16,-21 1 0,0 0 0,1-1 15,-22 1-15,0 0 0,0-1 0,0 22 16,0 0-16,-22 21 31,-20 21-31,21 0 0,0 22 16,0-1-16,-1 0 0,22 1 0,-21-1 15,0 0-15,21 1 0,-21-22 0,21 21 16,0-21-16,0 1 0,0 20 16,0-21-16,21 0 0,0-21 15,0 0-15,1 0 0,-1 0 16,0 0-16,21 0 0,-21 0 0,22-21 16,-1 0-16,0 0 0,1 0 0,-1-1 15,22-20-15</inkml:trace>
  <inkml:trace contextRef="#ctx0" brushRef="#br0" timeOffset="5339.11">14605 826 0,'0'0'15,"-21"0"-15,-22-22 0,22 1 0,0 0 0,0 21 16,0-21-16,0 0 0,-1 0 16,1-1-16,21 1 0,0 0 15,0 0-15,0 0 0,0-22 0,0 22 16,21 0-16,22-21 0,-22 21 16,21-1-16,-21 1 0,22 0 0,-1 0 15,0 0-15,1 0 0,-1 21 16,0 0-16,1 0 0,-1 0 0,0 0 15,1 21-15,-22 0 0,21 21 16,-21-21-16,-21 1 0,0 20 0,0 0 16,0-21-16,0 22 0,0-1 15,-21 0-15,21 1 0,-42-1 16,21-21-16,0 22 0,-1-1 0,-20 0 16,21-21-16,0 22 0,0-22 15,-1 0-15,1 21 0,0-20 0,0-1 16,0 0-16,21 0 0,0 0 15,0 0-15,0 1 0,0-1 16,0 0-16,0 0 16</inkml:trace>
  <inkml:trace contextRef="#ctx0" brushRef="#br0" timeOffset="6015.99">14605 1672 0,'0'0'0,"0"21"0,-21-21 16,21 22-16,0-1 15,21-21 1,0 0-16,0 0 0,0 0 0,1 0 16,-1 0-16,0 0 0,0 0 0,0 0 15,0 0-15,1-21 0,-1-1 16,-21 1-16,0 0 0,0 0 15,0 0-15,0 0 0,-21-1 16,-1 22 0,1 0-16,0 0 0,0 0 15,0 0-15,-22 22 0,22-1 16,0-21-16,0 21 0,21 0 16,-21 0-16,21 0 0,0 1 0,0-1 15,0 0-15,21-21 16,0 0-16,0 0 0,0 0 0,1 0 15,-1 0-15,0 0 0,0-21 0,0 21 16,0-21-16,1-1 0,-22 1 0,21 21 16,0-42-16,-21 21 0,0 0 15,0-1-15,0 1 16,-21 21 0,0 0-16,-1 0 0,1 0 0,0 0 15,0 21-15,0 1 16,0-1-16,-1 0 0,22 0 15,0 0-15,0 0 0,0 1 0,22-1 16,-1 0 0,0-21-16,0 0 0,0 0 15,0 0-15,1 0 0,-1 0 0,0-21 16,-21 0-16,21-1 16,-21 1-16,0 0 0,0 0 15,0 0-15,0 0 0,-21 21 16,0 0-1,0 0-15,-1 0 16,1 0-16,21 21 16,-21-21-16,0 21 15,21 0-15,-21-21 16,21 21-16,0 0 16</inkml:trace>
  <inkml:trace contextRef="#ctx0" brushRef="#br0" timeOffset="13458.12">2646 3556 0,'0'0'0,"0"-21"125</inkml:trace>
  <inkml:trace contextRef="#ctx0" brushRef="#br0" timeOffset="14144.12">2646 3514 0,'0'-85'15,"0"64"1,0 0-16,0 0 16,0-1-16,0 1 0,0 0 15,0 0 1,0 0-1,0 42 17,0 0-32,0 0 15,0 0-15,0 1 0,0-1 16,0 0-16,0 0 0,0 21 0,0-20 16,0 20-16,0-21 15,-21 21-15,21-20 0,0 20 0,0-21 16,-22 21-16,22 1 0,0-22 15,0 21-15,0 22 0,-21-22 0,21 22 16,-21-22-16,0 21 0,21 1 16,-21-1-16,21 1 0,-21-1 0,-1 1 15,22-1-15,0 1 0,-21-1 16,21 22-16,-21 0 0,21-22 0,-21 22 16,21 0-16,0-1 0,0 1 15,0-22-15,0 22 0,0 0 0,0-1 16,0 1-16,0 0 0,0-1 15,0 1-15,0 0 0,0-1 0,0 1 16,0-21-16,0 20 0,0 1 16,0 0-16,0-1 0,0 1 15,0 0-15,0-22 0,0 22 0,0-22 16,0 22-16,0-22 0,0 22 16,0-21-16,0-1 0,0 22 0,0-22 15,0 1-15,0-22 0,0 22 16,0-22-16,0 21 0,0-20 0,0-1 15,0-21-15,0 22 0,0-22 0,0 0 16,0 0-16,0-42 31,0 0-15,0-22-16,0 1 0,0 0 16,0-1-16,-21-20 0,21-1 0,-21 1 15</inkml:trace>
  <inkml:trace contextRef="#ctx0" brushRef="#br0" timeOffset="16196.1">2815 3196 0,'0'0'15,"0"-21"-15,0 0 0,0 0 0,-21 21 16,21-21-16,0-1 16,-21 22-16,21-21 31,0 0 16,21 21-32,0 0-15,21 0 0,-20 0 16,-1-21-16,21 21 0,0 0 16,1 0-16,-1 0 0,0 0 0,22-21 15,-1 21-15,22 0 0,0 0 16,-1 0-16,22-21 0,0 21 15,-21 0-15,21 0 0,-1 0 0,22 0 16,0 0-16,0 0 0,22 0 16,-22 0-16,21 0 0,0 0 0,0 0 15,-21 0-15,42 0 0,-20 0 16,-1 0-16,0 0 0,0 0 0,21 0 16,-20 0-16,20 0 0,0 0 15,-21 0-15,1 0 0,20 0 0,-21 0 16,21 0-16,1 0 0,-1 21 15,0-21-15,1 0 0,-22 0 16,21 21-16,-21-21 0,22 21 0,-22-21 16,0 0-16,0 0 0,0 0 15,-21 0-15,22 0 0,-1 0 0,-21 0 16,21 21-16,-42-21 0,21 0 16,-21 0-16,-22 0 0,1 0 15,0 0-15,-1 0 0,-20 0 0,-1 0 16,22 0-16,-43 0 0,22 0 0,-1-21 15,-20 21-15,20 0 0,-21 0 0,1-21 16,-22 21-16,21 0 0,-21 0 16,1-21-16,-1 21 0,0 0 0,0 0 15,-21 21 48,0 0-63,0 0 0,0 0 15,0 1-15,0-1 0,0 0 16,0 21-16,-21 1 0,21-1 0,-21-21 16,21 43-16,-21-22 0,21 0 15,0 1-15,-22-1 0,22 0 0,0 22 16,-21-22-16,21 0 0,0 22 0,0-1 16,0 1-16,0-1 15,0 22-15,0 0 0,21-22 0,-21 22 16,22 0-16,-22-1 0,0-20 0,0 42 15,0-22-15,0 1 0,0 21 16,0-22-16,0 1 0,0 84 16,0-84-16,0 0 0,0 21 15,0-22-15,0 1 0,0 0 0,0-1 16,0 1-16,0 0 0,0-22 0,0 22 16,0-1-16,0-20 0,0 21 15,0-22-15,0 1 0,0 20 0,0-20 16,0-22-16,0 22 0,0-22 15,0 21-15,0-20 0,0-1 16,0 0-16,0-20 0,0 20 0,0 0 16,0-21-16,0 22 0,0-22 0,0 0 15,0 0-15,0 0 0,0 1 16,-22-1-16,1 0 0,0 0 16,0 0-16,0 0 15,0-21-15,-1 22 16,1-22-16,0 21 0,0-21 0,0 0 15,0 21-15,-1 0 0,1-21 0,0 0 16,0 21-16,-21-21 0,20 0 16,-20 21-16,21-21 0,-21 0 15,-1 22-15,1-22 0,0 0 0,-1 0 16,1 21-16,0-21 0,-22 21 16,1-21-16,-1 0 0,1 0 0,-22 0 15,21 21-15,-20-21 0,-1 0 0,22 0 16,-22 0-16,0 0 0,22 0 15,-22 0-15,0 0 0,22 0 0,-22 21 16,1-21-16,-1 0 0,0 0 0,1 0 16,-1 0-16,0 0 0,1 0 15,-1 0-15,0 0 0,1 21 0,-22-21 16,21 0-16,-21 0 0,0 0 0,1 0 16,-1 0-16,0 0 0,0 0 15,0 0-15,22 0 0,-1 0 16,-21 22-16,21-22 0,1 0 0,-1 0 15,0 0-15,1 0 0,-22 0 0,21 0 16,1 21-16,-1-21 0,-21 0 16,21 0-16,-20 0 0,-1 0 0,21 0 15,-21 0-15,0 0 0,22 0 0,-22 0 16,21 0-16,-21 0 0,22 0 16,-1 0-16,0 0 0,22 0 0,-22 0 15,1 0-15,20-21 0,-21 21 0,22 0 16,-22 0-16,1 0 0,-1-22 15,21 22-15,-20 0 0,-1 0 16,22 0-16,-22 0 0,21 0 0,-20 0 16,20 0-16,-20 0 0,-1 0 15,21 0-15,-20 0 0,20 0 0,-20 0 16,20 0-16,-63 22 0,64-22 16,20 0-16,-20 0 0,-1 21 15,1-21-15,-1 0 0,22 0 0,-22 0 16,1 0-16,-1 0 0,22 21 15,-21-21-15,20 0 0,1 0 0,0 0 16,-1 0-16,1 0 0,0 0 16,-1 0-16,1 0 0,21 0 15,-22 0-15,22 0 0,-21 0 0,21 0 16,0 21-16,-1-21 16,22-21 15,22 0-16,20 21-15,-21-21 0,21-1 16,1-20-16</inkml:trace>
  <inkml:trace contextRef="#ctx0" brushRef="#br0" timeOffset="16851.2">4318 4551 0,'0'-64'16,"0"43"-1,0 42 17,0 1-32,0-1 15,0 0-15,0 21 0,0 1 16,0-1-16,21 21 0,-21 1 0,0-1 16,21 1-16,-21-1 0,0 22 15,0-21-15,0-1 0,0 1 0,0-1 16,0 1-16,-21-1 0,21 1 15,-21-1-15,0 1 0,21-1 0,-21 1 16,-1-1-16,22-21 0,-21 22 16,21-22-16,0 22 0,-21-22 0,21 0 15,-21-20-15,21 20 0,0 0 0,0-21 16,0 22-16,-21-22 0,21 0 16,0 0-16,0 0 0,0 1 0,0-44 46,0 1-46,0 0 0,0 0 16,0 0-16,0 0 0,0-22 16,0 22-16,0-21 0,0-1 0,0 1 15,0 0-15</inkml:trace>
  <inkml:trace contextRef="#ctx0" brushRef="#br0" timeOffset="18258.81">4381 4593 0,'-42'-21'16,"42"0"-16,-21 21 15,21-21 1,21 0 15,0 21-31,0 0 16,22 0-16,-22-22 0,21 22 16,1 0-16,20-21 0,-21 21 15,22 0-15,-1-21 0,1 21 0,-1-21 16,1 21-16,21-21 0,-22 21 15,1-21-15,20 21 0,22 0 0,-21-22 16,21 22-16,-1 0 0,1 0 0,0-21 16,0 21-16,0 0 0,0 0 15,-1-21-15,1 21 0,0-21 0,21 21 16,-21 0-16,0 0 0,0 0 16,-1 0-16,-20 0 0,21 0 15,-21 0-15,20 0 0,-20 0 16,21 0-16,0 0 0,0 0 0,-1 0 15,-20 0-15,0 0 0,-1 0 16,1 0-16,-21 0 0,-1 0 0,1 0 16,-22 0-16,0 0 0,1 0 0,-1 0 15,-21 0-15,0 0 0,0 0 16,1 0-16,-22 21 31,0 0-31,0 0 16,0 1-16,0-1 15,0 0-15,0 0 0,0 0 16,0 0-16,0 1 0,0-1 0,0 0 16,0 0-16,0 21 0,0-20 15,0 20-15,0 0 0,0 1 0,0-1 16,0 0-16,0 22 0,0-22 0,0 22 16,0-22-16,0 0 0,21 22 15,-21-22-15,0 0 0,0 1 0,0 20 16,21-20-16,-21-1 0,0 0 15,0 1-15,0-1 0,0 0 0,0 1 16,0-1-16,0 0 0,0 1 16,0-1-16,0 0 0,0 22 15,-21-43-15,21 21 0,0-21 16,0 1-16,0 20 0,0-21 0,-21 0 16,21 0-16,-22 1 15,22-1-15,0 0 0,-21-21 16,0 21-16,0 0 0,0 0 15,0-21-15,-1 22 16,1-22-16,0 0 0,0 0 16,0 21-16,0-21 0,-1 0 0,1 0 15,-21 21-15,0-21 0,-1 0 16,1 0-16,0 0 0,-22 0 0,22 0 16,-22 0-16,22 21 0,-22-21 0,22 0 15,-21 0-15,20 0 16,-20 0-16,-1 0 0,1 21 0,20-21 15,-20 0-15,-1 0 0,1 0 0,-1 0 16,-20 21-16,20-21 0,1 0 16,-22 0-16,22 0 0,-1 0 0,-21 0 15,22 22-15,-1-22 0,1 0 16,-22 0-16,43 0 0,-22 0 0,1 0 16,-1 0-16,1 0 0,-22 0 0,22 0 15,-1 0-15,-20 0 0,20 0 16,-21 0-16,22 0 0,-22 0 15,22-22-15,-1 22 0,1 0 16,-1 0-16,1 0 0,-1 0 0,22-21 16,-22 21-16,22 0 0,-21 0 0,-1 0 15,22-21-15,-22 21 0,22 0 16,-22 0-16,22 0 0,0 0 0,-22 0 16,22 0-16,0-21 0,-1 21 15,22 0-15,-21 0 0,21 0 16,-22 0-16,22 0 0,-21 0 15,21 0-15,-1 0 16,1 0-16,0 0 31,0 0-31,0 0 16,0 0 0,-1 0-1,1 0 1,21-21 31,21 21-32,1 0-15,-22-21 0,21 21 16,0-22-16,0 22 0,0-21 0,0 0 16</inkml:trace>
  <inkml:trace contextRef="#ctx0" brushRef="#br0" timeOffset="19231.53">2117 2836 0,'0'-21'15,"21"21"1,-21 21-1,0 1-15,0-1 16,0 0-16,0 21 0,0-21 16,0 1-16,0-1 0,0 21 15,0-21-15,0 0 0,0 1 0,0-1 16,21 0-16,-21 0 0,0 0 16,0 0-16,0 1 0,0-1 15,0-42 32,0-1-31,0 1-16,0-21 0,0 21 0,0 0 15</inkml:trace>
  <inkml:trace contextRef="#ctx0" brushRef="#br0" timeOffset="19831.46">2244 2625 0,'0'0'0,"-22"0"0,-62-43 15,63 43 1,-1 0-16,1 0 0,0 0 16,0 0-16,0 0 0,0 0 0,-1 0 15,22 22-15,-21-1 0,0 0 16,0 0-16,0 21 0,0-20 15,-1 20-15,1 0 0,21-21 16,0 22-16,-21-1 0,21-21 16,-21 22-16,21-1 0,0 0 0,0 1 15,0-1-15,0 0 0,0 1 16,0-1-16,0 0 0,0-21 0,0 22 16,0-1-16,21-21 0,0 0 15,-21 1-15,21-1 0,1 0 0,-1 0 16,0-21-16,0 21 0,21-21 15,-20 0-15,20 0 0,-21 0 0,21 0 16,1 0-16,-1-21 0,0 21 16,1-21-16,-1 0 0,0 0 15,22-1-15,-22 1 0,1-21 16,-1 21-16,0-22 0,1 1 0,-22 0 16,0 21-16,21-22 0,-42 1 15,21 0-15,-21-1 0,0 1 0,0 0 16,0-1-16,0 1 0,-21 0 15,0-1-15,-21 1 0,21 21 0,-22-22 16,1 22-16,0 0 0,-1 0 16,1 0-16,0 0 0,-1 21 0,1 0 15,0 0-15,-1 0 0,22 0 16,-21 0-16,-1 21 0,22 0 0,-21 0 16,21-21-16,-22 21 0,22 0 15,0 1-15,0-1 0,0 0 16,0 0-16,-1 0 0,22 0 15,0 1-15,0-1 16,0 0-16,22 0 0,-1 0 16</inkml:trace>
  <inkml:trace contextRef="#ctx0" brushRef="#br0" timeOffset="20967.66">4678 4678 0,'-21'0'0,"-1"0"15,1 0-15,0 0 16,0 0-16,0 0 16,21-21-1,21 21 17,0 0-32,0-21 0,0 21 15,1 0-15,-1 0 16,0 0-16,0 0 0,0 0 15,0 0-15,-21 21 0,22 0 16,-22 0-16,0 0 16,0 0-16,0 1 0,-22-1 15,1 0-15,0 0 0,-21 0 16,21 0-16,-22 1 0,22-1 0,-21-21 16,21 21-16,-1 0 15,1-21-15,0 0 0,0 0 16,21 21-16,21-21 31,0 0-31,0 0 0,1 0 16,-1 0-16,0 0 0,0-21 15,0 21-15,0 0 0,22 0 0,-22 0 16,0 0-16,0 0 0,0-21 16,1 21-16,-1 0 0,0 0 15,-21-21 32,-21 21-31,21-21-16,0-1 0</inkml:trace>
  <inkml:trace contextRef="#ctx0" brushRef="#br0" timeOffset="21644.09">4932 4572 0,'0'0'0,"0"-21"0,-21 21 0,21-21 15,-22 0-15,22-1 16,-21 22-16,0-21 0,0 21 16,0 0-16,0 0 0,21-21 15,-22 21-15,1 0 0,0 0 0,-21 0 16,21 0-16,-1 0 0,1 0 0,-21 0 15,21 21-15,-22-21 0,22 21 16,-21-21-16,0 22 0,20-1 0,-20 0 16,21 0-16,0 0 0,0 0 15,-22 1-15,22 20 0,0-21 0,21 21 16,-21-20-16,0 20 16,-1 0-16,22 1 0,0-1 0,0-21 15,0 21-15,0 1 0,0-22 16,0 21-16,0-21 0,0 1 0,0-1 15,0 0-15,22 0 0,-1 0 16,0 0-16,0 1 0,0-22 0,0 21 16,22-21-16,-22 0 0,21 21 0,1-21 15,-1 0-15,0 0 0,22 0 16,-22 0-16,0 0 0,22 0 0,-22 0 16,22-21-16,-22 21 0,0-21 0,1 21 15,-1-22-15,0 22 0,1-21 16,-22 0-16,21 0 0,-21 0 0,1 0 15,-22-1-15,21-20 16,-21 21-16,0-21 0,21-1 0,-21 1 16,0 0-16,0-1 0,0 1 15,0 0-15,-21-1 0,0 1 0,-1 21 16,1-22-16,0 22 0,0-21 0,0 21 16,-22 0-16,22-1 0,-21 1 15,21 0-15,-22 0 0,1 21 0,0 0 16,-1-21-16,1 21 15,0 0-15,-1 0 0,1 0 0,0 0 16,-1 21-16,1-21 0,21 21 0,0-21 16,-22 21-16,22-21 0,0 21 0,21 1 15,-21-22-15,21 21 0,-21-21 16,21 21-16,0 0 16,0 0-16,0 0 15</inkml:trace>
  <inkml:trace contextRef="#ctx0" brushRef="#br0" timeOffset="22804.3">571 9927 0,'22'-21'16,"-44"42"-16,44-63 0,-1 42 0,-21-21 16,0 0-16,0-1 0,0 1 0,0 0 15,0 0-15,0 0 16,0 0-16,0 42 31,0 0-31,0 0 0,0 21 16,0 1-16,0-1 0,0 0 15,0 1-15,0-1 0,0 0 0,-21 22 16,-1-22-16,1 22 0,21-22 16,-21 22-16,0-22 0,0 0 0,21 1 15,0-1-15,0 0 0,0-21 16,0 1-16,0-44 31,21 1-31,-21 0 0,21 0 16,0-21-16,0-1 0,-21 1 15,22 0-15,-1-1 0,0 1 16,0 0-16,0-22 0,22 22 16,-22 21-16,0-22 0,0 22 0,0-21 15,0 21-15,1 21 0,-1-22 16,0 22-16,0 0 16,0 22-16,-21-1 0,0 0 15,21 0-15,-21 21 0,22-20 0,-22 20 16,0-21-16,21 21 0,-21 1 15,0-1-15,0-21 0,21 22 0,-21-22 16,21 0-16,-21 0 16,0 0-16,21-21 0,0 0 0,1 0 15,20-21-15,-21 0 16,0 0-16,0 0 0,22-1 16,-22-20-16,0 0 0,21-1 0,-20 1 15,-1 0-15,-21-22 0,0 22 16,0-22-16,0 1 0,0 21 0,-21-22 15,-1 1-15,1 20 0,0 1 16,0 21-16,21-22 0,-21 43 0,0-21 16,-1 0-16,1 21 15,0 21-15,21 0 16,0 1-16,0-1 0,0 0 16,0 21-16,0-21 0,0 22 15,21-22-15,0 21 0,1-21 16,20 22-16,-21-22 0,21 0 0,-20 0 15</inkml:trace>
  <inkml:trace contextRef="#ctx0" brushRef="#br0" timeOffset="23163.78">1545 10118 0,'0'42'32,"21"-42"-32,0 0 15,1 0-15,-1-21 0,0 0 16,0 21-16,0-21 0,0-1 15,1 22-15,-1-21 0,0 0 16,0 0-16,-21 0 0,21 0 0,-21-1 16,0 1-16,0 0 0,0 0 15,-21 21-15,0 0 0,0 0 16,0 0-16,-1 0 0,1 21 16,0 0-16,-21 0 0,21 1 0,-1-1 15,1 21-15,0-21 0,0 0 16,0 22-16,21-22 0,0 0 15,0 21-15,0-20 0,0-1 0,0 0 16,21 0-16,0-21 0,0 21 0,22 0 16,-22-21-16,0 0 0,21 0 15,-21 0-15,22 0 0,-1-21 16,-21 0-16,22 0 0,-1 21 0,0-21 16,-21 0-16,22-22 0,-22 22 15,0 0-15,21-21 0,-20 20 0,-1-20 16</inkml:trace>
  <inkml:trace contextRef="#ctx0" brushRef="#br0" timeOffset="23604.07">2180 9694 0,'0'0'0,"0"-42"0,0-127 31,0 148-31,0 42 16,0 0-16,0 21 16,-21-21-16,21 22 0,0 20 15,-21-20-15,21-1 0,0 21 16,0-20-16,0-1 0,0 0 15,-21 1-15,21-1 0,0 0 0,-22 1 16,22-22-16,0 0 0,-21 0 16,21 0-16,0 1 0,0-1 0,-21-21 15,0 0 1,21-21 0,0-1-16,0 1 15,0 0-15,0 0 0,0 0 16,21-22-16,0 22 0,0 0 0,1-21 15,20 21-15,0-1 0,1 1 16,-1 0-16,0 21 0,1 0 16,-1 0-16,0 0 0,1 0 15,-1 0-15,0 0 0,-21 21 0,1 0 16,-1 1-16,-21-1 0,0 0 0,0 21 16,0-21-16,-21 1 0,-22-1 15,1 0-15,0 0 0,-22 0 0,22 0 16,-22 1-16,22-1 0,-22 0 15,22 0-15,0 0 0,21-21 0,-22 0 16,22 21-16,0-21 0,0 0 16,21-21-16,0 0 0,21 0 15</inkml:trace>
  <inkml:trace contextRef="#ctx0" brushRef="#br0" timeOffset="24065.34">3006 9610 0,'0'-21'16,"-22"21"-1,22 21-15,-21 0 16,21 0-16,0 21 0,-21 1 15,21 20-15,-21-20 0,0 20 16,21-21-16,-21 22 0,-1-22 0,22 1 16,-21 20-16,0-21 0,21 1 15,0 20-15,-21-20 0,21-22 0,-21 21 16,21-21-16,0 0 0,0 1 16,0-1-16,0-42 15,21-1-15,-21 1 16,21 0-16,-21-21 0,0 21 15,0-22-15,0 1 0,21 0 0</inkml:trace>
  <inkml:trace contextRef="#ctx0" brushRef="#br0" timeOffset="24372.09">2773 9885 0,'0'0'0,"-21"-42"0,-106-128 32,127 128-32,0 21 0,0 0 15,0-22-15,0 22 0,21 0 0,21 0 16,-21 21-16,22-21 0,-1-1 0,21 22 15,-20 0-15,20 0 0,-20 0 16,20 0-16,1 22 0,-1-1 0,1 0 16,-22 21-16,21 1 0,-41-1 15,-1 0-15,-21 1 0,0-1 0,0-21 16,-21 21-16,-22 1 0,1-1 16,-22-21-16,1 0 0,-1 22 15,1-22-15,21 0 0,-22 0 16,22-21-16,-1 21 0,1-21 0,21 0 15,0 0-15,21 22 0,42-22 32,-21 0-32,0 0 15,22 0-15,-22 0 0,21 0 16,1 0-16,-22 0 0</inkml:trace>
  <inkml:trace contextRef="#ctx0" brushRef="#br0" timeOffset="25507.81">3768 10160 0,'0'0'0,"84"0"16,-63 0-1,1 0-15,-1 0 0,0 0 16,-21-21-16,21 21 0,0-21 0,0 0 16,-21-1-16,0 1 15,0 0-15,0 0 0,0 0 16,0 0-16,-21-1 0,0 1 0,0 0 15,0 21-15,-22 0 0,22 0 16,0 0-16,-21 0 0,-1 0 0,1 21 16,21 0-16,-21 1 0,-1 20 15,1-21-15,21 21 0,-22-20 16,1 20-16,21 0 0,0 1 0,0-22 16,-1 21-16,22 0 0,0-20 15,0 20-15,0-21 0,0 0 0,22-21 16,-1 21-16,21-21 0,-21 0 15,22 0-15,-22 0 0,21-21 0,0 0 16,1 0-16,-1 0 0,0 0 0,1-1 16,-1-20-16,0 21 0,-20 0 15,20-22-15,-21 22 0,0-21 0,0 21 16,-21-22-16,0 22 0,22 0 16,-22 0-16,0 0 0,0 0 0,0 42 31,-22 0-16,1 0-15,21 0 0,0 22 16,0-22-16,-21 0 0,21 21 0,0-21 16,0 1-16,0 20 0,0-21 15,0 0-15,21 0 0,-21 1 0,21-1 16,22 0-16,-22-21 0,0 0 0,21 0 16,-20 0-16,20 0 0,0 0 15,1 0-15,-1-21 0,21 0 0,-20-1 16,-1 1-16,22 0 0,-22 0 15,0-21-15,1 20 0,-1 1 0,-21 0 16,-21-21-16,0 21 0,0-1 16,0-20-16,0 21 0,-21 0 15,0 0-15,0-1 0,-22 22 0,22 0 16,-21 0-16,-1 0 0,22 0 0,-21 22 16,0-22-16,20 21 0,-20 21 15,21-21-15,0 0 0,0 1 0,-1-1 16,22 0-16,0 0 0,0 0 0,0 0 15,0 1-15,0-1 16,22-21-16,-1 0 0,0 0 0,21 0 16,-21 0-16,22 0 0,-22 0 0,21-21 15,-21 21-15,22-22 16,-22 22-16,21-21 0,-21 0 0,1 21 16,-1-21-16,-21 0 0,21 0 15,-21-1-15,0 1 16,0 42 15,0 1-15,0 20-16,0-21 0,0 21 0,0 1 15,0-1-15,0 22 0,0 20 16,0-20-16,21 20 0,0 1 0,-21 21 16,0-21-16,21 20 0,-21 1 0,22 0 15,-22 0-15,0 0 0,0 0 16,0-22-16,-22 128 15,22-127-15,-21 20 0,0-20 0,0-21 16,21 20-16,-21-20 0,0-22 0,-1 0 16,1 1-16,21-22 0,0 0 0,-21-21 15,0-21-15,21-21 16,-21-1-16,0 1 0,-1-22 0,1 1 16,0-1-16,0-20 0,-21-1 0,-1-21 15,1 22-15,21-22 0,-22 21 16,22-21-16,0 0 0,21 22 0,0-1 15,0 22-15,0-1 0,0 1 0,0-1 16,0 1-16,21-1 16,0 1-16,1 20 0,-1-20 0,21-1 15,0 22-15,22-22 0,-22 22 0,22 0 16,-1-1-16,1 1 0,-1 21 16,1 0-16</inkml:trace>
  <inkml:trace contextRef="#ctx0" brushRef="#br0" timeOffset="25823.1">4995 10181 0,'-42'0'16,"63"-21"15,0 21-31,-21-21 0,21 21 16,1-21-16,-1 0 0,0-1 0,0 1 15,0 0-15,0 0 0,-21 0 16,0 0-16,22-1 0,-22 1 15,-22 21 1,1 0-16,0 0 0,0 21 16,0 1-16,-22-1 0,22 0 0,0 21 15,-21-21-15,21 1 0,-1 20 0,22-21 16,0 21-16,0-20 16,0-1-16,0 0 0,0 0 0,0 21 15,22-42-15,20 22 0,-21-1 0,0-21 16,22 0-16,-1 0 0,0 0 15,-21 0-15,22 0 0,-1-21 0,0-1 16,1 1-16,-1 0 0</inkml:trace>
  <inkml:trace contextRef="#ctx0" brushRef="#br0" timeOffset="26208.08">6794 9991 0,'0'0'15,"-21"0"-15,0-21 0,0-1 0,0 1 16,21 0-16,0 0 15,0 0-15,0 42 32,0 0-32,0 0 0,0 0 15,0 22-15,0-22 0,-21 0 16,21 0-16,-22 22 0,22-22 0,-21 0 16,21 0-16,0 0 0,-21 0 15,21 1-15,0-1 16,0-42 15,0-1-31,0 1 0,0 0 0,0 0 16</inkml:trace>
  <inkml:trace contextRef="#ctx0" brushRef="#br0" timeOffset="26567.66">6752 9546 0,'0'0'0,"-21"-21"16,-106 21-1,106 0-15,0 21 16,-1 0-16,22 1 0,0-1 16,0 0-16,0 0 0,0 0 0,0 0 15,0 1-15,22-22 0,-1 0 0,0 21 16,21-21-16,1 0 0,-22 0 16,21 0-16,0-21 0,1-1 0,-1 1 15,0 0-15,1 0 0,-22 0 16,0 0-16,0-1 0,-21 1 0,0 0 15,0-21-15,-21 21 0,0-1 0,-21 22 16,20-21-16,-20 0 16,0 21-16,-1 0 0,22 0 0,-21 0 15,21 0-15,-22 21 0,22 0 0,0-21 16,0 43-16,21-22 0,0 0 16,0 21-16,0-20 0,0 20 0,0-21 15,0 21-15,0-20 0,0-1 0,21 21 16,0-21-16,0 0 0,1-21 15,-1 22-15,21-1 0,0-21 16,1 0-16</inkml:trace>
  <inkml:trace contextRef="#ctx0" brushRef="#br0" timeOffset="27024.1">7302 9779 0,'0'0'0,"0"-21"16,0 0-1,0 42 1,0 0-16,-21 0 15,21 0-15,-21 1 0,21 20 16,-21-21-16,21 0 0,0 22 0,0-22 16,0 21-16,0-21 0,0 0 0,0 1 15,0 20-15,0-21 0,0 0 16,0 0-16,-21-21 16,0 0-1,21-21 1,0 0-16,0 0 15,0 0-15,0 0 0,0-22 0,0 22 16,0-21-16,21-1 0,0 1 16,0 0-16,21-1 0,-20 22 0,20-21 15,0 21-15,-21 0 0,22-1 0,-1 1 16,0 21-16,1 0 0,-1 21 16,-21 1-16,22-1 0,-22 0 0,0 0 15,0 21-15,-21-20 0,0 20 0,0-21 16,0 21-16,0 1 0,-21-22 15,0 0-15,0 21 0,-1-20 16,1-1-16,0 0 0,0-21 0,0 21 16,0-21-16,42 0 31,0 0-31,0 0 0,0-21 0,22 0 16,-1 21-16,0-21 0,1-1 15,-1 1-15</inkml:trace>
  <inkml:trace contextRef="#ctx0" brushRef="#br0" timeOffset="28424.06">8234 9800 0,'21'-21'0,"-42"42"0,84-84 16,-42 42-16,22-1 0,-22 1 16,-21 0-16,0 0 0,21 0 0,-42 21 31,0 0-31,-22 21 0,1 0 16,21 0-16,-21 0 0,-1 1 0,1-1 15,0 21-15,-1-21 0,22 0 16,0 1-16,0-1 0,0 0 0,21 0 15,0 0-15,0 0 0,21 1 16,21-22-16,-21 0 0,22 21 16,-1-21-16,-21 0 0,21 0 0,1 21 15,-1-21-15,-21 21 0,0-21 16,22 21-16,-22-21 0,0 21 0,0 1 16,-21-1-1,-21-21 1,0 21-16,0-21 0,0 0 15,-22 0-15,22 0 0,-21 0 0,-1 0 16,1 0-16,21 0 0,-21 0 16,-1 0-16,22 0 0,-21 0 0,21-21 15,-1 0-15,1 21 0,0-22 0,42 22 47,0 0-47,1 0 0,20 22 16,-21-22-16,0 21 0,0-21 0,1 0 15,20 21-15,-21-21 16,21 0-16,-20 0 0,20 0 0,0 0 16,-21 0-16,22 0 0,-1 0 0,0 0 15,-20 0-15,20-21 0,0 21 16,-21-21-16,22-1 0,-22 22 0,21-21 16,-21 0-16,1-21 0,-1 21 0,0-1 15,-21-20-15,0 0 0,21 21 16,-21-22-16,0 22 0,0 0 15,0 0-15,0 0 0,0-1 0,0 44 32,-21-1-32,21 0 0,0 0 15,0 0-15,-21 22 0,21 20 16,0-42-16,0 0 16,0 22-16,0-22 0,0 0 0,0 0 15,21 0-15,0-21 0,0 22 0,0-1 16,22-21-16,-1 0 0,22 0 0,-22 0 15,21 0-15,1 0 0,-1 0 16,-20 0-16,20 0 0,1-21 0,-22 21 16,0-22-16,1 1 0,-1 0 0,-21 0 15,22 0-15,-22-22 0,-21 22 16,0-21-16,0 0 0,0-1 0,0 1 16,0 21-16,0-22 0,-21 22 15,-1-21-15,1 21 0,0 21 16,0 0-16,-21 0 0,20 0 0,-20 0 15,21 21-15,-21 0 0,-1 0 16,22 0-16,-21 22 0,21-1 0,-22 0 16,22 1-16,0-22 0,0 21 0,21 1 15,0-22-15,0 21 0,0-21 16,0 0-16,21 1 0,0-1 0,0-21 16,0 21-16,22-21 0,-22 0 0,0 0 15,21 0-15,1 0 0,-22 0 16,0-21-16,21 21 0,-20-21 15,20-1-15,-21 1 0,0 0 0,0 0 16,1-21-16,-1-1 0,0 1 0,0 0 16,0-1-16,0-20 0,-21-1 15,22 22-15,-22-22 0,21 22 0,-21 0 16,0-1-16,0 1 0,0 21 0,0 0 16,0 0-16,0-1 0,0 44 31,-21-22-31,-1 42 0,22-21 15,-21 0-15,21 22 0,0-1 16,-21 0-16,21 1 0,0 20 16,0-21-16,0 1 0,0 20 0,0-20 15,0-1-15,0-21 0,0 21 16,21-20-16,0 20 0,1-21 0,-1 0 16,21 0-16,-21-21 0,22 0 0,-1 22 15,-21-22-15,21 0 0,1 0 16,-1 0-16,-21-22 0,22 1 0,-1 21 15,-21-21-15,0 0 0,22 0 0,-22 0 16,0-22-16,0 22 0,0-21 16,-21-1-16,0 1 0,0 21 0,0-21 15,0 20-15,0 1 0,-21 21 16,0 0-16,0 21 16,0 1-16,-1-1 0,1 21 15,0-21-15,0 22 0,21-1 16,0-21-16,0 21 0,0 1 15,0-22-15,0 0 0,0 21 0,21-20 16,-21-1-16,21-21 0,0 21 0,1 0 16,-1-21-16,21 0 0,-21 0 15,0 0-15,1 0 0,20 0 0,-21-21 16,21 0-16,-20 21 0,-1-21 0,21-1 16,-21 1-16,0-21 0,-21 21 15,22 0-15,-22-22 0,0 1 0,0 0 16,0 20-16,0-20 0,0 0 0</inkml:trace>
  <inkml:trace contextRef="#ctx0" brushRef="#br0" timeOffset="28603.99">9334 9292 0,'0'0'0,"-42"21"0,21-21 0,0 0 0,0 0 16,21 22-1,21-22 1,0 0 0,0 0-16,0 0 15,0 0-15,1 0 0</inkml:trace>
  <inkml:trace contextRef="#ctx0" brushRef="#br0" timeOffset="29740.08">12086 10054 0,'0'0'16,"21"0"-1,0-21 1,22 21-16,-22-21 0,0 21 0,0-21 16,22 0-16,-22-1 0,0 1 0,0 0 15,0 0-15,-21 0 0,0-22 16,0 22-16,0-21 0,0 0 0,0 20 15,-21-20-15,0 0 0,0 21 16,-22-1-16,22 1 0,-21 0 16,21 21-16,-22 0 0,1 0 0,21 0 15,-21 21-15,-1 0 0,1 22 0,0-1 16,-1 0-16,1 1 0,21-1 16,-22 0-16,22 22 0,0-22 0,21 1 15,0-1-15,0-21 0,0 21 16,0-20-16,0-1 0,21 0 0,0 0 15,1-21-15,20 0 0,-21 0 0,21 0 16,1 0-16,-1 0 0,22 0 16,-22 0-16,0-21 0,22 0 15,-22 0-15,0-1 0,1-20 0,-22 21 16,21 0-16,-21-22 0,1 1 0,-22 0 16,0-1-16,0 22 0,0-21 15,0 0-15,0 20 0,0 1 0,0 0 16,0 0-16,-22 42 15,22 0 1,-21 22-16,0-22 0,21 21 0,0-21 16,0 22-16,0-22 0,0 21 0,0-21 15,0 22-15,0-22 0,0 0 16,21 0-16,0 0 0,1 0 0,-1-21 16,0 0-16,0 22 0,21-22 0,-20 0 15,-1 0-15,21 0 16,-21 0-16,0-22 0,22 1 0,-22 0 15,0 0-15,0 0 0,0 0 0,-21-1 16,0 1-16,22-21 0,-22 21 16,0-22-16,0 1 0,0 0 0,0-1 15,0 22-15,0 0 0,0-21 0,0 63 32,0 0-32,0 0 15,0 0-15,-22 22 0,22-1 0,0-21 16,0 22-16,-21-22 15,21 21-15,-21-21 0,21 22 0,0-22 16,0 0-16,0 0 0,0 0 0,0 0 16,-21-21-16,21 22 15,0-44 1,0 1 0,0 0-16,0 0 0,0 0 15,0-22-15,21 22 0,-21-21 16,21 0-16,22-1 0,-22 1 0,21 0 15,-21-1-15,22 22 0,-1-21 16,0 21-16,1 21 0,-1 0 16,0 0-16,1 0 0,-1 0 0,-21 21 15,21 21-15,-20-21 0,-22 22 16,0-1-16,0 0 0,0-21 0,0 22 16,0-1-16,0 0 0,0-20 0,-22 20 15,22-21-15,-21 0 0,0 0 0,21 1 16,-21-1-16,21 0 0,21-21 47,0-21-47,0 0 15,1 21-15,-1-22 0,21 1 0,-21 0 16</inkml:trace>
  <inkml:trace contextRef="#ctx0" brushRef="#br0" timeOffset="30139.82">13737 9694 0,'21'-42'0,"-42"84"0,63-105 0,-42 42 15,0-22-15,0 22 0,0 0 16,0 0-16,-21 42 16,0 0-1,0 0-15,0 22 0,0-22 0,-1 21 16,1 1-16,0-1 0,21 0 16,-21 1-16,21-1 0,0 0 0,0-21 15,0 22-15,0-22 0,0 21 0,0-21 16,21-21-16,0 22 0,0-1 15,1-21-15,20 0 0,-21 0 0,43 0 16,-22 0-16,0-21 16,1-1-16,-22 1 0,21 0 15,-21 0-15,22-21 0,-22 20 0,0-20 16,0 0-16,-21-1 0,0-20 0,0 21 16,0-22-16,0 22 0,-21-1 15,0 1-15,0 21 0,-1 0 0,-20 0 16,21 21-16,-21 0 0,20 0 15,-20 0-15,21 0 0,-21 21 0,20 0 16,-20 0-16,21 0 0,0 22 16,0-22-16,-1 21 0,22-21 0,0 22 15,0-22-15,0 0 0,0 0 16,22 0-16,-1 0 0,0 1 0,21-22 16,-21 0-16,22 0 0,-1 0 0</inkml:trace>
  <inkml:trace contextRef="#ctx0" brushRef="#br0" timeOffset="30427.8">14753 9377 0,'0'0'0,"0"-21"15,0-22-15,0-41 16,-21 105 0,21 21-1,-21-21-15,21 22 16,0-1-16,0 0 0,-21 1 0,21 20 15,-22 1-15,1-1 0,21-20 0,-21 20 16,21-21-16,-21 22 0,21-22 16,-21 1-16,21-22 0,0 21 0,0-21 15,0 0-15,0 1 0,0-1 16,21-42 15,0-1-31,0 1 0,0 0 0,-21-21 16,43 21-16,-22-22 0,0 1 15</inkml:trace>
  <inkml:trace contextRef="#ctx0" brushRef="#br0" timeOffset="30883.94">15049 9250 0,'0'0'0,"0"-21"16,0 0-16,0 42 31,0 0-31,0 0 0,0 0 16,0 22-16,0-22 0,0 21 0,0 0 15,-21 1-15,21 20 0,-21-20 0,21-1 16,-21 0-16,0 1 16,21-1-16,0 0 0,0 1 0,-21-22 15,21 0-15,-22 0 0,22 0 0,0 0 16,-21-21-16,21 22 16,0-44-1,0 1-15,0 0 16,0-21-16,0 21 15,21-22-15,1 1 0,-1 0 0,21-1 16,-21 1-16,22 0 0,-1-1 0,0 1 16,1 21-16,-1 0 0,0-1 15,1 1-15,-1 21 0,-21 0 0,21 0 16,-20 21-16,-1 22 0,-21-22 0,0 21 16,0 1-16,0-1 0,0 0 15,0 1-15,0-1 0,0 0 16,-21 1-16,-1-1 0,22-21 0,-21 0 15,0 22-15,21-22 0,-21-21 16,21 21-16,0 0 0,-21-21 16,0 0-16,21-21 15,0 0 1,0 0-16,0-1 0,0 1 16,0-21-16</inkml:trace>
  <inkml:trace contextRef="#ctx0" brushRef="#br0" timeOffset="31080.93">14690 9504 0,'0'0'0,"-22"0"0,-41 0 15,42 0 1,42 0 15,0 0-31,21 0 0,-20 0 0,20 0 16,0 0-16,1 0 0,-1 0 15,0 0-15,22 0 0,-1 0 0,-20 0 16,20 0-16,1 0 0,-22 0 16</inkml:trace>
  <inkml:trace contextRef="#ctx0" brushRef="#br0" timeOffset="31784.23">15684 9652 0,'0'0'16,"0"21"-16,0 0 0,0 1 15,22-22 1,-1 0-16,0 0 0,0 0 16,0 0-16,0 0 0,1 0 0,-1-22 15,0 22-15,21-21 0,-21 21 0,1-21 16,-22 0-16,0 0 0,21 0 16,-21-1-16,0 1 0,0 0 0,0 0 15,0 0-15,-21 21 0,-1-21 16,1 21-16,0 0 15,0 0-15,0 0 0,0 21 0,-1 0 16,-20 0-16,42 0 0,-21 22 0,0-22 16,21 21-16,-21 0 0,21-20 15,0 20-15,0 0 0,0-21 0,0 22 16,21-22-16,0 21 0,0-21 16,0 1-16,0-22 0,1 21 0,-1-21 15,0 0-15,0 0 0,21 0 0,-20 0 16,-1 0-16,0 0 0,0 0 15,0-21-15,0 21 0,-21-22 16,22 1-16,-22-21 0,21 21 0,-21-22 16,21 22-16,-21-21 0,0 0 15,21-1-15,0 1 0,-21 0 0,21 20 16,1-20-16,-1 21 0,0 0 0,21 0 16,-21-1-16,22 22 0,-22 0 15,21 0-15,1 0 0,-1 0 0,-21 0 16,21 0-16,1 22 0,-1-1 0,-21 0 15,22 21-15,-22 1 0,0-22 16,0 21-16,-21 0 0,0 1 0,0-1 16,0 0-16,0-20 0,-21 20 0,0-21 15,0 0-15,-1 0 16,1 1-16,0-22 0,21 21 0,-21-21 16,0 0-16,21-21 15,0-1 1,0 1-16,0 0 0,0 0 0,0-21 15,21 20-15,0-20 0,0 21 0,0-21 16,22-1-16,-22 1 0,0 0 16,21-1-16,-20 22 0,-1-21 0,0 21 15,0-1-15,0 22 0,-21-21 0,0 0 16,21 21-16,-21-21 31,0 0-15</inkml:trace>
  <inkml:trace contextRef="#ctx0" brushRef="#br0" timeOffset="33383.53">18436 9356 0,'0'0'0,"0"-21"15,0-85 1,0 63-16,0 22 0,0 0 16,0 0-16,0 42 15,-21 21 1,21-20-16,-21 20 0,0 0 0,-1 1 15,1 20-15,0-21 0,0 22 16,0-1-16,21 1 0,-21-1 0,-1-20 16,1-1-16,21 0 0,0 1 0,0-1 15,0-21-15,0 0 0,0 1 16,21-22 0,1-22-16,-1 1 15,21 0-15,-21-21 0,22 21 16,-22-22-16,21 1 0,0 0 0,-20-22 15,20 22-15,-21-1 0,21 1 0,-20 0 16,-1-1-16,0 22 0,0 0 16,-21 0-16,21 21 0,-21 21 15,0 0 1,0 22-16,0-22 0,0 21 16,0-21-16,0 22 0,0-1 0,0 0 15,0-21-15,0 22 0,0-1 0,0-21 16,21 0-16,1 1 0,-1-1 15,0 0-15,0-21 0,0 0 16,22 0-16,-22 0 0,21 0 0,-21 0 16,0 0-16,22-21 0,-22 21 15,0-43-15,0 22 0,22-21 0,-22 0 16,0-1-16,0 1 0,-21 0 16,21-22-16,0 1 0,1 20 0,-1-20 15,-21-1-15,0 22 0,21-22 0,-21 22 16,21 0-16,-21 21 0,0-1 15,0 1-15,0 42 16,0 22-16,0-22 16,-21 21-16,21 1 0,-21-1 15,0 0-15,-1 1 0,1 20 0,0-21 16,21 22-16,-21-22 0,21 22 0,0-22 16,0 22-16,0-22 0,0-21 15,0 21-15,21-20 0,0 20 0,0-21 16,1-21-16,20 21 0,0-21 0,1 0 15,-1 0-15,0 0 0,1-21 16,62 0-16,-62 0 0,-1 0 16,0-22-16,1 22 0,-22-21 15,0-1-15,0 22 0,0-21 0,-21 0 16,0-1-16,0 1 0,0 21 0,0-22 16,0 22-16,-21 21 0,0-21 15,0 21-15,0 0 0,0 0 16,-1 21-16,-20-21 0,21 21 0,0 22 15,0-22-15,-1 21 0,1 1 16,0-1-16,21 0 0,0 1 0,0-1 16,0-21-16,0 21 0,0-20 0,21 20 15,0-21-15,1 0 0,-1-21 16,0 21-16,0-21 0,21 0 0,-20 0 16,20 0-16,0 0 0,1-21 0,-1 0 15,0 21-15,1-42 0,-22 21 16,21-1-16,0-20 0,-20 0 0,20-22 15,-21 22-15,21 0 0,-20-22 16,-1 22-16,0-22 0,0 22 16,0-22-16,-21 22 0,0 0 0,0-1 15,0 1-15,0 0 0,0 21 0,-21 21 32,0 21-32,0 21 0,0-21 15,21 22-15,-22-22 0,1 21 0,21 0 16,0 1-16,-21-1 0,0 22 15,21-22-15,-21 0 0,21 22 0,0-22 16,0 0-16,0 1 0,-21-1 16,21 0-16,0-20 0,-22-1 15,22 0-15,0 0 0,0 0 0,0-42 47,0 0-47,0 0 0,0 0 0,22-22 16,-1 22-16,-21-21 0,21-1 15,21 1-15,-21 0 0,22-1 0,-22 1 16,21 0-16,22 21 0,-22-1 0,0 1 16,1 0-16,-1 21 0,0 0 15,1 0-15,-1 0 0,-21 21 0,0 0 16,1 1-16,-1-1 0,-21 21 0,0-21 16,0 22-16,0-22 0,-43 21 15,22 0-15,0-20 0,-21-1 0,-1 21 16,22-21-16,-21 0 0,0 1 15,-1-1-15,1 0 0,0 0 16,20-21-16,1 21 0,-21-21 0,21 0 16,21-21-1,21 0 1,0 21-16,0-21 0,22-22 16,-22 22-16</inkml:trace>
  <inkml:trace contextRef="#ctx0" brushRef="#br0" timeOffset="33667.54">21399 9144 0,'0'0'15,"0"-21"-15,0 0 0,-21 42 32,0 0-32,0 21 0,21-20 0,-21 20 15,0 0-15,21 1 0,-22-1 0,1 0 16,21 1-16,-21-1 0,0 21 15,21-20-15,-21-1 0,0 0 0,-1 1 16,22-1-16,-21 0 0,0-20 16,21 20-16,-21-21 0,21 0 15,0 0-15,-21 1 0,42-44 47,0 22-47,-21-21 0,21 0 0,0 0 16,1-21-16,-22 20 0</inkml:trace>
  <inkml:trace contextRef="#ctx0" brushRef="#br0" timeOffset="33999.57">21294 9208 0,'0'0'0,"-22"-127"32,1 105-32,21 1 0,0 0 0,0 0 15,0 0-15,0 0 0,21-1 0,22 1 16,-22 21-16,21-21 0,1 21 15,-1 0-15,0 0 0,1 0 16,20 21-16,-21 0 0,1 1 0,-1-1 16,-21 21-16,0 0 0,-21 1 0,0-22 15,0 21-15,0 1 0,-21-1 16,-21-21-16,0 21 0,-1-20 0,1 20 16,0-21-16,-22 0 0,22 0 0,-1 1 15,1-22-15,0 21 0,-1 0 16,1-21-16,21 0 0,0 0 0,0 0 15,21 21-15,-22-21 0,44-21 32,-1 21-17,0 0-15,0-21 0,0 0 16,0 21-16,1 0 0,20 0 0</inkml:trace>
  <inkml:trace contextRef="#ctx0" brushRef="#br0" timeOffset="35175.83">22140 9610 0,'43'-43'16,"-43"22"-16,0 0 16,0 0-16,0 0 0,0 0 0,0-1 15,0 1-15,0 0 0,0 0 16,-22 21-16,1-21 0,21 0 0,-21 21 15,0 0-15,0 0 0,0 0 16,-1 0-16,-20 0 0,21 21 0,-21 0 16,-1 0-16,1 0 0,21 0 0,-22 1 15,1 20-15,21-21 0,-21 21 16,20 1-16,1-22 0,21 0 0,0 21 16,0-20-16,0-1 0,0 21 0,21-21 15,22 0-15,-22-21 16,0 0-16,21 22 0,-20-22 15,-1 0-15,21 0 0,0 0 0,-20-22 16,-1 22-16,21-21 0,-21 0 16,0 0-16,1 0 0,-1 0 0,0-22 15,0 22-15,-21-21 0,21 21 16,-21-22-16,21 22 0,-21-21 0,0 21 16,0-1-16,0 1 15,-21 42 1,21 1-1,-21-1-15,0 0 0,21 0 16,0 21-16,0-20 0,0-1 0,0 21 16,0-21-16,0 0 0,0 1 0,0-1 15,0 0-15,21 0 0,0 0 16,0 0-16,22 1 0,-22-22 0,21 21 16,1-21-16,-1 0 0,0 0 0,1 0 15,-1 0-15,21 0 0,-20 0 16,-1-21-16,0-1 0,1 1 0,-1 0 15,0-21-15,1-1 0,-22 22 16,21-21-16,-21 0 0,1-1 0,-1 1 16,-21 21-16,0-22 0,0 22 15,0 0-15,0 0 0,-21 0 16,-22 21-16,22 0 0,-21 0 0,-1 0 16,1 0-16,0 0 0,-1 21 0,-20 0 15,21 0-15,-1 0 0,22 1 16,-21 20-16,21-21 0,-1 21 0,1-20 15,21 20-15,0-21 0,0 21 16,0-20-16,21-1 0,1 0 0,-1 0 16,0-21-16,0 21 0,21-21 0,-20 0 15,20 0-15,-21 0 0,21 0 16,-20 0-16,-1-21 0,0 0 0,21 21 16,-21-21-16,1-22 0,-1 22 15,-21 0-15,21-21 0,0 21 16,0-1-16,0-20 0,-21 21 0,0 0 15,0 0-15,0 42 32,-21 21-17,0-21-15,21 0 0,-21 22 16,0-1-16,0 0 0,21 1 0,-22 20 16,1-20-16,21 20 0,-21-21 15,21 22-15,-21-22 0,21 22 0,-21-1 16,21 1-16,-21 20 0,21-20 0,0-1 15,0 22-15,0-21 0,0-1 16,0 1-16,0-1 0,0 1 16,0-1-16,-22 1 0,1-1 0,21-21 15,-21 22-15,0-22 0,0 1 0,0-1 16,-1 0-16,-20 1 0,21-22 16,-21 0-16,20 0 0,1 0 0,-21-21 15,21 0-15,0 0 0,-22 0 0,22-21 16,0 0-16,0 0 0,0 0 15,21-1-15,0-20 0,0 0 0,0-1 16,0 1-16,0 0 0,0-1 0,21-20 16,0 21-16,0-22 0,21 1 15,-20-1-15,20-21 0,-21 22 16,21-22-16,1 22 0,20-22 0,-20 0 16,-1 22-16,0-1 0,22 1 0,-22-1 15,22 1-15,-22-1 0,21 1 16,-20 21-16,-1-22 0,22 22 0,-22 21 15</inkml:trace>
  <inkml:trace contextRef="#ctx0" brushRef="#br0" timeOffset="35560.14">23283 9652 0,'0'0'0,"0"21"0,-21-21 16,0 0-16,21 21 0,-21-21 0,42 0 47,0 0-47,0 0 0,0-21 15,1 21-15,20-21 0,-21 21 16,0-21-16,0 0 0,1 21 0,-22-21 16,21-1-16,-21 1 0,0 0 0,0 0 15,0 0-15,0 0 16,-21 21-16,21-22 0,-43 22 0,22 0 16,0 0-16,0 0 0,0 0 15,-1 22-15,1-1 0,0 0 0,0 0 16,21 0-16,0 0 0,0 22 0,0-22 15,0 21-15,0-21 16,42 22-16,-21-22 0,1 0 0,-1 0 16,21 0-16,0 1 0,1-22 0,-22 0 15,21 0-15,1 0 0,-1 0 16,21 0-16,-41 0 0,20 0 0,0 0 16,-21 0-16,22-22 0,-22 22 15,-21-21-15,0 0 0,0 0 16,0 0-16,-21 21 0,0-21 0,-1 21 15,-20 0-15</inkml:trace>
  <inkml:trace contextRef="#ctx0" brushRef="#br0" timeOffset="36315.33">952 11748 0,'0'-22'0,"0"1"16,0 0-16,22 21 15,-22-21-15,0 42 31,0 0-31,0 0 0,0 1 0,0-1 16,0 21-16,0 0 0,0-20 16,0 20-16,0 0 0,0-21 0,0 22 15,0-22-15,0 21 0,0-21 16,0 1-16,-22-1 0,22 0 16,22-42 15,-1 0-16,0-1-15,0 1 0,0-21 0,22 21 16</inkml:trace>
  <inkml:trace contextRef="#ctx0" brushRef="#br0" timeOffset="36651.48">1630 11642 0,'0'0'0,"42"-43"0,-21 22 0,22 0 16,-43 0-16,-22 21 31,-20 0-31,21 21 0,-21 0 15,-1 0-15,22 1 0,-21-1 16,21-21-16,-1 21 0,1 0 0,21 0 16,0 0-16,0 1 15,0-1-15,21-21 0,22 21 16,-22-21-16,21 0 0,1 21 16,-1-21-16,0 21 0,-21-21 0,22 21 15,-22-21-15,21 22 0,-21-1 16,-21 0-16,0 0 15,-21-21-15,0 21 0,0 0 16,-21-21-16,-1 0 0,-20 22 16,20-22-16,-20 0 0,21 0 15,-1 0-15,1 0 0,21 0 0,0 0 16,-1 0-16,1-22 0,21 1 16,0 0-16,0 0 0,0-21 15,21 20-15,1 1 0</inkml:trace>
  <inkml:trace contextRef="#ctx0" brushRef="#br0" timeOffset="36832.72">1397 11240 0,'0'0'16,"-21"0"-16,21-22 0,-21 22 16,-1 0-1,22 22 1,0-1-1,22-21-15,-1 0 0,21 21 16,0-21-16,1 0 0,-1 0 16</inkml:trace>
  <inkml:trace contextRef="#ctx0" brushRef="#br0" timeOffset="37251.62">4318 11536 0,'0'0'0,"-21"-21"16,0 0-16,-1-22 0,22 22 0,-21-21 15,21-1-15,-21 1 0,-42-170 32,41 212-32,1 0 0,0 0 15,0 0-15,0 22 0,0-1 16,-1 21-16,1 0 0,-21 22 0,21-22 16,-22 85-16,22-63 0,0-1 15,0-20-15,0 20 0,0 1 16,-1-22-16,22 21 0,0-20 0,0 20 15,0-20-15,0-1 0,22 0 16,-1 1-16,0-1 0,0-21 0,21 0 16,1 0-16,-1-21 0,22 0 15,-1 0-15,-21 0 0,43 0 0,-21 0 16,20-21-16,1 0 0,0-21 16</inkml:trace>
  <inkml:trace contextRef="#ctx0" brushRef="#br0" timeOffset="38846.81">5186 11769 0,'0'0'0,"0"-43"0,0 1 0,-21-85 16,-1 106 0,1 0-16,0 0 0,-21 21 0,21 0 15,-22 0-15,1 0 0,21 21 16,-22 0-16,1 0 0,0 0 0,-1 22 16,1-22-16,0 21 0,-1 0 0,1 1 15,21-22-15,0 21 0,0 1 16,21-1-16,0-21 0,0 21 0,0-20 15,0-1-15,0 0 16,21 0-16,0 0 0,21-21 0,-21 0 16,64 0-16,-43 0 0,1-21 15,-1 0-15,0 0 0,1 0 16,-22-1-16,21-20 0,1 21 0,-22 0 16,21-22-16,-21 22 0,-21-21 15,21 0-15,-21 20 0,0-20 0,0 0 16,0 21-16,0-1 0,0 1 0,0 0 15,-21 21 1,0 0-16,21 21 0,-21 0 16,21 22-16,-21-22 0,21 0 0,-21 21 15,21 1-15,0-22 16,0 21-16,0 1 0,0-1 0,0-21 16,0 21-16,0 1 0,21-22 15,0 21-15,0-21 0,0 1 0,0-1 16,1-21-16,-1 0 0,0 0 0,21 0 15,-21 0-15,22 0 0,-22 0 16,21-21-16,1-1 0,-22 1 0,21-21 16,0 21-16,-20-22 0,20 1 0,-21 0 15,0-1-15,0 1 0,1 0 16,-1-22-16,-21 22 0,0-22 0,0 22 16,21-21-16,-21 20 0,0 1 15,0 0-15,0 20 0,0 1 16,0 42-1,0 1-15,0-1 16,-21 21-16,0 0 0,21 1 0,-22-1 16,22 0-16,-21 1 0,0 20 0,21-20 15,0-1-15,0 0 0,0 1 16,0-1-16,0 0 0,0 1 0,0-1 16,0-21-16,0 0 0,21 0 15,0 1-15,1-1 0,-1-21 0,21 0 16,-21 0-16,22 0 0,-22-21 0,21-1 15,0 1-15,-20 0 16,20 0-16,0-21 0,-21-1 0,22 22 16,-22-21-16,0-1 0,21-20 0,-20 21 15,-1-1-15,-21-20 0,0 20 16,21 1-16,-21 0 0,0-1 0,21 1 16,-21 0-16,0 21 0,0-1 0,-21 44 31,0-1-31,0 0 0,21 21 15,-22 1-15,1-1 0,21 0 16,-21 1-16,21-1 0,0 0 0,0 1 16,0-1-16,0 0 0,0 1 0,0-1 15,0 0-15,0 1 16,21-1-16,0-21 0,1 0 0,20 0 16,-21 1-16,21-1 0,1-21 0,41 0 15,-41 0-15,-1 0 16,0 0-16,1-21 0,20 21 0,-20-22 15,-1 1-15,0-21 0,1 21 0,-22 0 16,0-22-16,0 22 0,0-21 16,0 21-16,-21-22 0,0 1 0,0 21 15,0 0-15,0-1 0,0 1 0,0 0 16,-21 21-16,0 0 0,0 0 16,0 0-16,0 21 15,-1 0-15,1 1 0,21-1 0,0 0 16,0 0-16,0 21 0,0-20 15,0 20-15,0 0 0,0-21 0,0 1 16,43 20-16,-22-21 0,21 0 16,0 0-16,1 1 0,20-1 15,1-21-15,-22 0 0,22 0 0,-1 0 0,1 0 16,20 0-16,-20 0 0,-22-21 16,22 21-16,-1-22 0,1 1 0,-22-21 15,0 21-15,1 0 0,-22-22 16,21 1-16,-21 21 0,-21-22 0,0 1 15,0 21-15,0-21 0,0 20 16,0-20-16,0 21 0,-21 21 0,-21-21 16,21 21-16,-22 0 0,1 0 15,21 0-15,-22 21 0,-147 85 16,169-64 0,0 0-16,21-20 0,0 20 15,-22 0-15,22 1 0,0-22 0,0 21 16,0-21-16,0 0 0,22 1 0,-1-1 15,0-21-15,0 0 0,0 0 16,0 0-16,1 0 0,20 0 16,-21-21-16,21 21 0,-20-22 0,20-20 15,-21 21-15,0 0 0,22-22 16,-22 1-16,0 0 0,0-1 0,0 1 16,0 0-16,1-1 0,-22-20 0,0 21 15,21-22-15,-21 1 0,0-1 16,0 22-16,0-1 0,0 1 0,0 0 15,0 21-15,0-1 0,0 44 16,-21 20 0,-1 0-16,22 1 0,-21-1 0,21 0 15,-21 22-15,21-22 0,0 0 16,0 22-16,0-22 0,0 1 0,0 20 16,0-21-16,0 1 0,0-1 0,21-21 15,0 22-15,-21-22 16,22 0-16,-1 0 0,0 0 0,0-21 15,0 0-15,0 0 0,22 0 0,-22 0 16,21 0-16,1-21 0,-1 0 16,0 0-16,1 21 0,20-21 0</inkml:trace>
  <inkml:trace contextRef="#ctx0" brushRef="#br0" timeOffset="39723.33">9800 11917 0,'0'0'0,"21"0"16,0 0-16,1 0 0,-1 0 16,-21-21-16,0 0 15,0-1-15,0 1 16,0 0-16,0 0 0,0 0 15,-21-22-15,-1 22 0,22 0 16,-21-21-16,0-1 0,21 22 16,-21-21-16,0 0 0,0 20 0,-1 1 0,1 0 15,0 0-15,0 21 0,0 0 16,0 0-16,-1 21 0,-20 0 16,21 22-16,-21-22 0,20 21 0,-20 0 15,21-20-15,-21 20 0,20 0 16,1 1-16,0-1 0,0 0 0,0 43 15,21-43-15,0-21 16,0 22-16,0-22 0,0 0 0,21 0 16,0-21-16,0 0 0,0 0 0,22 0 15,-22 0-15,0 0 0,21 0 16,-20-21-16,20 0 0,-21 0 0,21 0 16,-20-22-16,20 22 0,-21-21 0,21 21 15,-20-22-15,-1 1 16,0 0-16,0 20 0,0-20 0,0 21 15,1-21-15,-22-1 0,0 22 16,0 42 0,0 0-1,-22 1-15,22-1 0,0 0 16,-21 21-16,0-21 0,21 22 0,-21-22 16,21 21-16,0-21 0,0 22 0,0-22 15,0 21-15,0-21 0,21 1 16,0-1-16,0 0 0,1 0 0,20 0 15,-21-21-15,21 0 0,1 0 16,-1 0-16,-21 0 0,22 0 16,-1 0-16,0-21 0,1 0 0,-1 0 15,0 0-15,1-1 0,-22-20 0,21 21 16,0-21-16,-20 20 0,-1-20 16,21 21-16,-42-21 0,0 20 0,0 1 15,0 0-15,0 0 0,0 0 0,-21 21 16,0 0-16,0 0 15,-1 0-15,1 0 0,0 21 0,0 0 16,21 0-16,0 0 0,0 1 16,0-1-16,0 0 0,21 0 15,0 21-15,0-20 0,1-1 0,-1 0 16,0 0-16,-21 21 0,0-20 16,0-1-16,0 0 0,-21 0 15,0-21-15,-1 0 16,1 0-16,0 0 0,0-21 15,21 0-15,0 0 16,0-1-16,0 1 0,0 0 0,21 0 16,0 0-16,0 0 0</inkml:trace>
  <inkml:trace contextRef="#ctx0" brushRef="#br0" timeOffset="40444.18">12065 11642 0,'0'0'16,"-42"0"-16,20 21 0,1-21 0,0 0 0,21 21 16,0-42 15,21 21-31,22-21 15,-22 0-15,0-1 0,21 1 16,-21-21-16,22 21 0,-22-22 0,21 1 16,-21-21-16,1 20 0,-1-20 15,0 20-15,0-20 0,-21 21 16,0-1-16,0 1 0,0 0 0,0 20 16,0 1-16,0 0 0,-21 0 0,0 21 15,0 0-15,-1 0 0,1 21 16,-21 0-16,21 22 0,0-1 0,-1 0 15,-20 22-15,21-1 0,0 1 0,-22 20 16,22-20-16,-21 21 16,21-22-16,0 22 0,-22-1 0,22 1 0,21 21 15,-21 0-15,21 0 0,-21-1 16,21 1-16,0 21 0,-21-21 0,-1 21 16,1 0-16,21-21 0,-21 0 15,0 0-15,0-1 0,0 1 0,-1-21 16,1 0-16,0-1 0,0 1 0,0-22 15,21 1-15,0-22 0,0-21 16,0 22-16,42-43 16,-21-21-16,22-1 0,-1-20 15,21 0-15,1-22 0,-1 1 0,22-1 16,0 1-16,-22-1 0,22 1 16,-22-22-16,-20 0 0,20 1 0,-42-1 15,22 0-15,-43 1 0,0-22 16,0 21-16,-21 1 0,-22-1 15,1 0-15,-22 1 0,1 20 0,-1-21 16,-20 22-16,20-1 0,1 22 16,-1 0-16,22-1 0,-22 22 15,43 0-15,-21 0 0,21 21 0,0-21 0,-1 21 16,44 0 15,-1 0-31,0 0 0,21 0 0,-21 0 16,22 0-16,-1 0 0,0 0 0,1-21 15,-1 21-15,0-22 16,22 1-16</inkml:trace>
  <inkml:trace contextRef="#ctx0" brushRef="#br0" timeOffset="40835.93">12488 11621 0,'0'0'0,"-21"-22"0,0 22 15,21-21-15,0 0 0,-21 21 0,21-21 16,0 0-16,0 0 15,0-1-15,0 1 0,21 21 16,0-21-16,0 21 0,22 0 0,-22-21 0,0 21 16,21 0-16,-21 0 0,1 0 15,20 21-15,-21 0 0,0 0 16,0 1-16,1 20 0,-22-21 0,0 21 16,0-20-16,0 20 0,0-21 15,0 0-15,0 0 0,0 1 0,-22-1 16,1 0-16,0 0 0,0-21 15,0 0 1,0 0-16,21-21 16,0 0-16,0 0 0,0-1 15,0 1-15,0 0 0,0 0 16,0-21-16,21 20 0,0-20 0,0 21 16,0-21-16,0 20 0,1 1 15,-1 0-15,21 0 0,-21 0 16,22 21-16,-22 0 0,0 0 0,21 0 15,-21 0-15,1 0 0,-1 0 16,21 21-16,-21 0 0,0-21 0,1 21 16,20 0-16</inkml:trace>
  <inkml:trace contextRef="#ctx0" brushRef="#br0" timeOffset="42268.19">13568 11684 0,'0'0'15,"63"0"1,-42 0-16,-21-21 0,22 21 15,-1-21-15,0 0 0,-21-1 0,21 1 16,-21 0-16,21-21 0,-21-1 16,0 22-16,0-21 0,0 0 15,0 20-15,0-20 0,-21 21 0,21 0 16,-42 0-16,21 21 0,-1 0 0,-20 0 16,21 0-16,-21 21 0,-1 0 15,1 0-15,0 0 0,-1 22 0,1-1 16,21-21-16,-22 21 0,1 1 15,21-1-15,0 0 0,0-20 0,21 20 16,0-21-16,0 43 16,0-43-16,21 0 0,0 0 0,0 0 15,21-21-15,-20 0 0,20 0 16,0 0-16,1 0 0,-1 0 0,-21 0 16,21 0-16,1-21 0,-22 21 0,0-21 15,21 0-15,-20 0 0,-1-1 16,-21-20-16,21 21 0,0-21 0,-21 20 15,21-20-15,-21 0 0,0 21 0,0-22 16,0 22-16,0 0 0,0 0 16,0 42-1,0 0-15,0 0 16,0 0-16,-21 1 0,21-1 16,0 21-16,0-21 0,0 0 0,0 1 15,0-1-15,0 0 0,0 0 16,21 0-16,-21 0 0,21-21 15,1 22-15,-1-22 0,0 0 16,0 0-16,0 0 0,0 0 0,1 0 16,-1 0-16,0-22 0,0 1 15,0 21-15,-21-21 0,0-21 0,21 21 16,-21-1-16,22-20 0,-22 21 0,0-21 16,0-1-16,0 22 0,21 0 15,-21 0-15,0 0 0,0-1 0,0 44 16,0-1-1,0 0-15,0 0 16,0 21-16,-21-20 0,21-1 0,0 21 16,0-21-16,0 22 0,0-22 0,-22 0 15,22 0-15,0 0 0,0 0 16,0 1-16,0-1 0,-21-21 16,21 21-16,0-42 31,0 0-31,0-1 15,0 1-15,0 0 0,21 0 16,1-21-16,-22 20 0,21-20 16,0 21-16,0-21 0,0-1 15,22 1-15,-22 21 0,0-22 0,21 22 16,-21 0-16,1 21 0,-1 0 16,0 0-16,0 21 0,-21 0 15,21 22-15,-21-22 0,0 21 0,0-21 16,0 22-16,0-22 0,0 21 15,0-21-15,0 22 0,0-22 0,0 0 16,0 0-16,0 0 0,0 1 16,0-1-16,0-42 47,0-1-47,0 1 0,21 0 15,1 0-15,-1-21 16,0 20-16,0 1 0,21-21 0,-20 0 15,20 20-15,-21-20 0,21 0 16,-20 21-16,-1-22 0,0 22 0,0 21 16,0 0-16,0 0 0,1 0 15,-1 0-15,-21 21 0,0 0 0,0 1 16,0-1-16,0 21 0,0-21 0,0 22 16,0-22-16,0 21 0,0-21 15,0 0-15,0 1 0,0-1 0,0 0 16,0 0-16,0 0 0,0 0 15,21-21-15,0 0 16,0 0-16,0 0 0,1 0 16,-1 0-16,0 0 0,21 0 0,-21-21 15,22 0-15,-22 21 0,21-21 16,22-21-16,-43 20 0,21 1 16,-21 0-16,1 0 0,20 0 0,-21-22 15,0 22-15,0-21 0,1 0 16,-1-1-16,-21 1 0,0 21 0,0-22 15,0 22-15,0 0 0,0 0 16,-21 21-16,-1 0 0,1 0 16,0 21-16,-21 0 0,21 0 0,-22 1 15,22 20-15,0-21 16,0 21-16,0 1 0,-1-1 0,1-21 16,21 22-16,0-22 0,0 21 0,0-21 15,0 0-15,0 1 0,0-1 16,21 0-16,1-21 0,-1 21 0,0-21 15,21 0-15,-21 0 0,1 0 16,-1 0-16,0 0 0,21 0 16,-21-21-16,1 21 0,-1-21 0,0 0 15,0-1-15,0 22 0,0-21 0,1 0 16,-1 0-16,0 0 16,0 0-16,0 21 0,0 0 15</inkml:trace>
  <inkml:trace contextRef="#ctx0" brushRef="#br0" timeOffset="42491.1">16171 11621 0,'-21'21'16,"0"-21"-16,0 0 0</inkml:trace>
  <inkml:trace contextRef="#ctx0" brushRef="#br1" timeOffset="50227.6">6075 2815 0,'0'0'0,"0"-21"16,0 0-1,-21 21-15,-1 0 31,1 0-15,0 21-16,0 0 0,21 0 0,-21 1 16,21-1-16,-21 0 0,21 0 15,0 0-15,0 0 16,0 1-16,21-22 16,0 0-16,0 0 15,0 0-15,0 0 0,1 0 0,-1 0 16,0 0-16,0 0 0,0-22 15,0 1-15,1 21 0,-22-21 0,0 0 16,0 0-16,0 0 0,0-1 16,0 1-16,0 0 0,0 0 0,0 0 15,0 0-15,-22 21 0,22-22 16,-21 22-16,0 0 0,0 0 0,0 0 16,0 22-16,-1-22 0,1 21 15,0 0-15,0 0 16,21 0-16,0 0 0,-21 1 0,21-1 15,0 0-15,0 0 16,0 0-16,0 0 0,21-21 16,0 0-16,0 0 0,0 0 15,1 0-15,-1 0 16,0 0-16,0-21 0,0 21 16,-21-21-16,0 0 15,0 0-15,21 0 0,-21-1 16,0 1-16,0 0 0,0 0 15,0 0-15,-21 21 16,0 0-16,0 0 16,0 0-16,0 21 15,-1 0-15,22 0 0,0 0 16,0 1-16,0-1 16,0 0-16,0 0 0,0 0 15,22-21 1,-1 0-16,0 0 0,0 0 15,0 0-15,-21-21 16,21 21-16,-21-21 0,22 21 16,-22-21-16,0 0 0,0-1 15,0 1 1,0 0-16,0 0 0,-22 0 16,1 21-16,0 0 15,0 0-15,0 0 0,0 21 16,21 0-16,0 0 0,-22-21 15,22 21-15,-21 1 0,21-1 16,0 0-16,0 0 0,0 0 16,21-21-1,1 0-15,-1 0 16,0 0-16,0 0 0,0 0 16,-21-21-1,21 21-15,-21-21 0,0 0 16,0 0-1,0-1-15,-21 22 16,21-21-16,-21 0 63,21 0-63,-21 21 15,21-21 1,0 0-16,0-1 15,0 1-15,0 0 16,0 0-16,0 0 0,0 0 0,0-1 16,0 1-16,0 0 0,0-21 15,0 21-15,21-1 0,-21-20 16,21 21-16,0 0 0,-21 0 0,0-1 16,22 1-16,-1 21 0,-21-21 15,21 0-15,0 21 0,-21-21 0,21 21 16,0-21-16,1 21 0,-1-22 15,0 22-15,0-21 0,21 0 16,-20 21-16,-1 0 0,0-21 0,21 21 16,-21 0-16,1 0 0,20-21 15,-21 21-15,21 0 0,1 0 16,-22 0-16,21 0 0,-21 0 16,22 0-16,-22 0 0,21 0 0,-21 0 15,1 21-15,20-21 0,-21 21 16,0-21-16,0 21 0,22-21 0,-22 21 15,0 1-15,0-22 0,-21 21 16,21 0-16,1 0 0,-1 0 0,0 0 16,-21 1-16,21-1 0,0 21 0,-21-21 15,21 22-15,-21-22 0,22 21 16,-22-21-16,0 0 0,21 22 0,0-22 16,-21 0-16,21 21 15,-21-20-15,0-1 0,21 21 0,-21-21 16,21 0-16,-21 1 0,22-1 15,-22 21-15,0-21 0,0 0 0,21 1 16,-21-1-16,0 0 0,0 21 0,0-21 16,0 1-16,0-1 0,0 21 15,0-21-15,0 22 0,0-22 0,0 0 16,0 21-16,0-21 0,0 22 16,0-22-16,0 21 0,0-21 0,0 22 15,0-22-15,0 0 0,0 21 16,0-20-16,0-1 0,0 0 15,0 0-15,0 21 0,0-20 0,0-1 0,0 0 16,0 0-16,0 0 16,0 0-16,0 1 0,0-1 15,0 0-15,0 0 0,0 0 16,0 0-16,-21 1 16,21-1-16,0 0 0,-22-21 15,22 21-15,0 0 16,0 0-16,0 1 0,-21-1 15,21 0-15,0 0 16,-21-21 0,21 21-16,0 0 15,0-42 48,0 0-63,21 21 0,-21-21 15,21 0-15,-21 0 0,0-1 16,0 1 0,0 0-1</inkml:trace>
  <inkml:trace contextRef="#ctx0" brushRef="#br1" timeOffset="51012.31">7027 3747 0,'0'0'0,"0"-22"16,21 22 15,1 0-31,-1 0 15,-21 22-15,21-22 0,0 21 16,0-21-16,0 21 0,1 0 16,-1 0-16,0 0 0,0 1 0,0-1 15,0 0-15,1 0 0,-1 0 16,21 22-16,-42-1 0,21-21 16,-21 0-16,21 0 0,-21 1 0,0-1 15,0 0-15,0 0 16,22-21-16,-22 21 0,21-21 47,0-21-16,-21 0-15,21 21-16,-21-21 0,0 0 15,21-1-15,0 1 0,1 0 16,-22 0-16,21-21 0,0 20 0,0 1 15,0-21-15,0 21 0,1 0 0,-1-22 16,0 22-16,0 0 0,-21-21 16,21 20-16,0 1 0,-21 0 15,0 0-15,22 21 16,-22 21 15,0 0-31,-22-21 0,22 21 16,-21 1-16,0-1 0,0 0 15,0 21-15,0-21 0,21 1 0,-22-1 16,-20 21-16,21-21 0,0 22 16,0-22-16,-1 21 0,1-21 0,0 0 15,0 1-15,0-1 0,0 0 16,-1 0-16,22 0 0,0 0 16,-21-21-16,21 22 15,0-44 48,0 1-48,0 0-15,0 0 16,21 21-16,-21-21 0,0 0 0,0-1 16</inkml:trace>
  <inkml:trace contextRef="#ctx0" brushRef="#br1" timeOffset="53151.93">5990 2879 0,'21'0'47,"0"0"-31,-21-21-1,0-1 1,0 1 0,-21 21 15,0 0-31,21 21 16,-21 1-16,0-1 0,21 0 15,0 0-15,-21-21 0,21 21 0,0 0 16,0 1-16,0-1 15,0 0-15,21-21 0,0 0 16,0 0-16,0 0 16,0 0-16,1 0 0,-1 0 0,0 0 15,0 0-15,0-21 0,0 21 16,-21-21-16,22-1 0,-1 22 0,-21-21 16,0 0-16,0 0 0,0 0 0,0 0 15,0-1 1,0 1-16,0 0 0,0 0 15,-21 21-15,-1 0 0,1 0 16,0 0-16,0 0 0,0 0 16,0 21-16,-1-21 0,1 21 0,21 0 15,-21 1-15,0-1 0,21 0 16,0 0-16,0 0 0,0 0 16,0 1-16,0-1 0,0 0 15,21 0 1,0-21-16,0 0 15,1 0-15,-1 0 16,0 0-16,0 0 0,0 0 0,0-21 16,1 0-16,-1 21 15,-21-21-15,0-1 0,0 1 16,0 0-16,0 0 0,0 0 16,0 0-16,0-1 0,0 1 15,-21 21-15,-1 0 16,1 0-16,0 0 15,0 21-15,21 1 16,-21-1-16,21 0 0,0 0 16,0 0-16,0 0 0,0 1 15,0-1-15,0 0 16,0 0-16,21-21 16,0 0-1,0 0-15,0 0 16,1 0-16,-1 0 0,0 0 15,0-21-15,-21 0 16,0 0-16,0-1 0,0 1 16,0 0-16,0 0 0,0 0 15,0 0-15,-21 21 16,0 0-16,0 0 0,-1 0 16,1 0-16,0 0 15,0 21-15,21 0 0,0 0 16,-21 0-16,21 0 0,0 1 15,0-1-15,0 0 16,21-21 0,0 0-16,0 0 15,0 0-15,1 0 0,-1 0 16,0 0-16,0-21 16,0 0-16,0 21 0,-21-22 0,0 1 15,0 0-15,0 0 0,0 0 16,0 0-16,0-1 15,0 1-15,-21 21 0,0 0 16,0 0-16,0 0 16,0 0-16,-1 0 0,1 21 15,21 1-15,-21-1 0,21 0 16,0 0-16,-21 0 0,21 0 16,0 1-16,0-1 31,21-21-31,0 0 0,0 0 31,1 0-31,-22-21 16,0-1 15,0 1-15</inkml:trace>
  <inkml:trace contextRef="#ctx0" brushRef="#br1" timeOffset="56504.43">13039 3514 0,'0'0'0,"0"21"0,21-42 47,0 0-47,0-1 0,0 1 15,-21 0-15,21 0 0,-21-21 0,0 20 16,0 1-16,0 0 0,0-21 15,0 21-15,-21-22 0,0 22 0,-21 0 16,21 0-16,-22 0 0,1-1 16,0 22-16,-1 0 0,1 0 0,21 0 15,-22 0-15,1 0 0,21 22 16,0-1-16,-22 21 0,22 0 16,0 1-16,0-1 0,0 0 0,21 22 15,0-22-15,0 1 0,0-1 0,0 0 16,0 1-16,0-22 0,0 0 15,0 21-15,0-21 0,21-21 0,0 22 16,-21-1-16,21-21 0,0 0 0,1 0 16,20 0-16,-21 0 0,0-21 15,22-1-15,-1 1 0,-21 0 0,21 0 16,1 0-16,-1-22 0,-21 1 16,22 0-16,-1-1 0,-21 1 0,21-21 15,-20-1-15,20 22 0,-21-22 16,0 1-16,0-1 0,1 22 15,-1-22-15,-21 22 0,0-21 0,0 20 16,0 1-16,0 21 0,0 0 16,0-1-16,0 1 0,-21 21 15,-1 21-15,22 1 0,-21 20 0,21 0 16,0 1-16,-21-1 0,21 21 16,-21-20-16,21 20 0,-21 1 0,21-1 15,0 1-15,0-1 0,0 1 16,0-22-16,0 0 0,0 1 0,0-1 15,0-21-15,0 0 0,0 1 16,0-1-16,21 0 0,0-21 16,0 0-16,0 0 0,22 0 15,-22 0-15,0 0 0,0-21 0,22 0 16,-22-1-16,0 1 0,0 0 16</inkml:trace>
  <inkml:trace contextRef="#ctx0" brushRef="#br1" timeOffset="57108.85">13631 3387 0,'0'0'16,"0"21"-16,-21-21 0,0 0 15,0 0-15,21-21 16,0 0-16,0-1 16,0 1-16,0 0 0,0 0 15,21 0-15,0 21 0,-21-21 0,21-1 16,0 1-16,1 0 0,-1 21 0,0 0 15,0 0-15,0 0 0,0 0 16,1 0-16,-1 21 0,0 0 0,-21 22 16,21-22-16,0 0 0,0 21 15,-21-20-15,0 20 0,0 0 0,0-21 16,0 22-16,0-22 0,0 0 0,0 21 16,-21-20-16,0-1 0,21 0 15,-21 0-15,0-21 16,21-21 15,0 0-31,0 0 0,0-1 0,0 1 16,21 0-16,-21 0 0,21-21 0,-21 20 15,21-20-15,0 0 16,1 21-16,-22-22 0,21 22 0,21 0 0,-21 0 16,0 0-16,1-1 0,20 1 15,-21 0-15,0 21 0,22 0 0,-22-21 16,0 21-16,0 0 0,21 0 15,-20 0-15,-1 0 16,0 0-16,-21 21 16,0 0-16,21 0 0,-21 1 0,0-1 15,0 21-15,0-21 0,0 22 16,0-22-16,0 0 0,0 21 0,0-21 16,0 1-16,0-1 0,-21 0 15,21 0-15,0 0 0,0 0 16,0 1-16,-21-22 31,21-22-15,0 1-16,0 0 0,0 0 0,0 0 15,0 0-15</inkml:trace>
  <inkml:trace contextRef="#ctx0" brushRef="#br1" timeOffset="57276.05">14330 3048 0,'0'0'0,"0"-21"0,0 0 0,0 0 15,-21 21 1,21 21 15,0 0-15,21-21-16,0 21 0,0 0 16,0-21-16,0 21 0,1 1 15</inkml:trace>
  <inkml:trace contextRef="#ctx0" brushRef="#br1" timeOffset="57671.73">14584 3239 0,'0'-22'47,"21"22"-32,-21 22-15,21-22 0,-21 21 0,0 0 16,0 0-16,0 0 0,21 0 15,-21 22-15,0-22 0,21 0 16,-21 0-16,0 0 0,0 1 0,0-1 16,0 0-16,0 0 0,0 0 15,0 0-15,22-42 47,-1 0-47,0 0 0,-21-21 16,21 20-16,0 1 0,0-21 15,-21 0-15,22-1 0,-1 22 0,0-21 16,-21-1-16,21 22 0,0 0 16,0 0-16,-21 0 0,22 21 15,-1 0-15,0 0 16,-21 21 0,21-21-16,-21 21 0,0 0 15,0 0-15,0 1 0,0-1 0,0 0 16,0 0-16</inkml:trace>
  <inkml:trace contextRef="#ctx0" brushRef="#br1" timeOffset="58335.28">14986 3429 0,'0'0'0,"0"21"0,21-21 31,0 0-31,0 0 16,1-21-16,-1 0 15,0 21-15,0-21 0,21 0 0,-20-1 16,20 1-16,-21 0 0,0 0 15,22 0-15,-43 0 0,21 21 0,-21-22 16,0 1-16,-21 21 16,-1 0-1,1 21-15,-21 1 0,21-1 0,0 0 16,-1 0-16,-20 21 0,21-20 16,21-1-16,-21 21 0,0 0 15,21-20-15,0-1 0,0 0 16,0 0-16,0 0 0,0 0 15,21-21-15,0 0 0,21 22 16,-21-22-16,22 0 16,-1 0-16,0 0 0,1 0 0,-1 0 15,-21 0-15,22-22 0,-22 22 0,0-21 16,0 21-16,0-21 0,0 0 16,-21 0-16,22 0 0,-22-22 0,0 22 15,0-21-15,0-1 0,0 1 16,21 0-16,-21 21 0,21-22 0,-21 22 15,21-21-15,0 21 0,0-1 0,1 22 16,-1-21-16,0 21 0,21 0 16,-21 0-16,22 0 0,-22 21 15,21-21-15,-21 22 0,1-1 0,-1 21 16,21-21-16,-21 22 0,-21-22 16,21 21-16,-21-21 0,0 22 0,0-22 15,0 0-15,0 21 0,0-21 16,0 1-16,0-1 0,-21-21 0,21 21 15,-21-21-15,0 0 16,0 0-16,21-21 16,0 0-16,0-1 15,0-20-15,0 21 16,0 0-16,0-22 0,21 22 16,-21-21-16,21 21 0,0-22 0,0 22 15,-21 0-15,22-21 0,-1 21 16,0-1-16,21 22 0,-21-21 0,1 21 15,-1 0-15,0 0 0,21 0 16,-21 0-16,1 0 0,-1 0 16,-21 21-16</inkml:trace>
  <inkml:trace contextRef="#ctx0" brushRef="#br1" timeOffset="58553.03">16383 3344 0,'0'0'0,"0"22"0,0-1 0,21 0 0,0 0 15,0 0-15,1-21 16,-1 0-16,21 0 0,-21 0 0,0 0 15,1 0-15,20 0 16,-21-21-16,0 21 0,-21-21 0,0 0 16,0 0-16,0-1 0,0 1 15,0 0-15,-21 21 0,0 0 16,0 0-16,0 0 0,-1 0 0,1 0 16,0 21-16,0-21 0,0 21 15,0 1-15,-1-22 0,22 21 0,0 0 16</inkml:trace>
  <inkml:trace contextRef="#ctx0" brushRef="#br1" timeOffset="60087.77">17505 3112 0,'0'0'0,"42"21"0,-21-21 0,0 0 16,1 0-16,-1 0 0,21 0 15,-21 0-15,0 0 0,1 0 0,-1-21 16,0-1-16,0 22 0,0-21 16,0 0-16,1 0 0,-22 0 0,0 0 15,0-1-15,0 1 0,-22 0 16,1 0-16,0 0 0,0 21 16,-21 0-16,20 0 0,-20 0 15,21 0-15,0 0 0,-22 0 0,22 21 16,0 0-16,0 0 0,21 0 0,0 1 15,0-1-15,0 0 0,0 0 16,21 0-16,0 22 0,0-22 16,1 0-16,-1 21 0,0-21 0,0 1 15,0 20-15,0-21 0,-21 0 16,0 0-16,0 1 0,0 20 0,0-21 16,-21 0-16,0-21 0,-21 21 0,21 1 15,-22-22-15,1 0 0,0 0 16,-1 0-16,1 0 0,0 0 0,-1 0 15,22-22-15,-21 22 0,21-21 0,-1-21 16,1 21-16,0 0 0,21-22 16,0 22-16,0-21 0,0 21 15,0-22-15,0 22 16,0 0-16,0 42 16,0 0-16,21 0 15,-21 22-15,21-22 0,1 0 16,-22 21-16,0-20 0,21 20 0,0-21 15,0 21-15,0-20 0,0-1 16,1 0-16,-1 0 0,21 0 0,22-21 16,-43 21-16,21-21 0,-21 0 15,22 0-15,-1 0 0,0-21 16,1 0-16,-1 21 0,0-21 0,-21-21 16,22 20-16,-1 1 0,-21-21 15,22 0-15,-22-1 0,0 1 16,0 0-16,0-1 0,0 1 0,-21 0 15,0 20-15,0-20 0,0 21 16,0 0-16,0 0 0,0 42 31,0 0-31,-21 0 0,0 0 16,21 0-16,-21 22 0,0-22 0,21 21 16,0 1-16,0-22 0,-21 21 15,21-21-15,0 22 0,0-1 16,0-21-16,0 0 0,0 0 15,21-21-15,0 22 16,0-22-16,0 0 0,0 0 0,1 0 16,20-22-16,-21 22 0,0-21 15,22 0-15,-22 0 0,0-21 0,21 20 16,-21-20-16,1 21 0,-1-21 16,0-1-16,0 22 0,-21-21 0,0 21 15,21-1-15,-21 1 0,0 42 31,0 1-31,-21-1 16,21 21-16,0-21 0,-21 0 16,0 22-16,21-22 0,-21 21 0,21-21 15,0 1-15,0-1 0,0 21 16,0-21-16,21 0 16,0 1-16,0-22 0,0 0 0,0 0 15,1 0-15,-1 0 0,21 0 16,-21 0-16,0 0 0,22-22 0,-22 1 15,0 0-15,21 0 0,-20-21 0,20 20 16,-21-20-16,0 0 0,0 21 16,1-22-16,-1 1 0,0 0 0,0 20 15,-21-20-15,0 21 0,0 0 16,21 21-16,-42 21 31,21 0-31,-21 0 0,0 22 16,0-22-16,-1 21 0,22-21 0,0 22 15,-21-1-15,21-21 0,0 21 16,0-20-16,0-1 0,0 0 0,0 0 16,0 0-16,43 0 0,-22-21 15,0 0-15,0 0 0,0 0 16,0 0-16,1 0 0,20-21 0,-21 21 16,0-21-16,0 0 0,1 0 15,20 0-15,-21-22 0,0 22 16,0-21-16,1 21 0,-22-22 0,21 1 15,0 21-15,-21-22 0,0 22 16,0 0-16,0 42 31,0 0-31,0 1 0,-21 20 0,0-21 16,21 21-16,0-20 0,-22 20 16,22-21-16,-21 21 0,21-20 0,0-1 15,0 0-15,0 0 0,0 0 16,21-21 15,1-21-31,-22 0 0,21 0 16,0 0-16</inkml:trace>
  <inkml:trace contextRef="#ctx0" brushRef="#br1" timeOffset="60243.96">19452 2879 0,'0'0'0,"0"-43"0,-21-41 16,0 84-1,21 21 17,0 0-32,0 0 0,21 0 15,0-21-15,0 0 16,22 22-16</inkml:trace>
  <inkml:trace contextRef="#ctx0" brushRef="#br1" timeOffset="60503.86">20045 2773 0,'0'0'0,"0"-21"0,0 0 16,-21 21-1,-1 0-15,22 21 16,-21 0-16,0 0 0,0 21 0,0-20 16,0 20-16,-1 0 0,1 1 15,0-1-15,0 0 0,0 1 16,-22-1-16,22 0 0,0-21 0,0 22 0,0-1 15,0-21-15,21 22 16,-22-22-16,22 0 0,0 0 16,0 0-16,22-21 0,-1 0 15,0 0-15,0 0 0,21 0 16,-20-21-16,-1 0 0,0 0 0,0 0 16</inkml:trace>
  <inkml:trace contextRef="#ctx0" brushRef="#br1" timeOffset="60693">19791 3090 0,'0'0'0,"-21"0"0,-1 0 0,1 0 16,42 0 31,22-21-47,-22 21 0,21 0 0,-21 0 15,22 0-15,-22 0 0,21-21 16,1 21-16,-22 0 0,21-21 0,-21 21 15,22-21-15,-22 0 0,0 21 16</inkml:trace>
  <inkml:trace contextRef="#ctx0" brushRef="#br1" timeOffset="61324.93">20278 2900 0,'-22'0'31,"1"0"-31,0 0 0,0 0 16,21 21-16,-21 0 0,0 0 15,-1 22-15,1-22 0,0 21 16,0-21-16,0 22 0,21-22 0,0 21 15,-21-21-15,21 1 0,0-1 16,0 0-16,0 0 0,0 0 0,0 0 16,21-21-16,0 0 0,0 22 15,0-22-15,22 0 0,-22 0 0,21 0 16,0-22-16,-20 22 0,20-21 0,0 0 16,-21 0-16,22 0 0,-22 0 15,21-22-15,-21 22 0,1-21 0,-1-1 16,0 1-16,0 0 0,0-1 15,0-20-15,-21 21 0,0-1 0,22 1 16,-22 0-16,0-1 0,0 22 16,0 0-16,0 42 15,-22 21-15,1-20 16,0 20-16,21 0 0,-21 1 16,0-1-16,0 0 0,-1 1 0,1-1 15,21 0-15,-21 1 0,21-1 16,-21 0-16,21-21 0,0 22 0,0-22 15,0 21-15,0-21 0,0 1 0,0-1 16,0 0 0,0-42-1,0 0-15,0-1 16,0-20-16,21 21 16,0 0-16,0 0 0,1-22 0,20 22 15,-21-21-15,21 21 0,1-22 16,-1 22-16,0 0 0,-20 0 0,20 0 15,0 21-15,-21 0 0,1 0 16,20 0-16,-21 0 0,-21 21 0,0 0 16,21 0-16,-21 0 0,0 22 0,0-22 15,0 0-15,-21 21 0,21-21 16,-21 22-16,0-22 0,0 0 0,-1 0 16,1 0-16,0 1 15,21-1-15,-21-21 0,21 21 16,21-42-1,0 21-15,0-21 16,22-1-16,-22 1 0</inkml:trace>
  <inkml:trace contextRef="#ctx0" brushRef="#br1" timeOffset="61563.78">21188 2667 0,'-21'-21'0,"42"42"0,-64-42 15,65 21 17,-1 0-17,0 0-15,21 0 0,-21 0 0,1 0 16,20 0-16,-21 0 0,21 0 16,1 0-16,-22 0 0,0 0 0,21 0 15,-20 0-15,-1 0 0,-21 21 16,21-21-16</inkml:trace>
  <inkml:trace contextRef="#ctx0" brushRef="#br1" timeOffset="61796.03">21463 2667 0,'0'0'16,"-21"0"-16,21 21 0,-21 0 0,-1-21 15,1 22-15,21-1 0,-21 21 16,21-21-16,-21 22 0,0-22 0,21 21 15,-21 0-15,-1-20 0,22 20 16,0 0-16,-21-21 0,0 22 0,21-1 16,-21-21-16,21 22 0,0-22 0,0 0 15,0 0-15,0 0 0,0 0 16,0 1-16,0-1 16,21-21-1,0-21 1,-21-1-16,43 1 0,-22 21 0</inkml:trace>
  <inkml:trace contextRef="#ctx0" brushRef="#br1" timeOffset="62143.05">21526 3112 0,'0'0'0,"22"-22"0,-1 1 15,-21 0-15,-21 21 47,-1 21-47,22 0 0,-21 1 16,21-1-16,0 0 0,0 0 0,-21 0 15,21 0-15,0 1 16,0-1-16,0 0 0,21-21 16,0 21-16,1-21 15,-1 0-15,0 0 0,21 0 16,-21-21-16,1 0 0,-1 21 0,0-21 16,0-1-16,0 1 0,0 0 15,1 0-15,-22 0 0,0-22 0,0 22 16,0 0-16,0 0 0,0 0 15,0 0-15,-22-1 0,1 22 0,0 0 16,0 0-16,0 0 0,0 0 0,-1 0 16,1 22-16,0-22 0,0 21 15,21 0-15,0 0 16,0 0-16,0 0 0,21-21 16</inkml:trace>
  <inkml:trace contextRef="#ctx0" brushRef="#br1" timeOffset="62427.75">22225 2815 0,'0'0'0,"0"-21"0,0-21 31,-21 42-31,0 0 16,-1 0-16,22 21 0,-21 0 15,0 0-15,21 0 0,-21 22 0,0-22 16,0 21-16,-1-21 0,1 22 16,0-22-16,0 21 0,21-21 0,-21 22 15,21-22-15,-21 21 0,21-21 0,0 1 16,0-1-16,0 0 0,0 0 16,0 0-16,21-21 0,0 21 15,0-21-15,0 0 0,0 0 16,1 0-16,-1 0 0,0 0 0,0-21 15</inkml:trace>
  <inkml:trace contextRef="#ctx0" brushRef="#br1" timeOffset="62756.05">22691 2646 0,'0'0'0,"0"-64"31,21 86-15,0-1-16,0 0 16,0 0-16,-21 21 0,0-20 15,21 20-15,-21 0 0,0 1 16,0-1-16,0 0 0,0-21 0,0 22 16,-21-1-16,0 0 0,0 1 15,0-1-15,0 0 0,-1-20 0,-20 20 16,21-21-16,0 0 0,0 0 15,-22-21-15,43 22 0,-21-22 0,0 0 16,0 0-16,21-22 31,0 1-31,21 0 16,0-21-16,0 21 0,-21-1 16</inkml:trace>
  <inkml:trace contextRef="#ctx0" brushRef="#br1" timeOffset="63079.56">23114 3069 0,'0'43'16,"0"-22"-16,21-21 31,0 0-31,0 0 15,1 0-15,-22-21 16,0-1-16,0 1 16,-22 21 15,1 0-31,0 0 16,0 0-16,21 21 15,-21 1-15,42-22 47</inkml:trace>
  <inkml:trace contextRef="#ctx0" brushRef="#br1" timeOffset="65532.03">23939 3069 0,'-21'0'0,"0"0"15,21-21 17,21 0-32,0 21 0,1-21 15,-1 0-15,0-1 0,21 22 16,-21-21-16,1 0 0,20-21 0,-21 21 15,0-1-15,0 1 0,1-21 16,-1 0-16,-21-1 0,0 1 0,21 21 16,-21-22-16,0 1 0,0 0 15,0 21-15,0-1 0,0 1 16,0 0-16,0 0 0,-21 21 16,0 0-16,-1 21 0,1 0 15,-21 0-15,21 22 0,-22-1 0,1 22 16,21-22-16,-21 21 0,20 1 15,-20-1-15,21 22 0,-21-21 0,20 20 16,1 1-16,-21 21 0,21-22 16,0 1-16,-1 21 0,1-21 0,0-1 15,0 22-15,21-21 0,-21 21 0,21-22 16,-21 1-16,21 0 0,-22-22 16,22 1-16,0-1 0,0 1 0,0-1 15,0-21-15,0 1 0,0-1 16,0-21-16,0 0 0,0 1 15,22-22-15,-1 0 16,21-22-16,-21 1 0,22 0 0,-1-21 16,21-1-16,-20 1 0,20-21 15,-20-1-15,20 1 0,-21-1 0,1-21 16,-22 22-16,0-22 0,0 22 16,-21-1-16,0-20 0,0 20 15,0 1-15,-42-1 0,21 1 0,0-1 16,-22 22-16,1-1 0,0 1 0,20 0 15,-20 21-15,0-1 0,21 1 0,-1 0 16,1 0-16,0 21 16,21-21-16,21 21 31,0 0-31,1 0 0,-1 0 0,21 0 16,-21 0-16,0 0 0,22 0 15,-22 0-15,0 0 0,21-21 0</inkml:trace>
  <inkml:trace contextRef="#ctx0" brushRef="#br1" timeOffset="65960.03">24447 3006 0,'0'0'0,"0"-21"16,0-1-16,0 1 15,0 0 1,0 0-16,22 21 0,-22-21 0,21 0 15,0 21-15,0-22 0,21 22 0,-20-21 16,-1 21-16,21 0 0,0 0 16,-20 0-16,20 0 0,-21 0 0,0 21 15,22 1-15,-22-1 0,0 0 16,-21 0-16,0 0 0,0 22 0,0-22 16,0 0-16,0 0 0,-21 0 15,0 0-15,-1 1 0,1-1 16,0 0-16,0 0 0,0-21 15,0 0-15,21-21 16,0 0 0,0 0-16,21-1 15,-21 1-15,21 0 0,0 0 0,0 0 16,0 0-16,1-1 0,-1 1 16,0 0-16,0 0 0,0 0 0,0 0 15,-21-1-15,22 22 0,-1 0 16,0 0-16,0 0 0,0 0 15,0 0-15,1 0 0,-1 22 16,21-1-16,-21-21 0,0 21 16,22 0-16</inkml:trace>
  <inkml:trace contextRef="#ctx0" brushRef="#br1" timeOffset="67376.69">25654 3027 0,'0'0'0,"42"0"0,-21 0 15,1 0-15,20 0 0,-21 0 16,0-21-16,-21 0 15,0-1-15,0 1 16,0 0-16,-21 0 0,21 0 0,-21 0 16,0 21-16,0-22 0,-1 22 15,1 0-15,0 0 0,0 0 0,-21 0 16,20 0-16,1 0 0,-21 22 16,21-1-16,-22 0 0,22 0 15,0 0-15,-21 0 0,21 22 0,-1-22 16,1 0-16,0 0 0,21 0 15,0 22-15,0-22 0,0 0 0,0 0 16,0 0-16,21 1 16,0-22-16,1 0 0,-1 0 0,0 0 15,0 0-15,21 0 0,-20 0 16,20-22-16,-21 1 0,21 0 0,-20 0 16,20 0-16,-21 0 0,21-1 0,-20 1 15,-1-21-15,0 21 16,0-22-16,0 22 0,0 0 0,1-21 15,-22 21-15,0-1 0,0 1 16,0 42 0,0 1-1,-22-22-15,1 42 0,21-21 0,-21 0 16,21 0-16,0 1 0,0 20 16,0-21-16,0 0 0,0 0 0,0 1 15,0-1-15,21 0 0,-21 0 0,21 0 16,1 0-16,-1-21 0,21 0 15,-21 0-15,0 0 0,1 0 16,20 0-16,-21-21 0,0 0 16,0 0-16,1 21 0,-1-21 0,0 0 15,0-1-15,0 1 0,0-21 16,-21 21-16,22 0 0,-22-1 0,0 1 16,21-21-16,0 21 0,-21 0 15,0 42 1,0 0-1,0 0-15,0 0 0,0 0 16,-21 1-16,0-1 0,21 0 0,-22 0 16,1 21-16,21-20 0,0-1 15,-21 0-15,0 0 0,21 0 0,0 0 16,0 1-16,0-1 16,-21-21-16,21-21 31,0-1-16,0 1-15,0 0 0,0 0 0,21-21 16,0 20-16,-21 1 0,21-21 16,0 21-16,1 0 0,-1-22 0,0 22 15,0-21-15,21 21 0,-20-1 16,-1 1-16,0 0 0,21 21 0,-21 0 16,1 0-16,-1 0 0,0 21 15,-21 0-15,0 1 0,21-1 16,-21 21-16,0-21 0,0 22 15,0-22-15,0 0 0,0 21 16,-21-21-16,21 1 0,0-1 0,0 0 16,-21 0-16,21 0 0,0 0 15,-21-21-15,21 22 0,-22-22 16,22-22 0,0 1-1,0 0-15,0 0 16,0 0-16,0 0 0,0-1 0,22 1 15,-1 0-15,0-21 0,0 21 16,0-22-16,22 22 0,-22-21 16,21 21-16,0-1 0,-20-20 0,20 42 15,0-21-15,-21 0 0,22 21 16,-1 0-16,-21 0 0,0 0 0,22 21 16,-43 0-16,0 0 0,0 0 15,0 22-15,0-22 0,0 21 0,0-21 16,-21 1-16,-1 20 0,1-21 0,21 0 15,-21 0-15,21 22 0,-21-22 16,21 0-16,0 0 0,0 0 0,0 1 16,63-22 15,-20 0-31,-22 0 16,21 0-16,-21-22 0,22 1 0,-1 0 15,-21 0-15,22 0 0,-22 0 16,21-1-16,-21-20 0,22 21 0,-22 0 15,0-22-15,-21 22 0,0 0 0,21 21 16,-21-21-16,-21 21 16,0 0-1,0 21-15,-1 0 0,1-21 16,-21 21-16,21 1 0,0-1 0,-1 0 16,1 0-16,21 0 0,0 0 15,0 1-15,0-1 0,0 0 16,0 0-16,0 0 15,0 0-15,21-21 0,1 0 0,-1 22 16,0-22-16,0 0 0,0 0 16,0 0-16,1-22 0,-1 22 15,0-21-15,0 0 0,21 0 0,-20 0 16,-1 0-16,0-1 0</inkml:trace>
  <inkml:trace contextRef="#ctx0" brushRef="#br1" timeOffset="67708.03">28427 2265 0,'0'0'0,"0"-21"0,0 0 16,0-1-1,-21 22-15,-1 0 0,1 0 16,0 22-16,0-1 0,0 21 0,-22 0 15,22 1-15,-21-1 0,0 22 16,20-22-16,-20 21 0,21 1 0,0-22 16,0 22-16,-1-22 0,1 22 15,0-22-15,0 0 0,21 1 16,0-22-16,0 21 0,0-21 0,0 22 16,0-22-16,0 0 0,0 0 15,0 0-15,0 0 0,21-21 16,0 0-16,0 0 0,1 0 15,-1 0-15,0 0 0,21 0 0,-21 0 16,22 0-16,-1-21 0,-21 0 16</inkml:trace>
  <inkml:trace contextRef="#ctx0" brushRef="#br1" timeOffset="68155.84">28808 2646 0,'0'0'0,"-64"0"32,43 0-32,0 21 0,0 0 15,0 0-15,-1 1 0,1-1 0,0 21 16,0-21-16,0 22 0,21-22 16,-21 21-16,21-21 0,-22 0 15,22 22-15,0-22 0,0 0 0,0 0 16,0 0-16,0 22 0,0-22 15,22 0-15,-1 0 16,0-21-16,0 0 0,0 0 16,0 0-16,1 0 0,-1 0 15,0 0-15,0-21 0,21 0 0,-20 0 16,-1 0-16,21-1 0,-21 1 0,0-21 16,22 21-16,-22-22 0,0 1 15,21 0-15,-42 21 0,22-22 0,-22 22 16,0 0-16,0 0 0,0 0 15,-22 21-15,1 0 0,-21 0 16,21 0-16,-22 0 0,22 0 16,0 0-16,-21 0 0,21 0 0,-1 0 31,44 0 0,-1 0-31</inkml:trace>
  <inkml:trace contextRef="#ctx0" brushRef="#br1" timeOffset="68591.02">29231 2223 0,'0'0'0,"0"-22"0,0 1 15,0 0 1,21 21 15,0 0-31,1 0 0,-1 0 16,21 0-16,-21 21 0,22 0 15,-1-21-15,0 43 0,1-22 0,-1 0 16,21 21-16,-20 1 0,-1 20 16,-21-20-16,22 20 0,-22-21 0,0 22 15,-21-22-15,0 22 16,0-22-16,0 0 0,-21 22 0,0-22 0,-1 1 15,-20-1-15,21 0 16,-21-21-16,-1 22 0,1-1 0,-22-21 16,22 22-16,0-22 0,-1 0 15,1 0-15,21 0 0,-21-21 0,20 21 16,-20 1-16,21-22 0,0 0 16,21 21-16,-21-21 0,-1 0 15,22-21 1,0-1-1,0 1-15,22 0 16,-1 0-16,-21 0 0,21 0 16,0-1-16</inkml:trace>
  <inkml:trace contextRef="#ctx0" brushRef="#br1" timeOffset="71095.56">7175 6138 0,'0'22'0,"-21"-22"16,21 21-16,0 0 31,0-42 63,0 0-79,0-1 1,-21 22-16,0 0 16,0 0-16,0 0 15,-1 22-15,1-1 0,0-21 16,21 21-16,-21 0 0,0 0 16,21 0-16,0 1 15,0-1-15,21-21 16,0 0-1,0 0-15,0 0 0,1 0 0,-1 0 16,0-21-16,0 21 16,0-22-16,-21 1 15,0 0-15,0 0 16,0 0-16,-21 21 31,0 0-31,0 0 0,0 0 16,-1 0-16,22 21 15,-21 0-15,21 0 0,0 0 16,0 1-16,0-1 16,0 0-16,21-21 31,1 0-31,-1 0 16,0 0-16,0 0 0,0-21 15,0 21-15,-21-21 0,0-1 16,0 1-1,0 0-15,-21 0 16,0 21 0,0 0-16,0 0 15,0 0-15,-1 0 0,22 21 16,-21-21-16,21 21 0,-21 0 0,21 1 16,0-1-16,0 0 15,0 0-15,0 0 16,0 0-1,21-21-15,0 0 0,1 0 16,-1 0-16,0-21 16,0 21-16,0-21 0,-21 0 15,0 0-15,0 0 16,0-1-16,0 1 16,-21 21-16,0 0 0,0 0 15,0 0-15,-1 0 16,1 0-16,0 0 15,21 21-15,0 1 16,0-1-16,0 0 16,0 0-1,21-21 1,0 0-16,1-21 16,-22 0-16,21 21 15,-21-21-15,0-1 16,0 1-1,0 0 1,21 21 47,0 21-48,0-21-15,-21 21 16,21-21-16,1 22 0,-1-22 15,-21 21-15,0 0 0,21-21 0,0 21 16,0 0-16,-21 0 0,21 1 16,1-22-16,-22 21 0,21 0 0,0 0 15,-21 0-15,21 0 0,0 1 16,-21-1-16,0 21 0,21-21 0,1 0 16,-22 1-16,21-1 0,-21 21 15,21-21-15,-21 0 0,0 1 16,0 20-16,0-21 0,0 0 15,0 0-15,0 1 0,0 20 0,0-21 16,0 0-16,0 0 0,0 1 0,0-1 16,0 21-16,0-21 0,-21 22 15,0-22-15,21 21 0,0-21 0,-22 22 16,1-22-16,0 21 0,0-21 16,0 0-16,0 22 0,-1-22 0,1 21 15,0-21-15,0 1 16,0-1-16,0 21 0,-1-42 0,22 21 15,-21 0-15,0 1 0,0-1 0,0 0 16,0-21-16,21 21 0,-22-21 16,22 21-16,-21-21 15,0 0-15,21 21 16,-21-21-16,21-21 78,0 0-78,0 0 0,0 0 16,21 0-1</inkml:trace>
  <inkml:trace contextRef="#ctx0" brushRef="#br1" timeOffset="71503.05">6985 7345 0,'-21'0'0,"42"0"15,-42-21-15,0 21 0,21 21 63,0 0-63,0 0 0,0 0 0,0 1 15,21-1-15,-21 21 0,21-21 16,-21 0-16,21 1 0,-21-1 0,0 21 16,0-21-16,0 0 0,21 1 0,-21-1 15,0 0-15,0 0 0,0 0 16,0 0-16,0 1 0,0-1 0,0 0 16,0 0-16,0 0 0,0 0 15,0 1-15,0-1 16,21-42 31,-21-1-47,22 1 15,-1 0-15,0 0 16,-21 0-16,21 0 0,0-1 0,0 1 16</inkml:trace>
  <inkml:trace contextRef="#ctx0" brushRef="#br1" timeOffset="72039.45">7768 7324 0,'0'0'0,"21"0"0,0-21 0,-21-1 31,22 22-31,-44 0 31,1 22-31,21-1 0,-42 0 16,21 0-16,0 0 0,-1 22 0,1-22 15,-21 0-15,21 21 0,0-21 16,-22 22-16,22-22 0,-64 42 16,64-41-16,-21 20 0,0-21 15,20 0-15,-20 22 0,0-22 0,21 0 16,-22 0-16,22 0 0,0 0 0,0 1 16,0-1-16,-1 0 0,1-21 15,21 21-15,-21-21 0,21 21 16,-21-21-1,21 21 1,-21-21 62,21 22-78,0-44 125,0 1-109</inkml:trace>
  <inkml:trace contextRef="#ctx0" brushRef="#br1" timeOffset="74867.36">12658 6033 0,'0'0'0,"-22"0"16,22 21-16,22-42 62,-1 21-62,0-22 0,0 22 16,-21-21-16,21 0 0,-21 0 15,0 0-15,0 0 16,0-1-16,-21 1 0,0 0 16,0 0-16,-22 21 0,22-21 0,0 21 15,0 0-15,-21 0 0,20 0 16,-20 21-16,21 0 0,-21 0 0,20 22 16,-20-1-16,21-21 0,0 21 15,0 1-15,-1-1 0,1 0 0,0 1 16,21-1-16,0-21 0,0 22 15,0-1-15,0-21 0,0 0 0,0 0 16,21 1-16,0-1 0,1 0 0,-1-21 16,0 0-16,0 0 0,0 0 15,0 0-15,22-21 0,-22 0 0,0-22 16,21 22-16,-20 0 16,-1 0-16,0-22 0,0 22 0,0-21 15,0 0-15,-21-1 0,22 1 16,-1-22-16,-21 22 0,0-21 15,21-1-15,-21 1 0,21-1 0,-21 1 0,0 20 16,0 1-16,0 0 0,0-1 16,0 22-16,0 0 0,-21 21 15,21 21-15,-21 21 16,21 1-16,0-1 0,0 22 0,0-22 16,-21 21-16,21 1 0,0-22 15,0 22-15,0-22 0,0 0 16,0 1-16,0-1 0,0 0 0,0-20 15,0-1-15,21 21 0,-21-21 16,21 0-16,0-21 0,0 0 16,0 0-16,1 0 0,-1 0 15,0 0-15,0 0 0,0 0 0,0-21 16,1 0-16</inkml:trace>
  <inkml:trace contextRef="#ctx0" brushRef="#br1" timeOffset="75443">13102 6075 0,'-21'0'16,"0"0"-16,0-21 16,-1 21-16,22-21 0,0-1 15,0 1-15,0 0 16,22 0-16,-1 0 0,0 21 16,0-21-16,21-1 0,-20 22 15,20 0-15,-21 0 0,0 0 0,22 0 16,-22 22-16,21-1 0,-21-21 15,22 21-15,-22 21 0,0-21 0,0 1 16,-21-1-16,0 21 0,0-21 16,0 0-16,0 1 0,0-1 0,-21 0 15,0 0-15,0 0 0,-1 0 0,1 1 16,0-22-16,0 0 16,0 0-16,0 0 0,-1 0 15,22-22 1,0 1-16,0 0 0,22 0 15,-1 0-15,0 0 0,0-1 0,0 1 16,0-21-16,1 21 0,-1 0 16,0-1-16,0 1 0,0 0 0,22 0 15,-22 0-15,21 0 0,-21-1 16,22 22-16,-1-21 0,0 21 0,1 0 16,-1 0-16,-21 0 15,21 0-15,1 0 0,-22 0 0,21 0 16,-21 0-16,1 0 0,-22 21 0,21 1 15,-21-1-15,0 0 0,0 0 16,0 0-16,-21 0 0,-1 1 0,1 20 16,0-21-16,0 0 0,21 0 15,-21 1-15,21-1 0,-21-21 0,21 21 16,-22 0-16,22 0 0,0 0 31,0-42 0,0 0-31,22 0 16,-1 21-16</inkml:trace>
  <inkml:trace contextRef="#ctx0" brushRef="#br1" timeOffset="75616.03">14033 5821 0,'0'-21'16,"0"42"-16,0-63 0,0 20 0,0 1 15,-21 0-15,21 0 16,-21 21-1,21 21 1,0 0-16,21 0 16,0-21-16,1 22 0,-1-1 0,0-21 15,0 21-15,0 0 16</inkml:trace>
  <inkml:trace contextRef="#ctx0" brushRef="#br1" timeOffset="75971.92">14393 5927 0,'21'0'31,"-21"21"-31,22-21 0,-22 21 16,21 0-16,-21 0 0,0 1 0,21-1 16,-21 0-16,0 0 0,0 0 0,0 22 15,0-22-15,0 0 16,0 0-16,0 0 0,0 0 0,-21 1 15,21-1-15,-21 0 0,21 0 16,0-42 0,21 21-1,0-21-15,0 0 0,-21-1 16,21 1-16,0 0 0,1 0 0,-1 0 16,-21-22-16,21 22 0,0-21 15,0 21-15,0-22 0,-21 22 16,22-21-16,-1 21 0,-21 0 0,0-1 15,21 22-15,0 0 0,0 0 16,0 0 0,-21 22-16,0-1 15</inkml:trace>
  <inkml:trace contextRef="#ctx0" brushRef="#br1" timeOffset="76600">14817 6160 0,'0'0'0,"0"21"0,42 0 31,-21-21-31,0 0 0,0 0 16,22 0-16,-22 0 0,21-21 16,-21 21-16,22-21 0,-22 21 0,21-22 15,-21 1-15,1 0 0,-1 21 16,0-21-16,0 0 0,-21 0 16,0-1-16,0 1 0,-21 21 15,0-21-15,0 21 0,-1 0 16,1 0-16,-21 21 0,21-21 0,0 21 15,-22 1-15,22-1 0,0 0 16,0 0-16,0 0 0,21 22 0,0-22 16,0 0-16,0 0 0,0 0 0,0 0 15,0 1-15,21-22 0,0 21 16,0 0-16,21 0 0,-20-21 0,20 0 16,0 21-16,-21-21 0,22 0 15,-1 0-15,-21 0 0,0-21 16,1 21-16,-1-21 0,0 0 0,0 0 15,-21-1-15,21 1 0,0-21 16,-21 21-16,22-22 0,-1 22 0,0-21 16,0 21-16,0-22 0,0 22 15,22 0-15,-22 0 0,21 0 0,-21 21 16,22 0-16,-22 0 0,0 0 16,0 0-16,22 0 0,-22 21 0,0 0 15,-21 0-15,0 22 0,0-22 16,0 0-16,0 0 0,0 21 15,0-20-15,0-1 0,-21 0 0,21 0 0,-21 0 16,-1-21-16,22 21 16,-21-21-16,0 0 15,21-21 1,0 0-16,0 0 0,0 0 16,0 0-16,0-1 0,0 1 15,21-21-15,0 21 0,1 0 16,-22-22-16,21 22 0,0 0 0,0 0 15,21-22-15,-20 43 0,-1-21 16,21 0-16,-21 21 0,22 0 0,-22 0 16,0 0-16,0 0 0,0 0 15</inkml:trace>
  <inkml:trace contextRef="#ctx0" brushRef="#br1" timeOffset="76783.88">16298 6117 0,'0'0'0,"21"21"31,1-21-31,-1 0 16,0 0-16,-21-21 0,0 0 62,0 0-46</inkml:trace>
  <inkml:trace contextRef="#ctx0" brushRef="#br1" timeOffset="78348.14">17441 6244 0,'0'0'0,"-106"43"31,85-43-31,0 0 0,0 0 16,21-22 0,0 1-16,0 0 0,21 0 15,21 0-15,-20-22 16,20 22-16,0-21 0,1 0 0,-1-1 16,0-20-16,22 20 0,-43-20 0,21-1 15,-21 22-15,1-21 0,-22 20 16,0 22-16,0-21 0,0 21 0,-22 21 15,1 0-15,-21 0 16,21 21-16,-22 0 0,22 21 0,-21 1 16,21-1-16,0 0 0,-1 1 15,1-1-15,21 21 0,-21-20 0,21-1 16,0 0-16,0-20 0,0 20 16,0 0-16,21-21 0,-21 1 0,0-1 15,21 0-15,-21 0 0,0 0 16,0 0-1,-21-21-15,0 0 0,0 0 16,0-21-16,0 0 0,-1 21 16,-20-21-16,21 0 0,0 0 0,0-1 15,-1-20-15,22 21 0,-21 0 0,21 0 16,-21 21-16,21-22 0,0 44 31,0-1-31,0 0 0,21 0 16,0 0-16,-21 0 0,22 1 15,-1-1-15,0 0 0,0 0 0,0 0 16,0-21-16,1 21 0,20-21 16,-21 0-16,21 0 0,1 0 0,-22 0 15,21 0-15,1 0 0,-1 0 16,0 0-16,1-21 0,-1 0 0,0 0 16,-21 0-16,1 0 0,-1-1 15,21 1-15,-42-21 0,21 21 0,0-22 16,-21 22-16,22-21 0,-22 21 15,0 0-15,0-1 0,0 1 0,0 0 16,0 42 0,0 0-16,-22 1 15,22-1-15,-21 21 0,0-21 16,21 0-16,0 22 0,-21-22 16,21 21-16,0-21 0,0 1 0,0-1 15,0 0-15,0 0 0,0 0 0,21-21 16,0 21-16,0-21 15,22 0-15,-22 0 0,0 0 0,21 0 16,-20-21-16,20 0 0,0 21 16,-21-21-16,1 0 0,20 0 0,-21-1 15,0 1-15,0-21 0,1 21 16,-1-22-16,0 1 0,-21 21 16,0-21-16,21 20 0,-21 1 0,21 0 15,-21 0-15,0 42 16,0 0-16,0 0 15,0 22-15,0-22 0,-21 0 16,21 21-16,-21-20 0,21 20 0,0-21 16,0 0-16,0 22 0,0-22 15,0 0-15,0 0 0,21 0 16,0-21-16,0 0 0,1 0 0,-1 0 16,0 0-16,21 0 0,-21 0 15,1 0-15,20-21 0,-21 0 16,21 21-16,-20-21 0,-1 0 0,0-1 15,0-20-15,0 21 0,0-21 16,1 20-16,-1-20 0,0 0 0,0 21 16,-21-22-16,21 22 0,-21-21 15,21 42-15,-21-21 0,0 42 32,0 0-32,0 0 0,0 0 0,-21 22 15,21-22-15,-21 0 0,21 21 16,0-21-16,0 1 0,0 20 0,0-21 15,0 0-15,0 0 0,0 1 16,21-1-16,0-21 0,1 21 16,-1-21-16,21 0 15,-21 0-15,0 0 0,22 0 16,-22-21-16,0 21 0,21-21 0,-20-1 16,-1 1-16,21 0 0,-21 0 15,0 0-15,1-22 0,-1 22 0,0 0 16,-21-21-16,0 21 0,21-1 15,-21 1-15,0 0 0,0 42 32,-21 0-32,21 22 15,0-22-15,-21 0 0,0 0 0,21 0 16,-22 22-16,22-22 0,0 0 16,0 0-16,0 0 0,-21-21 0,21 22 15,0-1-15,21-42 63,-21-1-63,22 1 0,-22 0 0,21 0 15</inkml:trace>
  <inkml:trace contextRef="#ctx0" brushRef="#br1" timeOffset="78507.83">19516 5694 0,'-43'-42'31,"22"42"-15,21 21 0,0 0-1,0 0-15,21-21 16,0 0-16,1 0 0,-1 0 0,21 0 16,-21 0-16</inkml:trace>
  <inkml:trace contextRef="#ctx0" brushRef="#br1" timeOffset="78750.74">20151 5525 0,'0'0'0,"0"-22"0,-22 22 31,1 22-15,21-1-16,-21 0 0,21 21 15,-21 1-15,0-1 0,0 0 0,21 1 16,-22-1-16,1 0 0,0 1 15,0-1-15,0 0 0,0 1 0,-1-22 16,22 0-16,0 21 0,-21-21 0,21 1 16,0-1-16,0 0 15,21-21 1</inkml:trace>
  <inkml:trace contextRef="#ctx0" brushRef="#br1" timeOffset="78920">19918 5990 0,'0'0'16,"-21"-21"-16,21 0 0,-22 0 0,22 0 31,22 21-31,-1 0 16,21 0-16,-21 0 0,0-22 0,22 22 16,-1 0-16,0 0 0,-20 0 15,20-21-15,0 21 0,1-21 0,-1 21 16,0-21-16</inkml:trace>
  <inkml:trace contextRef="#ctx0" brushRef="#br1" timeOffset="79139.71">20553 5694 0,'0'0'0,"0"-21"15,-21 21 1,-1 0-16,1 21 0,0 0 0,0 0 16,-21 0-16,20 22 0,1-22 15,0 21-15,-21 1 0,21-22 0,-1 21 16,1 0-16,0-20 0,0-1 0,21 21 15,0-21-15,0 0 0,0 1 16,0-1-16,0 0 0,21-21 0,0 0 16,22 21-16,-22-21 0,21 0 15,0 0-15,22 0 0,-22 0 16,1-21-16,20 0 0,-21 0 0,1 21 16,-1-22-16,0-20 0</inkml:trace>
  <inkml:trace contextRef="#ctx0" brushRef="#br1" timeOffset="79560">21061 5525 0,'0'0'0,"0"-22"0,0 1 16,-21 21-1,-1 43-15,1-22 16,21 21-16,-21 0 0,0 1 16,21-1-16,-21 0 0,21 1 0,-21-1 15,-1 0-15,22 1 0,0-22 16,-21 21-16,0-21 0,21 22 15,0-22-15,0 0 0,-21 0 16,21 0-16,-21-21 16,21-21 15,21 21-31,0-21 0,0 0 16,0 0-16,1-22 0,-1 22 0,21 0 15,-21-21-15,22-1 0,-22 22 0,21-21 16,-21 21-16,22 0 0,-22 21 15,0 0-15,0 0 0,-21 21 16,21 21-16,-21-21 0,0 0 16,0 22-16,0-22 0,0 0 15,0 21-15,-21-20 0,0-1 0,21 0 16,-21 0-16,0 0 0,-1-21 16,22 21-16,22-21 31,-1-21-16,0 0-15,21 21 0</inkml:trace>
  <inkml:trace contextRef="#ctx0" brushRef="#br1" timeOffset="79779.53">21611 5546 0,'0'0'0,"-21"-21"0,-21-64 31,63 85-16,0 0-15,0 0 16,21 0-16,1 0 0,-1 0 16,0 0-16,1 0 0,-1 0 0,0 0 15,-20 0-15,20 0 0,-21 0 16,0 0-16,0 0 0,1 21 0,-44 0 31</inkml:trace>
  <inkml:trace contextRef="#ctx0" brushRef="#br1" timeOffset="80007.88">21865 5482 0,'-21'0'31,"0"21"-31,21 1 16,-21 20-16,-1-21 15,22 21-15,-21 1 0,0-1 0,21 0 16,-21 1-16,0-1 0,0 0 15,-1 1-15,1-1 0,21-21 16,-21 22-16,21-22 0,-21 0 16,21 0-16,0 0 0,0 0 15,21-21 1,0 0-16,0 0 0,22 0 16,-22 0-16</inkml:trace>
  <inkml:trace contextRef="#ctx0" brushRef="#br1" timeOffset="80344.05">22140 5821 0,'0'0'16,"0"-21"-16,0 0 0,0-1 0,-21 44 47,21-1-47,-21 0 0,0 0 0,0 0 16,-1 22-16,-20 20 0,42-42 15,0 0-15,0 1 0,0-1 16,0 0-16,0 0 0,0 0 0,21-21 15,0 0-15,1 21 0,-1-21 16,0 0-16,21 0 0,-21 0 0,1 0 16,-1-21-16,21 0 0,-21 0 15,0 21-15,1-21 0,-22-22 0,21 22 16,-21 0-16,21-21 0,-21-1 0,0 1 16,0 21-16,0-21 0,0-1 15,0 22-15,-21 0 0,0 21 16,-1 0-16,1 0 0,0 0 15,0 0-15,0 0 0,21 21 16,0 0-16,0 0 16,21-21-16</inkml:trace>
  <inkml:trace contextRef="#ctx0" brushRef="#br1" timeOffset="80615.99">22945 5525 0,'0'0'0,"-85"-43"31,64 43-31,0 0 0,-1 21 16,22 1-16,-21-1 0,0 21 0,0 0 16,21-20-16,-21 20 0,21 0 0,-21 1 15,21-1-15,0 0 0,0 1 16,0-22-16,0 21 0,0-21 0,0 0 15,0 1-15,0-1 0,0 0 16,21 0-16,0-21 0,0 0 16,0 0-16,0 0 0,1 0 15,-1 0-15,0 0 0,21-21 16,-21 21-16</inkml:trace>
  <inkml:trace contextRef="#ctx0" brushRef="#br1" timeOffset="80883">23262 5503 0,'0'0'16,"0"-42"-16,0 21 0,21 0 0,-21 0 0,21-1 16,1 22-16,-1 0 15,0 0-15,0 0 0,0 22 16,0-1-16,1 0 0,-22 0 16,0 21-16,0 1 0,0-1 15,0 0-15,0 1 0,0-1 0,0 22 16,0-22-16,-22 0 0,1-21 15,0 22-15,-21-22 0,21 21 0,-1-21 16,1 1-16,0-1 0,0 0 16,0-21-16,42 0 31,0 0-31,0-21 16,0 0-16</inkml:trace>
  <inkml:trace contextRef="#ctx0" brushRef="#br1" timeOffset="81138.96">23728 5884 0,'-21'0'15,"21"22"-15,0-1 16,21-21 0,0 0-16,0 0 15,0-21-15,0-1 16,-21 1-16,-21 21 31,0 0-31,0 0 16,0 0-16,0 0 0,21 21 15,-22-21-15,22 22 16</inkml:trace>
  <inkml:trace contextRef="#ctx0" brushRef="#br1" timeOffset="83882.99">25358 5609 0,'0'0'0,"-22"0"0,22-21 0,0 0 16,-21 0-16,0 0 15,0-1-15,0 22 16,0-21-16,-1 21 0,1-21 16,0 21-16,-21 0 0,21 0 0,-22 0 15,22 0-15,-21 0 0,-1 21 0,1 0 16,21 1-16,-21 20 0,20-21 15,1 21-15,-21 1 0,21-1 0,21 0 16,-21-20-16,21 20 16,0 0-16,0-21 0,0 1 0,0 20 15,21-21-15,0-21 0,0 21 16,0-21-16,22 0 0,-1 0 0,0 0 16,1 0-16,-1 0 0,0-21 0,1 0 15,20 0-15,-21-22 0,1 22 16,-1-21-16,0 0 0,1-22 0,-22 22 15,21-1-15,-21-20 0,22 21 16,-22-22-16,0 22 0,0-22 0,-21 1 16,0 20-16,21-20 0,-21-1 15,0 1-15,0 21 0,0-1 16,0 22-16,0-21 0,-21 42 0,0 0 16,0 0-16,0 21 15,0 21-15,-1 1 0,1-1 0,21 0 16,-21 22-16,0-22 15,0 0-15,0 22 0,21-22 0,-22 22 0,22-22 16,-21 22-16,21-22 0,0 0 16,0 22-16,0-22 0,43 22 15,-22-43-15,0 0 0,0 0 16,21 0-16,1-21 0,-22 0 0,21 0 16,22 0-16,-22 0 0,0-21 0,1 0 15,-1 21-15,0-21 16,1-22-16,-1 22 0,0 0 0,-20-21 15,-1 21-15,0-22 0,0 22 16,-21 0-16,0 0 0,0 0 0,0-1 16,-21 22-16,0 0 15,0 0-15,-22 22 0,22-1 16,0 0-16,-21 21 0,20-21 0,1 22 16,0-22-16,0 21 0,21-21 15,-21 1-15,21-1 0,0 21 0,21-21 16,0 0-16,0-21 15,22 0-15,-22 0 0,21 0 16,0 0-16,22 0 0,-22-21 0,1 0 16,-1 0-16,0 0 0,1 0 15,-1-22-15,0 22 0,-21-21 0,22-1 16,-22 1-16,0 21 0,0-21 16,0-1-16,1 1 0,-22 0 0,0 20 15,0-20-15,21 0 0,-21 21 16,0-1-16,0 1 0,-21 42 31,21 22-31,-22-22 0,1 21 0,0 1 16,0-1-16,0 21 0,0 1 0,-22-1 15,22 1-15,0-1 16,-21 1-16,-1 21 0,22-22 0,-21 1 16,21 20-16,-22-20 0,22-1 15,0 1-15,0 20 0,0-41 0,21 20 16,0 1-16,0-22 0,0 0 0,0-20 15,21-1-15,0 0 0,0 0 16,21-21-16,1 0 0,-1 0 0,0-21 16,1 21-16,-1-21 0,0-22 15,-20 22-15,20-21 0,-21 21 0,0-22 16,0 1-16,-21 0 0,0-1 0,0 1 16,-21-21-16,0 20 15,0 1-15,-21 0 0,20-1 0,-20 22 16,0-21-16,-1 21 0,1-1 15,21 1-15,0 0 0,0 21 0,-1 0 16,22-21-16,22 21 16,-1-21-16,0 21 15,21 0-15,1 0 0,-1-21 0,0 21 16,1-22-16,20 1 0,-21 21 16,22-21-16</inkml:trace>
  <inkml:trace contextRef="#ctx0" brushRef="#br1" timeOffset="85155.99">27093 5482 0,'0'0'0,"0"-21"0,0 0 16,0 0-16,-21 0 15,0 21-15,0 0 0,-22 0 0,22 0 16,-21 0-16,21 0 0,-22 0 16,1 21-16,21 0 0,-21 0 0,-1 21 15,22-20-15,0 20 0,0 0 0,-22 1 16,43-1-16,-21 0 0,21-21 15,0 22-15,0-22 0,0 0 0,0 0 16,0 0-16,0 1 0,21-22 16,1 0-16,20 0 0,-21 0 0,0 0 15,22 0-15,-22-22 0,21 1 16,-21 0-16,22 0 0,-22 0 16,21-22-16,-21 22 0,0-21 15,1 0-15,-1-1 0,0 1 0,-21 0 16,21 20-16,-21 1 0,21 0 0,-21 0 15,0 0-15,0 42 16,0 0 0,0 0-16,-21 0 0,21 22 15,-21-22-15,21 0 0,0 21 0,0-20 16,0-1-16,0 21 0,0-21 16,21 0-16,0-21 0,0 22 15,1-1-15,-1-21 0,0 0 0,0 0 16,21 0-16,-20 0 0,-1 0 15,0-21-15,0-1 0,0 22 0,0-21 16,1-21-16,-1 21 0,0 0 16,-21-22-16,0 22 0,0-21 0,21 21 15,-21-22-15,0 22 0,0 0 16,0 0-16,0 0 0,0 42 31,-21 0-31,21 0 0,0 0 16,-21 0-16,21 22 0,-21-22 0,21 21 15,0 1-15,0-22 16,0 21-16,0-21 0,0 0 0,0 1 16,0-1-16,21-21 0,0 21 15,0-21-15,0 0 0,0 0 16,1 0-16,-1 0 0,0-21 16,-21 0-16,21-1 0,0 1 0,0 0 15,1 0-15,20-21 0,-21 20 0,0-20 16,-21 0-16,21 21 0,1-22 15,-1 22-15,0 0 0,-21 0 0,0 0 16,0 42 0,0 0-1,0 0-15,0 0 0,0 0 16,0 1-16,-21-1 0,21 0 16,0 0-16,0 0 0,0 0 0,0 1 15,0-1-15,21-21 0,0 21 16,0-21-16,0 0 0,1 0 0,20 0 15,0 0-15,1 0 0,-1 0 16,0 0-16,1 0 0,-1-21 0,-21 0 16,21-1-16,-20-20 0,20 21 15,-21-21-15,0 20 0,0-20 0,-21 0 16,22-1-16,-22 1 0,21 0 16,-21-1-16,21 1 0,-21 0 15,0 21-15,0-22 0,0 22 0,-21 42 31,0 22-31,-1-22 16,1 21-16,21 0 0,-21 1 16,21-1-16,-21 0 0,21-20 0,0 20 15,0 0-15,0 1 0,0-1 16,0-21-16,0 21 0,0-20 0,21-1 16,0 0-16,0 0 0,1 0 15,-1-21-15,0 0 0,0 0 0,0 0 16,0 0-16,1-21 0,20 0 15,-21 0-15,0 0 0,0-1 16,1-20-16,20 0 0,-21 21 0,0-22 16,0 1-16,22 0 0,-22-1 15,0 1-15,0 0 0,0-22 0,1 22 16,-1-1-16,0 1 0,0-21 16,-42 84-1,0 0 1,0 21-16,-1-21 0,1 22 0,0-1 15,21 0-15,-21 1 0,0-1 16,0 0-16,-1-20 0,22 20 0,-21 0 16,21-21-16,-21 22 0,21-1 15,0-21-15,0 0 0,0 1 16,0-1-16,0 0 0,0 0 0,21-21 16,0 0-16,1 0 15,-1-21-15,0 0 0</inkml:trace>
  <inkml:trace contextRef="#ctx0" brushRef="#br1" timeOffset="85320">28808 5376 0,'0'0'0,"-21"0"0,21-21 15,0 0 1,0 0 0,21 21-16,0 0 15,0 0-15,21 0 0,-20 0 16,20 0-16,0-21 0,1 21 15,20-21-15,-21 21 0,22-22 0,-22 22 16,22-21-16</inkml:trace>
  <inkml:trace contextRef="#ctx0" brushRef="#br1" timeOffset="85563.24">29803 5038 0,'0'0'0,"0"-43"0,-22-41 31,22 63-31,-21 21 0,0 0 0,0 0 15,0 0-15,0 21 16,-1 0-16,1 21 0,-21 1 0,21-1 16,0 0-16,-22 1 0,22-1 0,-21 21 15,21-20-15,-1-22 0,-20 21 16,21 1-16,0-1 0,21-21 0,0 21 16,0-20-16,0-1 0,0 21 15,0-21-15,21 0 0,21-21 0,-21 22 16,1-22-16,20 0 0,0 0 15,-21 0-15,22 0 0,-1-22 0</inkml:trace>
  <inkml:trace contextRef="#ctx0" brushRef="#br1" timeOffset="86203.96">29951 5419 0,'0'0'0,"21"-21"0,0-1 0,-21 1 0,0 0 16,0 0-16,0 0 15,-21 21-15,0 0 0,-22 0 16,22 21-16,0-21 0,0 21 0,0 0 15,0 0-15,-1 1 0,22-1 16,0 0-16,0 21 0,0-21 0,0 1 16,0-1-16,0 0 0,0 0 15,0 0-15,22-21 0,-1 0 16,-21 21-16,21-21 0,0 0 16,-21-21-1,0 0-15,0 0 16,0 0-16,0 0 0,0-22 15,0 22-15,0 0 0,0-21 16,0 20-16,0-20 0,0 21 0,0 0 16,21 0-16,0-1 0,1 22 15,-1-21-15,21 21 0,-21 0 0,22 0 16,-22 0-16,0 0 0,21 0 16,-21 21-16,1 1 0,-22-1 0,21 0 15,-21 0-15,0 0 0,21 0 0,-21 1 16,0-1-16,0 21 0,0-21 15,0 0-15,-21-21 0,0 22 16,-1-1-16,1 0 16,0-21-16,0 0 15,21-21 1,0 0-16,0-1 0,0 1 16,0 0-16,0 0 0,21 0 15,0 0-15,0-1 0,22 1 0,-22-21 16,21 21-16,1-22 0,-1 22 15,0 0-15,1 0 0,-22 0 0,21 21 16,-21 0-16,0 0 0,1 0 16,-1 21-16,-21 0 0,0 21 0,0-20 15,0-1-15,0 0 16,0 21-16,0-21 0,-21 1 0,-1 20 16,1-21-16,0 0 0,0 0 15,21 1-15,-21-1 0,0-21 0,21 21 16,-22 0-16,44-42 31,-1 0-31,21 21 0</inkml:trace>
  <inkml:trace contextRef="#ctx0" brushRef="#br1" timeOffset="86427.95">31051 5059 0,'0'0'0,"0"-42"0,0-64 31,-42 106-31,21 0 0,0 21 16,0 0-16,-1 21 16,1 1-16,0-22 0,0 21 15,21 1-15,-21-1 0,0 0 0,-1 1 16,22-22-16,0 21 0,0-21 16,0 22-16,0-22 0,0 0 0,0 0 15,0 0-15,22-21 16,-1 0-16,0 0 15</inkml:trace>
  <inkml:trace contextRef="#ctx0" brushRef="#br1" timeOffset="86607.98">30776 5313 0,'0'0'0,"-21"-21"31,42 21-31,0 0 15,1 0-15,-1 0 0,21 0 16,0 0-16,-20 0 0,20 0 0,0 0 16,1 0-16,-22 0 0,21 0 15,-21 0-15,0 0 0</inkml:trace>
  <inkml:trace contextRef="#ctx0" brushRef="#br1" timeOffset="87604.92">31136 5292 0,'0'0'0,"-21"0"0,0 0 0,0 0 15,42 0 17,0 0-32,21 0 15,-21 0-15,1 0 0,-1 0 0,21 0 16,-21 0-16,0-21 0,1 21 16,-1-22-16,0 22 0,0-21 0,0 0 15,-21 0 1,0 0-16,-21 21 15,0 0-15,0 0 0,0 0 16,-22 0-16,22 0 0,0 0 0,-21 21 16,20 0-16,1 0 0,0 0 15,21 1-15,0-1 0,-21 0 0,21 0 16,0 0-16,0 0 16,0 1-16,21-22 0,0 0 0,-21 21 15,43-21-15,-22 0 0,0 0 16,0 0-16,21 0 0,-20 0 0,-1 0 15,21 0-15,-21 0 16,0-21-16,22 21 0,-22-22 0,0 1 16,21 21-16,-20-21 0,-1-21 15,0 21-15,0-1 0,0 1 0,0 0 16,-21-21-16,0 21 16,0 42-1,-21 0 1,21 0-16,-21 0 0,0 0 15,0 1-15,0-1 0,21 0 0,-22-21 16,1 21-16,21 0 0,0 0 16,-21-21-16,21 22 0,21-22 47,-21-22-47,21 22 15,1-21-15,-22 0 0,21 21 0,0-21 16,0 0-16,0 0 0,0-1 15,1 1-15,-1 0 0,21 0 0,-21 0 16,0 0-16,-21-1 0,22 22 16,-1 0-16,-21 22 15,0-1-15,0 0 0,0 0 16,0 0-16,0 0 0,0 1 16,0-1-16,0 0 0,0 0 15,0 0-15,21-21 16,0 0-1,0 0-15,0 0 16,1 0-16,-1-21 16,0 0-16,0 0 0,0-22 15,0 22-15,1-21 0,-1 21 16,0-22-16,0-20 0,0 21 16,0-22-16,1 22 0,20-22 0,-21 22 15,0 0-15,0 20 0,-21-20 16,0 21-16,0 0 0,-21 42 31,0 0-31,0 21 16,0 1-16,0 20 0,-1-20 0,-20 20 15,21-21-15,0 22 0,21-22 16,-21 1-16,21-1 0,-22 0 0,22 1 16,0-22-16,0 0 0,0 0 15,0 0-15,0 0 0,22 1 16,-1-22-16,0 0 15,0 0-15,0 0 0,0 0 0,1 0 16,-1 0-16,0-22 0,0 22 16,-21-21-16,0 0 0,21 21 0,-21-21 15</inkml:trace>
  <inkml:trace contextRef="#ctx0" brushRef="#br1" timeOffset="87775.99">32131 5144 0,'0'0'0,"0"-22"16,-21 22-16,21-21 31,21 21-15,0 0-16,0 0 0,0 0 15,22 0-15,-22 0 0,21 0 0,-21 0 16,22 0-16,-22 0 0,21 0 16,1 0-16,-22-21 0,21 21 15,-21 0-15</inkml:trace>
  <inkml:trace contextRef="#ctx0" brushRef="#br1" timeOffset="88019.98">32893 4974 0,'0'-21'0,"0"0"16,-21 21 15,0 0-31,21 21 0,-22 21 16,1-20-16,0-1 0,0 21 15,0-21-15,21 22 0,-21-22 16,-1 0-16,22 0 0,-21 0 16,21 0-16,0 1 0,0-1 15,0 0-15,0 0 0,0 0 16,21-21-16,1 0 0,-1 0 16,0 0-16,0 0 0,0 0 0,22 0 15</inkml:trace>
  <inkml:trace contextRef="#ctx0" brushRef="#br1" timeOffset="88311.73">33210 4974 0,'22'-106'16,"-44"212"-16,65-233 16,-22 127-16,0 0 0,0 0 15,0 0 1,-21 43-16,0-22 0,0 0 15,0 21-15,0 1 0,0-22 0,0 21 16,-21 0-16,0 1 0,0-1 16,0-21-16,0 22 0,-1-22 0,1 21 15,0-21-15,0 0 0,0 1 16,-22-1-16,22 0 0,0 0 16,0 0-16,0-21 0,0 21 0,-1-21 15,1 0-15,0 22 16,0-22-1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3:27:10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21675 5673 0,'0'21'0,"-22"-21"78,1 0-62,21-21 31,21 0-32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3:24:22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1207 0,'0'0'0,"0"-22"0,21 1 16,0 0-16,-21 0 0,21-21 0,0 20 15,-21 1-15,21-21 0,1 21 16,-22-22-16,0 22 0,21 0 16,-21 0-16,21 0 0,-21 0 15,0 42 1,0 0 0,0 0-16,0 21 0,0 1 15,0-1-15,0 22 0,0-1 16,-21 1-16,0-1 0,-1 22 0,1-1 15,0 1-15,0 0 0,0 21 16,-22-22-16,1 1 0,0 0 0,-1-1 16,1 1-16,21-22 0,-21 1 15,-1-22-15,1 22 0,21-43 16,-22 21-16,22-21 0,0 1 0,21-1 16,-21-21-16,0 0 0,0 0 15,-1-21-15,22-1 0,-21 1 0,21-21 16,-21 21-16,21-43 0,-21 22 15,21-22-15,0 1 0,0-1 16,0 1-16,0-22 0,0 22 16,0-1-16,0 1 0,0 20 15,21 1-15,-21-21 0,21 41 16,-21 1-16,21 21 16,1 21-16,-1 1 15,0-1-15,0 21 0,0 0 0,0 22 16,1-1-16,-1-20 0,0 20 15,21 1-15,-21-22 0,1 0 0,20 1 16,-21-1-16,21 0 0,-20-20 16,20-1-16,0 0 0,1 0 15,-22 0-15,21-21 0,0 0 16,1 0-16,-1 0 0,0 0 16,1-21-16,-22 0 0,21 0 0,-21 0 15,22-22-15,-22 22 0,21-21 16,-21-22-16,1 22 0,-22-22 0,21 1 15,0-1-15,-21 22 0,0-21 16,0 20-16,0 22 0,21 0 0,-21 0 16,0 0-16,0 42 15,0 0-15,0 21 16,0 1-16,0-1 0,-21 0 16,21 22-16,0-22 0,0 0 15,-21 1-15,21-1 0,0 0 16,-21-20-16,21 20 0,0-21 0,0 0 15,0 0-15,0 1 0,0-1 16,0-42 15,0-1-31,0 1 0,21-21 16,-21 0-16,21-1 0</inkml:trace>
  <inkml:trace contextRef="#ctx0" brushRef="#br0" timeOffset="348.06">2222 1101 0,'0'0'0,"-84"63"31,63-42-31,21 22 0,0-22 16,-22 0-16,22 21 0,0-20 15,0-1-15,0 0 0,0 0 16,22-21-16,-1 0 0,0 0 15,0 0-15,21 0 0,-20-21 16,20 21-16,-21-21 0,21 0 0,-20-1 16,-1 1-16,0 0 0,-21-21 15,0 21-15,0-1 0,0 1 16,-21 0-16,0 0 0,-1 21 16,1 0-16,-21 0 0,21 0 15,0 0-15,-22 0 0,22 21 0,0 0 16,0 0-16,0 1 0,-1-1 15,1 21-15,21-21 0,0 0 0,0 1 16,0-1-16,0 21 0,0-21 16,0 0-16,0 1 0,21-22 0</inkml:trace>
  <inkml:trace contextRef="#ctx0" brushRef="#br0" timeOffset="811.21">3175 1482 0,'0'-21'0,"-21"21"31,0 0-31,-1 0 0,-20 0 16,21 0-16,0 0 0,-22 21 0,22-21 16,0 21-16,-21 0 0,21 0 15,-1 0-15,22 1 0,0-1 0,-21 0 16,21 21-16,0-21 0,0 1 15,0-1-15,21 0 0,1-21 16,-1 21-16,0 0 0,0 0 16,21-21-16,-20 22 0,20-1 0,-21-21 15,0 21-15,22 0 0,-22 0 16,0-21-16,0 21 0,0 1 0,0-1 16,-21 0-16,0 0 15,0 0-15,-21 0 0,0 1 0,0-22 16,0 21-16,-22 0 0,1-21 15,21 0-15,-21 21 0,-1-21 0,-20 0 16,20 0-16,1 0 0,0 0 16,21 0-16,-22-21 0,22 21 0,-21-21 15,21 0-15,-1 21 16,1-22-16,0 1 0,0 0 16,21 0-1,21 21-15,0-21 0,0 0 16,22 21-16,-22-22 0,21 1 15,1 0-15,20 0 0</inkml:trace>
  <inkml:trace contextRef="#ctx0" brushRef="#br0" timeOffset="1172.18">4064 974 0,'0'0'0,"0"-21"0,0-1 0,0 1 15,0 42 17,0 1-32,-21-1 0,21 21 15,-21 0-15,21 1 0,0-1 16,0 0-16,-22 22 0,1-22 0,0 85 16,0-63-16,21-1 15,-21 1-15,21-1 0,-21 1 0,21-1 16,0-20-16,0 20 0,-22-21 0,22-20 15,0 20-15,0 0 16,0-21-16,0 1 0,0-1 0,0 0 16,0 0-16,22-21 15,-22 21-15,21-21 16,0 0-16,0 0 16,0-21-16,-21 0 0,21 0 15,1 0-15,-1-1 0,-21 1 16,21-21-16,0 0 0</inkml:trace>
  <inkml:trace contextRef="#ctx0" brushRef="#br0" timeOffset="1467.88">3577 1588 0,'0'0'15,"-21"0"-15,21-22 16,21 22-16,0 0 15,22 0-15,-1-21 0,0 21 16,22 0-16,-22-21 0,22 21 0,-22 0 16,0 0-16,22-21 0,-22 21 15,43 0-15,-43 0 0,-21-21 16,0 21-16,1 0 0,-1 0 16,-42 0 46,-1 0-46</inkml:trace>
  <inkml:trace contextRef="#ctx0" brushRef="#br0" timeOffset="2486.01">10118 1588 0,'0'0'0,"-22"0"0,-41 0 15,42 0 1,0 0-16,-1 0 0,22 21 16,0 0-1,22-21-15,-1 0 16,21 21-16,22-21 15,-1 0-15,1 0 0,-1 0 0,22 0 16,21 0-16,-1 0 0,22 0 16,-21 0-16,21 0 0,0 0 0,-21 0 15,21 0-15,-21-21 0,0 21 0,-22 0 16,22-21-16,-42 21 0,-1 0 16,1 0-16,-22 0 0,-21 0 0,0 0 15,1 0-15,-22-21 16,-22 21-16,1 0 0,-21 0 15,21-22-15,-22 22 16,1 0-16,0 0 0,21-21 0,-22 21 16,22-21-16,-21 21 0,21 0 0,-1 0 15,1 0-15,0 0 0,0 0 16,42 0 31,0 0-47,0 0 15,1 0-15,20 0 0,0 0 16,1 0-16,-1 0 0,0 0 0,1 0 16,-22 0-16,21 0 0,-21 0 15,-21 21-15,0 0 16,0 1-16,-21-1 0,0 0 0,-21 0 16,-1 21-16,1-20 15,-22 20-15,22 0 0,0-21 0,-1 22 16,1-22-16,0 0 0,-1 21 15,22-20-15,-21-1 0,21 0 0,0-21 16,21 21-16,0-42 31,0 0-31</inkml:trace>
  <inkml:trace contextRef="#ctx0" brushRef="#br0" timeOffset="3751.97">13314 1482 0,'0'0'0,"0"21"15,21-21 1,0 0 0,0-21-16,0 0 0,1 21 0,20-22 15,0 1-15,1-21 0,20 21 16,-21-22-16,22 1 0,-1 0 0,1-22 15,-1 22-15,1-22 0,-22 1 16,1-1-16,-1 22 0,-21-21 16,-21 20-16,0 1 0,0 21 0,0-22 15,-21 1-15,0 21 0,-22 0 16,22 0-16,-21-1 0,0 22 0,20 0 16,-20 0-16,21 0 0,0 0 15,0 22-15,-1-22 0,1 42 0,0-21 16,0 21-16,0 22 0,21-1 15,0 1-15,-21 21 0,21-1 16,-22-20-16,1 20 0,21 1 0,0 0 0,-21 21 16,0-22-16,21 22 0,-21 0 15,0 0-15,21-22 0,-22 22 16,1 0-16,0 0 0,0 0 0,0 0 16,0-1-16,-1 1 0,1 0 15,0-21-15,21-1 0,-21 1 0,21 0 16,-21-22-16,21 1 0,0-1 15,0 1-15,0-22 0,0 0 0,21 1 16,0-22-16,0 0 0,0 0 0,1-21 16,-1 0-16,21 0 0,0 0 15,-20-21-15,20 0 0,21-21 0,-20-1 16,20 1-16,-20-22 0,20 1 16,1-1-16,-1 1 0,-21-1 0,1-20 15,-1 20-15,0-20 0,-20-1 16,-22 0-16,0 1 0,0-1 0,-43 0 15,22 1-15,-21 20 0,-22-21 16,22 22-16,-22-1 0,1 22 0,21-21 16,-22 41-16,22-20 0,-1 21 0,1 0 15,0 0-15,21 21 0,-1 0 16,1 0-16,21-22 0,-21 22 0,42-21 31,0 21-31,22-21 0,-22 0 16,21 21-16,1-21 15,20-22-15,-21 22 0,22 0 0,-1-21 16,22 21-16,-21-22 0,-22 22 0,21-21 16,-20 21-16,-1-1 0,0 1 15,-20 0-15,-1 21 0,0-21 0,0 21 16,-21 21 0,0 0-1,-21 0-15,0 1 16,21-1-16,0 0 0,-21 0 15,-1 0-15,22 0 0,-21-21 0,21 22 16,0-1-16,0-42 47,0-1-47</inkml:trace>
  <inkml:trace contextRef="#ctx0" brushRef="#br0" timeOffset="3920.15">14414 1185 0,'0'0'0,"0"-21"0,0 0 32,0 42-1,0 0-31,0 1 16,22-1-16,-1-21 15,-21 21-15,21-21 0,0 0 16,0 21-16,0-21 0</inkml:trace>
  <inkml:trace contextRef="#ctx0" brushRef="#br0" timeOffset="4777.18">14838 1397 0,'0'0'16,"0"21"-16,0 0 0,0 1 0,0-1 0,0 0 16,-21 21-16,-1-21 0,22 1 15,0-1-15,0 0 0,-21 0 0,21 0 16,0 0-16,-21-21 15,21 22-15,0-44 32,0 1-32,0 0 15,0 0-15,21 0 0,0 0 0,1-22 16,-1 22-16,0-21 0,0 21 16,0-22-16,22 22 0,-1 0 15,-21-21-15,21 42 0,1-22 0,-1 22 16,-21 0-16,22 0 0,-22 0 0,0 0 15,0 22-15,0-22 0,-21 42 16,0-21-16,0 0 0,0 0 16,0 22-16,0-1 0,21-21 0,-21 22 0,22-22 15,-1 21-15,0-21 16,0 0-16,0 1 0,0-1 0,1 0 16,20 0-16,0-21 0,-21 0 0,22 0 15,-1 0-15,0 0 0,1 0 16,20-21-16,-20 0 0,-1 0 0,21-1 15,1-20-15,-22 21 0,1-21 16,20-1-16,-21 22 0,1-21 0,-22-1 16,0 1-16,0-21 0,-21 20 15,0 1-15,0 0 0,0-1 0,-21 22 16,0-21-16,0 21 0,0-1 0,-22 1 16,22 21-16,-21 0 0,-1 0 15,22 21-15,-21 1 0,0-1 16,20 21-16,-20 0 0,21 1 0,-21-1 15,20 0-15,-20 1 0,21-1 16,0 0-16,21 1 0,0 41 16,0-62-16,0 20 0,0-21 15,0 0-15,0 0 0,42 1 0,-21-1 16,0-21-16,1 0 0,20 0 16,-21 0-16,21 0 0,1-21 0,-1-1 15,0 1-15,1-21 0,-1 21 0,0-22 16,1 1-16,-1 0 15,0-22-15,1 1 0,-1-1 0,0 1 16,-20-22-16,20 22 0,-21-22 16,-21 0-16,0 22 0,21-1 0,-21 22 15,0-22-15,0 22 0,0 21 16,0-21-16,-21 20 0,0 44 16,0-1-16,0 0 15,-1 21-15,1 22 0,0-1 16,0 22-16,0 0 0,0-22 15,-1 22-15,22-22 0,0 22 16,0-22-16,0-20 0,0 20 0,0-20 16,22-1-16,-1 0 0,-21 1 15,21-22-15,0 21 0,0-21 0,22-21 16,-22 21-16,0-21 0,0 0 0,21 0 16,-20 0-16,20 0 0,0-21 15,-21 0-15</inkml:trace>
  <inkml:trace contextRef="#ctx0" brushRef="#br0" timeOffset="7285.14">17187 1058 0,'21'-42'31,"1"21"-31,-1 21 16,0-21-16,0 0 0,21-1 0,1 1 16,-1 0-16,0 0 0,1-21 15,-1 20-15,0 1 0,1-21 0,-1 21 16,-21 0-16,0-1 0,1 1 16,-22 0-16,0 0 0,-22 21 15,1 0-15,-21 0 16,0 0-16,-22 21 0,22 0 0,-22 22 15,22-22-15,-22 21 0,22 0 16,0-20-16,21 20 0,-1 0 16,1 1-16,21-1 0,0-21 0,0 21 15,0-20-15,0-1 0,0 21 16,43-21-16,-22 0 0,0-21 0,21 22 16,1-1-16,-1-21 0,0 0 15,-21 0-15,22 0 0,-1 0 0,-21 0 16,0 0-16,-21-21 0,0-1 15,0 1 1,-42 21-16,21 0 0,-21 0 16,-1 21-16,-20 1 0,20-1 0,-20 0 15,21 21-15,-1-21 0,-20 22 16,20-1-16,22-21 0,-21 22 0,21-1 16,0-21-16,21 21 0,0 1 0,0-22 15,0 0-15,21 21 16,21-20-16,-21-1 0,22-21 0,20 21 15,-21-21-15,22 0 0,-22 0 16,22 0-16,-1-21 0,1 0 0,-1-1 16,1 1-16,-22 0 0,22-21 15,-1 21-15,-21-22 0,22-20 0,-1 20 16,-20-20-16,20-1 0,-20-20 16,-1-1-16,0 0 0,1 1 0,-1-1 15,-21 0-15,0 22 0,-21-1 16,0 1-16,0 21 0,0-1 15,0 22-15,0 0 0,0 0 0,-21 21 16,0 0-16,0 0 0,0 21 16,-22 0-16,22 0 0,0 22 0,0-1 15,-22 21-15,22 1 0,0 21 16,0-22-16,0 22 0,0-1 0,21-20 16,0 21-16,-22-22 0,22 1 15,0-22-15,0 21 0,0-20 0,0-1 16,22 0-16,-1 1 0,0-1 15,21-21-15,1 0 0,-22 1 16,21-1-16,0-21 0,1 0 0,-1 0 16,22 0-16,-22 0 0,21-21 15,-20-1-15,20 1 0,-20-21 0,20 21 16,-21-22-16,1 1 0,-1 0 16,0-1-16,-20 1 0,-1 0 0,-21-1 15,0 22-15,0-21 0,0 21 16,-21 0-16,-1 21 0,1 0 0,0 0 15,-21 0-15,-1 21 0,1 0 16,21 0-16,-21 0 0,-1 22 0,22-1 16,0-21-16,0 21 0,21 1 15,0-1-15,0 0 0,0-20 0,0 20 16,21-21-16,21 21 0,-21-20 16,22-1-16,-22 0 0,21-21 15,1 0-15,-1 21 0,21-21 0,-20 0 16,-1 0-16,0-21 0,1 21 15,-1-21-15,0 0 0,-20-1 0,20-20 16,0 0-16,1 21 0,-1-22 16,-21 1-16,21-22 0,-20 22 0,-1 0 15,-21-1-15,0 22 0,0 0 16,0 0-16,0 0 0,-21 42 16,21 0-16,-22 0 0,1 22 15,0-22-15,0 21 0,0-21 16,0 22-16,21-1 0,0 0 15,0-21-15,0 22 0,0-22 16,0 21-16,0-21 0,0 1 0,0-1 16,0 0-16,21-21 15,0 0 1,0-21-16,0 0 0,-21-1 0,21 1 16,1 0-16,-1 0 0,0-21 15,21 20-15,-21-20 0,1 0 0,20 21 16,-21-22-16,0 22 0,0 0 15,1 0-15,-1 0 0,0-1 16,0 22-16,0 0 0,-21 22 16,0-1-16,0 0 0,0 0 15,0 0-15,0 22 0,0-22 0,0 21 16,0-21-16,0 22 0,0-22 16,21 21-16,-21-21 0,22 0 0,-1 1 15,-21-1-15,21-21 0,-21 21 16,21-21-16,0 0 0,0 0 0,1 0 15,-1 0-15,0-21 16,42 0-16,-41-1 0,-1-20 16,0 21-16,0-21 0,21 20 15,-20-20-15,-1 0 0,0 21 0,0-22 16,0 22-16,-21 0 0,0 0 16,21 21-16,-21 21 31,0 0-31,0 0 0,0 22 15,0-22-15,0 0 0,0 0 0,0 21 16,0-20-16,0-1 0,0 0 16,22 0-16,-22 0 0,21 0 0,0 1 15,0-1-15,21-21 0,-20 0 0,20 21 16,-21-21-16,21 0 0,1 0 16,-1 0-16,0 0 0,1-21 0,20 0 15,-20 21-15,-1-22 0,0-20 16,1 21-16,-1-21 0,0 20 15,-21-20-15,22 0 0,-22 21 16,-21-22-16,0 22 0,0-21 0,0 21 16,0-1-16,-21 22 15,0 0-15,-1 0 0,1 0 16,0 22-16,-21-1 0,21 0 16,-1 21-16,1-21 0,21 1 0,0 20 15,0-21-15,0 21 0,0-20 16,0-1-16,0 21 0,21-21 0,1 0 15,-1 1-15,21-22 0,-21 21 16,22 0-16,-22-21 0,21 0 0,-21 0 16,22 0-16,-1 0 0,0 0 15,-21-21-15,22 0 0,-1-1 16,-21 1-16,22-21 0,-1 21 0,-21-22 16,0 1-16,0 21 0,1-21 15,-1 20-15,-21 1 0,21 0 0,-21 0 16,-21 42-1,0-21-15,21 21 16,-22 0-16,1 1 0,21-1 0,-21 0 16,21 0-16,0 0 0,0 0 15,0 1-15,0-1 0,0 0 16,21 0 0,0-21-1,1 0-15,-1 0 0,0 0 16,0 0-16,0 0 0,-21 21 0,21-21 15,1 21-15,-1-21 0,0 22 16,0-1-16,0-21 0,0 21 16,1-21-16,-1 0 15,0 0-15,0 0 0,0 0 0,0 0 16,1 0-16,-1-21 0,21 0 16,-21-1-16,0 1 0,22-21 15,-22 21-15,21-22 0,-21-20 0,1 21 16,20-22-16,-21-21 0,21 22 0,-20-43 15,20 21-15,-21 1 0,0-22 16,0 21-16,1 22 0,-1-1 16,-21 1-16,0 20 0,0 22 0,0 0 15,0 0-15,-21 21 0,-1 0 16,1 0-16,0 21 0,0 0 0,0 0 16,0 22-16,-22-1 0,22 0 15,0 22-15,0-1 0,-22 1 0,22-1 16,0 1-16,0 21 0,0-22 15,21 1-15,0-1 0,-21-21 16,21 22-16,0-22 0,0 1 16,0-1-16,0 0 0,0-21 0,21 1 15,0-1-15,-21 0 0,21 0 16,0 0-16,0-21 0,1 0 0,-1 0 16,0 0-16,21 0 0,-21-21 15,1 0-15,-1 0 0,21 0 0</inkml:trace>
  <inkml:trace contextRef="#ctx0" brushRef="#br0" timeOffset="7496.02">22013 1101 0,'0'0'0,"-21"0"0,-21 42 31,42-21-31,21 0 16,0-21-16,21 0 15,-20 22-15,20-22 0,0 0 16,1 0-16,-1 0 0,0 0 0,1 0 16,-1 0-16,0 0 0,1 0 15,-1 0-15,0 0 0,22 0 0,-22-22 16,0 22-16</inkml:trace>
  <inkml:trace contextRef="#ctx0" brushRef="#br0" timeOffset="7748.16">23262 656 0,'-63'-21'31,"41"42"-31,1 0 0,0 22 16,0-22-16,21 42 0,-21-20 15,21-1-15,-21 22 0,21-1 16,0 1-16,0-22 0,-22 21 0,22-20 15,0-1-15,0 22 0,0-43 16,0 21-16,0 0 0,0-20 0,0 20 16,0-21-16,22 0 0,-1 0 15,0 1-15,0-1 0,21 0 16,-20-21-16,20 0 0</inkml:trace>
  <inkml:trace contextRef="#ctx0" brushRef="#br0" timeOffset="8059.9">24045 635 0,'0'0'0,"0"-21"0,43-21 16,-22 42 0,0 0-16,21 21 15,1 0-15,-1 0 0,0 21 0,1 1 16,-1-1-16,-21 0 0,21 22 15,-20-1-15,-22 1 0,0-1 0,0 1 16,0-22-16,-22 22 0,-20-1 0,21-20 16,-43-1-16,22 21 0,-21-20 15,-1-1-15,1 22 0,-1-22 0,1 0 16,-1 1-16,22-22 0,-22 21 16,22 0-16,0-20 0,20-1 0,1 0 15,-21 0-15,21 0 0,21 0 16,-21-21-16,-1 0 0</inkml:trace>
  <inkml:trace contextRef="#ctx0" brushRef="#br0" timeOffset="51031.39">10922 5673 0,'0'0'0,"-21"0"0,0 0 16,-1 0-16,1 0 0,0 21 0,0 0 15,0-21-15,0 21 0,-1 0 16,1-21-16,0 22 0,0-1 0,0 0 16,0-21-16,-1 21 0,1-21 15,0 21-15,0-21 0</inkml:trace>
  <inkml:trace contextRef="#ctx0" brushRef="#br0" timeOffset="54439.91">3027 4487 0,'0'-21'0,"0"0"16,0 0-1,0 0-15,0 0 16,0 42 15,0 0-31,0 0 0,0 0 0,0 22 16,0-1-16,0 0 0,0 22 15,0-1-15,0 1 0,0-1 16,-21 1-16,21-1 0,-22 1 0,1-22 16,21 22-16,0-22 0,0 0 0,0-21 15,0 22-15,0-22 0,0 21 16,0-21-16,0 1 0,0-1 31,0-42-15,0-1-1,0 1-15,0 0 0,0 0 0</inkml:trace>
  <inkml:trace contextRef="#ctx0" brushRef="#br0" timeOffset="54699.97">2498 5334 0,'0'0'0,"-22"21"0,-20 22 0,21-22 16,0 0-16,21 21 0,0-21 15,0 22-15,0-22 0,21 21 0,21-21 16,-21 22-16,22-22 0,-1 0 16,0-21-16,22 21 0,-22-21 0,22 0 15,-1 0-15,-20 0 0,20 0 16,1 0-16,-22 0 0,21-21 0,1 0 16,-22 0-16,1 0 0,-1-1 15,0 1-15,1 0 0,-22 0 0,0 0 16,0 0-16,0-1 0,-21-20 15,0 0-15,0-1 16,0 1-16,0 21 0</inkml:trace>
  <inkml:trace contextRef="#ctx0" brushRef="#br0" timeOffset="54936.11">2879 4445 0,'0'0'0,"-22"0"0,1 0 0,0-21 16,21 0 0,21 21-16,0-21 15,1 21-15,-1 0 0,21-22 16,-21 1-16,22 21 0,-1-21 0,0 21 16,1-21-16,-1 21 15,0 0-15,-21 0 0,22 0 0,-22 0 16,21 0-16,-21 0 0,22 0 15,-22 0-15,0 0 0</inkml:trace>
  <inkml:trace contextRef="#ctx0" brushRef="#br0" timeOffset="55572.09">4635 4297 0,'22'0'0,"-44"0"0,1 21 47,0 21-47,0-20 0,-21 20 0,-1 0 15,1 1-15,0 20 0,-1-21 16,22 22-16,-21 21 0,-1-22 0,22 22 16,-21-22-16,21 1 0,0-1 15,-1 1-15,1 169 31,42-212-31,22 0 0,-22 0 0,21 0 16,1-21-16,-1 0 0,0 0 0,22 0 16,-22 0-16,22 0 15,-1-21-15,1 0 0,-1 0 0,1 0 0,-1-22 16,1 1-16,-22 0 0,21-22 16,1 1-16,-22-22 0,1 0 15,-1 1-15,0 20 0,-21-21 0,1 1 16,-22-1-16,0 22 0,0-22 15,-43 21-15,22 1 0,-21 21 0,-1-1 16,-20 1-16,-22 21 0,22 21 16,-22 0-16,0 0 0,1 21 0,-1 21 15,22-21-15,-1 22 0,22-1 16,21 0-16,21 1 0,0-1 0,21 0 16,0 22-16,42-22 15,-20 22-15,20-22 0,1 22 0,-1-1 16,1-21-16,20 22 0,-20-1 15,-22 1-15,22-22 0,-1 22 0,-20-1 16,-1-20-16,-21-1 0,21 21 0,-20-20 16,-22 20-16,0-20 0,0 20 15,-22-21-15,1 1 0,0-1 16,-21 0-16,-1 1 0,1-1 0,0-21 16,-1 22-16,22-22 0,-21 0 0,0-21 15,20 21-15,-20-21 0,21 0 16,0 0-16,0 0 0,-1 0 15,-20-21-15,21 0 0,0 0 0,0-22 16,-22 22-16</inkml:trace>
  <inkml:trace contextRef="#ctx0" brushRef="#br0" timeOffset="55992.31">2286 6117 0,'0'0'0,"-21"0"15,-22 0 1,86 0 0,-22 0-16,21 0 0,22 0 15,-1 0-15,1 0 0,20 0 0,22 0 16,0 0-16,0 0 0,21-21 15,0 21-15,21-21 0,21 21 0,-20 0 16,20-21-16,0 21 0,1 0 0,20 0 16,-21-21-16,22 21 0,-1 0 15,-20 0-15,20-22 0,1 22 0,-22 0 16,-21 0-16,22 0 0,-43 0 0,0-21 16,0 21-16,-22 0 15,-20 0-15,0 0 0,-1 0 0,-20 0 16,-22 0-16,1 0 0,-22 0 0,0 0 15,-42 0 1,0 0 0,-1 0-16,1 0 0,-21 0 15,0 21-15,20-21 0,-20 22 0,0-1 16</inkml:trace>
  <inkml:trace contextRef="#ctx0" brushRef="#br0" timeOffset="57027.58">1164 7112 0,'-21'-21'31,"0"21"-15,21 21 31,0 0-32,0 0-15,0 22 0,0 20 0,0-20 16,0 20-16,0 1 0,0-1 15,0 1-15,0-22 0,-21 21 16,21-20-16,-22-1 0,22 0 16,0 1-16,0-22 0,0 21 0,0-21 15,0 1-15,0-44 32,22 1-32,-1 0 0,0 0 15,0-21-15,0-1 0,0 1 16,1 0-16,-1-22 0,21 1 0,-21 20 15,0-20-15,1 20 0,20 1 16,-21 0-16,-21 21 0,21-1 0,0 22 16,1 0-1,-22 22-15,0-1 0,21 21 0,-21-21 16,0 22-16,0 20 0,0-21 16,0 1-16,0-1 0,21 0 0,-21 1 15,0-1-15,0 0 0,21 1 16,0-1-16,0-21 0,1 0 15,-1 1-15,0-22 0,0 0 0,21 0 16,1 0-16,-22 0 0,21-22 0,1 1 16,-1 0-16,0 0 0,-21-21 15,22-1-15,-22 22 0,0-21 0,0-22 16,0 22-16,-21 0 16,0-22-16,0 1 0,0 20 0,-21-20 15,0 20-15,0 1 0,0 0 16,0 21-16,-1-1 0,-20 1 0,21 0 15,-21 21-15,20 0 0,-20 0 16,21 0-16,-21 0 0,20 0 0,1 21 16,0 0-16,21 1 0,0-1 15,0 0-15,0 0 16,0 0-16,21 0 0,0-21 16,1 0-16,20 0 0,-21 0 15,21 0-15</inkml:trace>
  <inkml:trace contextRef="#ctx0" brushRef="#br0" timeOffset="57524.1">2667 6858 0,'0'0'0,"0"-21"0,-21 21 31,0 21-31,-1 21 16,1-20-16,21 20 0,-21-21 15,0 43-15,0-22 0,0 21 0,21 1 16,-22-1-16,1-20 0,21 20 16,0 1-16,0-1 0,-21-20 15,21-1-15,0 0 0,0-21 0,0 22 16,0-22-16,0 0 0,0 0 16,0 0-16,0-42 31,21 0-31,-21 0 0,0 0 15,0-22-15,0 22 0,21-21 16,-21 0-16,22-1 0,-1 1 0,-21-22 16,21 22-16,0 0 0,0-1 15,0 22-15,1-21 0,-1 21 0,21 0 16,-21 21-16,0 0 0,1 0 16,-1 0-16,0 21 0,0 0 0,0 21 15,0 1-15,-21-1 0,0 0 16,0 1-16,0-1 0,0 0 15,0 1-15,0-1 0,0-21 0,0 21 16,0-20-16,0-1 0,0 21 16,22-42-16,-22 21 0,21 0 0,0-21 15,0 0-15,0 0 16,0 0-16,22 0 0,-22-21 0,0 21 16,21-21-16,1-21 0,-22 21 0,21-1 15</inkml:trace>
  <inkml:trace contextRef="#ctx0" brushRef="#br0" timeOffset="58215.79">3641 7303 0,'0'-22'0,"0"44"0,0-86 16,0 43-16,0 0 0,0 0 0,0-1 15,-22 22-15,1-21 0,0 21 16,-21 0-16,21 0 0,-22 0 0,22 0 16,-21 21-16,21 1 0,-22 20 15,22-21-15,0 21 0,-21 1 0,20-1 16,1 22-16,0-22 0,21 0 15,-21 1-15,21-1 0,-21 0 0,21-21 16,0 22-16,0-22 0,0 0 0,0 0 16,21-21-16,0 21 0,0-21 15,0 0-15,1 0 0,20 0 16,-21 0-16,0-21 0,22 0 16,-1 0-16,-21 0 0,21 0 0,-20-1 15,-1-20-15,0 21 0,0-21 0,0-1 16,0 1-16,-21 0 0,0-1 15,0 1-15,0 0 0,0 20 0,0 1 16,0 0-16,0 42 16,0 0-1,-21 22-15,0-22 0,0 21 16,21 1-16,0-1 0,0 0 0,-21 1 16,21-1-16,0 0 0,0 1 0,0-22 15,0 21-15,21-21 16,0 0-16,0 1 0,22-1 0,-22-21 15,21 0-15,0 0 0,1 0 0,-1 0 16,0 0-16,1 0 0,-1-21 16,0 21-16,1-43 0,-1 22 0,-21 0 15,22-21-15,-1-1 0,-21-20 16,0-1-16,22 1 0,-22-1 16,0-20-16,-21 20 0,21 1 0,-21-1 0,21 1 15,-21 20-15,0 1 16,0 0-16,0 20 0,0 1 0,0 0 15,-21 21-15,0 21 16,21 0-16,-21 22 0,0-1 16,-1 0-16,1 22 0,21-1 0,-21 1 15,21-1-15,-21 1 0,21-1 16,0 1-16,0-1 0,0-20 0,0 20 16,0-42-16,0 22 0,21-1 15,0-21-15,0 0 0,1-21 0,-1 22 16,21-22-16,-21 0 0,22 0 0,-1 0 15,-21 0-15,21 0 0,-20-22 16,20 1-16,-21 0 0,0 0 16,0 0-16,-21 0 0</inkml:trace>
  <inkml:trace contextRef="#ctx0" brushRef="#br0" timeOffset="58391.06">4127 7408 0,'0'0'0,"-21"0"0,42 0 31,1 0-31,-1 0 0,21 0 0,0 0 16,22 0-16,-22-21 0,22 0 15,-1 21-15,1-21 0,-1 0 0,1 21 16,-1-21-16,1-1 0,-1 1 16,-20 21-16,20-21 0</inkml:trace>
  <inkml:trace contextRef="#ctx0" brushRef="#br0" timeOffset="58700.05">6308 7260 0,'0'0'0,"0"-21"15,0 0-15,0 0 0,0 0 16,0 42 15,0 21-31,0-21 0,0 22 16,0-1-16,-22 0 0,22 1 15,0-1-15,0 0 0,-21 1 0,21-22 16,0 21-16,0 0 0,0-20 0,0 20 16,0-21-16,0 0 0,0 0 15,0 1-15,0-1 0,21-21 16,1 0-16,20 0 0,-21-21 15,21 21-15,1-22 0,-1 1 16,22 0-16</inkml:trace>
  <inkml:trace contextRef="#ctx0" brushRef="#br0" timeOffset="59015.74">7175 7197 0,'0'0'0,"22"-21"0,-22-22 0,0 22 15,-22 21-15,-20 0 0,21 0 16,-21 0-16,-1 0 0,1 21 15,21 0-15,-22 1 0,1 20 0,0-21 16,21 0-16,-1 0 0,22 22 16,0-22-16,0 0 0,0 0 0,22 0 15,-1-21-15,21 22 0,0-1 16,1 0-16,-1-21 0,22 21 0,-22-21 16,21 21-16,-20 0 0,-1-21 15,-21 22-15,22-1 0,-22 0 0,-21 0 16,0 0-16,0 0 15,-21 1-15,-1-1 0,1-21 16,-21 21-16,0-21 0,-1 0 0,-20 0 16,20 0-16,1 0 0,0 0 15,-1 0-15,1 0 0,0 0 0,21 0 16,-22-21-16,22 0 0,21-1 0,-21 1 16,21 0-16,-21 0 0</inkml:trace>
  <inkml:trace contextRef="#ctx0" brushRef="#br0" timeOffset="59175.87">6286 6858 0,'0'0'0,"-21"0"0,0 0 0,0-21 0,0 21 16,0 0-16,21 21 31,21-21-31,0 0 16,0 0-16,0 0 0,22 0 0</inkml:trace>
  <inkml:trace contextRef="#ctx0" brushRef="#br0" timeOffset="59836.61">8996 6816 0,'0'0'0,"0"-43"0,0 1 15,0 21-15,0-21 0,0 20 0,0 44 32,-21 20-32,-1 0 0,1 1 15,0 20-15,-21-21 0,21 43 16,-22-21-16,22 20 0,-21-20 16,-1 20-16,22 1 0,-21-21 0,21-1 15,-22 1-15,22-1 0,0-21 16,0 1-16,0-1 0,0-21 0,21 0 0,0 1 15,21-44 17,0 1-32,0 0 0,0-21 0,22-1 15,-22-20-15,21-1 0,-21 1 16,22-22-16,-1 1 0,0 20 0,-21-21 16,22 1-16,-1-1 0,0 0 0,-20 1 15,20 20-15,-21 1 0,21 20 16,-42 1-16,22 21 0,-22 42 15,0 21-15,0 1 16,0-1-16,0 22 0,0-1 0,0 1 16,0-1-16,0 22 0,0-22 0,0 22 15,0-22-15,0 22 16,-22-21-16,22-22 0,0 21 0,0-20 16,0-1-16,0 0 0,0-20 0,0-1 15,0 0-15,0 0 0,0-42 31,0-21-15,0 20-16,0-20 0,-21 21 16</inkml:trace>
  <inkml:trace contextRef="#ctx0" brushRef="#br0" timeOffset="60379.27">8530 7366 0,'-21'0'15,"42"0"-15,-63 21 0,42 0 0,0 1 16,21-1-1,21-21-15,-21 0 0,22 0 0,-1 0 16,22 0-16,-22-21 0,21 21 0,1-22 16,21 1-16,-22 0 0,22-21 15,-22 21-15,1-22 0,-1 22 0,1-21 16,-22 21-16,0-22 0,1 22 16,-1 0-16,-21 0 0,0 0 15,1 21-15,-22 21 16,-22 0-16,1 21 15,0 1-15,0-1 0,0 21 16,21-20-16,-21 20 0,21-20 0,-22-1 16,22 0-16,-21 1 0,21-1 15,0-21-15,0 21 0,0-20 0,0-1 16,21 0-16,1-21 0,20 0 16,-21 0-16,21 0 0,-20-21 15,20 0-15,0-1 0,1 1 0,-1 0 16,0-21-16,1 21 0,-1-22 0,0-20 15,-21 20-15,22-20 0,-22-1 16,21 1-16,-21 21 0,1-1 0,-22 1 16,21 0-16,-21 20 0,0 1 15,0 0-15,0 42 16,0 0-16,0 1 0,-21-1 16,-1 21-16,22 0 0,0 1 15,-21-1-15,0 22 0,21-22 0,0 0 16,0 1-16,0-1 0,0 21 15,0-41-15,0-1 0,0 0 16,0 0-16,21-21 0,0 0 0,1 0 16,-1 0-16,0 0 0,0 0 0,21 0 15,-20-21-15,20 0 0,-21-22 16,21 22-16,1-21 0,-22 0 0</inkml:trace>
  <inkml:trace contextRef="#ctx0" brushRef="#br0" timeOffset="60619.13">10880 6477 0,'0'0'0,"21"-42"16,-21-1-16,0 22 0,0 0 0,0 0 16,-21 21-16,21 21 15,-22 0-15,1 22 0,0-1 0,0 0 16,0 22-16,0-1 0,-1 1 16,1 20-16,0-20 0,21-1 0,-21 1 15,0 21-15,21-22 0,-21 1 16,-1-1-16,22 1 0,0-22 0,-21 21 15,0-20-15,21-22 0,0 21 16,0-21-16,0 22 0,0-22 16,21-21-16,0 0 15,1 0-15,20-21 0,0 0 0,1-1 16,-1-20-16</inkml:trace>
  <inkml:trace contextRef="#ctx0" brushRef="#br0" timeOffset="60960.09">11324 7006 0,'0'0'0,"21"-21"15,-21 42 1,-21 22-16,0-22 16,0 21-16,-22 0 0,22 1 0,0-1 15,-21 0-15,21 1 16,-1-1-16,1 0 0,21 1 0,0-22 16,0 21-16,0-21 0,0 1 0,21-1 15,22 0-15,-1-21 0,0 0 16,1 0-16,-1 0 0,0 0 0,22 0 15,-22-21-15,1 0 0,20-1 0,-21 1 16,-20-21-16,20 0 0,0-1 16,-21 1-16,-21-22 0,0 22 0,0 0 15,0-22-15,0 22 0,-21 0 0,-21 20 16,21-20-16,-22 21 0,1 21 16,0 0-16,-1 0 0,1 0 15,0 0-15,-1 0 0,1 0 0,21 21 16,-21 0-16,20 0 0,22 1 15,0-1-15,22-21 16,-1 0 0</inkml:trace>
  <inkml:trace contextRef="#ctx0" brushRef="#br0" timeOffset="61156.08">10710 6858 0,'0'0'0,"-21"0"0,-21 0 32,84 0-32,-21 0 0,22 0 15,-1 0-15,21 0 0,1 0 16,-1-21-16,1 0 0,21 21 0,-1-21 16,-20 21-16,20-22 0,-20 1 0,-1 21 15,1-21-15</inkml:trace>
  <inkml:trace contextRef="#ctx0" brushRef="#br0" timeOffset="62840.1">12785 6985 0,'0'0'0,"-22"21"0,1-21 0,0 0 16,-21 21-1,21-21-15,-1 0 0,22-21 32,22 0-32,-1 0 15,0 0-15,21 0 0,-21-1 16,22 1-16,-1 0 0,0-21 0,22-1 15,-43 1-15,21 0 0,1-1 16,-22-41-16,-21 63 0,0-22 16,0 22-16,-42 21 0,20 0 15,-41 0-15,21 0 0,-22 0 0,22 21 16,-22 0-16,22 1 0,-22 20 16,22 0-16,-21 43 0,41-22 15,1-20-15,21-1 0,0 0 16,0 1-16,21-1 0,1 0 0,-1 1 15,0-1-15,21 22 0,-21-22 16,22 0-16,-22 1 0,21-1 0,-21 0 16,1 1-16,-1-1 0,-21 0 15,0 1-15,0-22 0,0 21 0,-21-21 16,-1 0-16,-20 1 0,0-1 0,-1 0 16,1-21-16,0 0 0,-1 0 15,-20 0-15,21 0 0,-22 0 0,22 0 16,-1-21-16,1 0 0,0-1 0,-1 1 15,22-21-15,-21 0 0,21-1 16,0-20-16,21 20 0,0-20 0,0-1 16,0-20-16,0 41 0,0 1 15,21 21-15,-21 0 0,21 21 16,0 0-16,0 0 0,0 0 16,1 21-16,-1 0 0,0 21 0,-21-20 15,21 20-15,0 21 0,-21-20 16,21-1-16,-21 0 0,0 43 15,22-43-15,-22 1 0,21-1 16,0-21-16,-21 22 0,21-22 0,0 0 16,0-21-16,1 21 0,-1-21 0,21 0 15,0 0-15,-20 0 16,20 0-16,0-21 0,1 21 0,-1-21 16,0 0-16,1-1 0,20-20 15,-21 21-15,1-21 0,-1-1 0,0 1 16,-20 0-16,20-1 0,-21 1 15,0 0-15,-21 20 0,0 1 0,0 0 16,0 0-16,0 0 0,0 42 16,-21 0-1,0 0-15,0 0 0,0 22 0,21-22 16,-22 21-16,1-21 0,21 22 16,0-22-16,0 0 0,0 0 0,0 22 15,0-22-15,0 0 16,0 0-16,21-21 0,1 0 15,20 0-15,-21 0 0,21 0 16,-20 0-16,20-21 0,0 21 16,1-21-16,-1 0 0,-21-1 0,21 1 15,1-21-15,-22 21 0,21-22 0,-21 1 16,1 21-16,-1-21 0,0-1 16,-21 22-16,0 0 0,21 0 0,-21 0 15,0-1-15,0 44 16,-21-1-16,21 0 15,-21 21-15,0-21 0,-1 22 0,22-22 16,0 21-16,-21 1 0,21-22 16,-21 21-16,21-21 0,0 0 0,0 22 15,0-22-15,0 0 0,21-21 16,0 21-16,-21 0 0,22-21 16,-1 0-16,21 0 0,-21 0 0,22 0 15,-1 0-15,0 0 0,1 0 0,20-21 16,1 21-16,-22-21 0,21 0 15,1-21-15,-1 20 0,43-41 16,-42 21-16,-22-1 0,-21 1 0,0-22 16,1 22-16,-22 0 0,0-1 15,0 22-15,0 0 0,-22 0 0,1 0 16,-21 0-16,21 21 0,-22 0 16,1 0-16,-21 0 0,20 21 15,1 0-15,0 21 0,-1-21 0,1 22 16,0-22-16,20 21 0,-20 1 0,21-22 15,0 21-15,21-21 0,0 22 16,0-22-16,0 0 0,0 0 0,21 0 16,0-21-16,0 0 0,22 0 15,-1 0-15,21 0 0,-20 0 0,20 0 16,-20-21-16,-1 21 0,21-21 0,-20 0 16,-22 0-16,21-22 15,-21 22-15,1 0 0,-1 0 0,-21 0 16,0-1-16,0 1 0,0 0 0,-21 42 31,-1 0-31,1 22 16,0-22-16,0 21 0,21 1 0,-21-1 15,0 0-15,-1 22 0,22-22 16,0 22-16,-21-1 0,21 1 0,0-1 16,0 22-16,0-22 0,0 22 0,0 0 15,-21-22-15,21 1 0,0-1 16,0 1-16,-21-1 0,0 1 0,0-1 15,-1-21-15,1 1 0,0 20 0,0-42 16,-21 22-16,-1-1 0,1-21 16,0 0-16,-1 1 0,-20-22 15,-1 0-15,1 0 0,-1-22 0,1 22 16,-22-42-16,22 21 0,-1-21 0,1-1 16,-1 1-16,22-22 0,-1 22 15,1-21-15,21 20 0,21-20 0,0 20 16,0 1-16,0-21 0,21 20 0,21 1 15,1-22-15,-1 22 0,22 0 16,-1-22-16,1 22 0,20 0 0,1-22 16,0 22-16</inkml:trace>
  <inkml:trace contextRef="#ctx0" brushRef="#br0" timeOffset="63420.24">15367 7112 0,'0'0'0,"42"-21"0,-21 0 0,1 0 15,-22-1-15,0 1 0,0 0 16,-22 0-16,1 21 0,-21-21 0,0 0 16,-1 21-16,1 0 0,-22 0 0,1 0 15,-1 21-15,22 0 0,-21 21 16,20-21-16,-20 22 0,20-1 0,22-21 16,-21 22-16,21-1 0,0 0 15,-1-21-15,22 43 16,0-22-16,0-21 0,0 1 0,22-22 15,20 0-15,-21 21 0,21-21 16,22 0-16,-22 0 0,22-21 0,42-1 16,-64 1-16,0 0 0,1-21 15,-1 21-15,-21-1 0,0-20 16,0 21-16,1-21 0,-1 20 0,-21 1 16,0 0-16,0 42 15,-21 22 1,-1-22-16,1 21 0,21 22 15,-21-22-15,0 21 0,0 1 0,21-1 16,-21 1-16,21-1 0,0 22 16,0-21-16,0 20 0,0-20 0,0 20 15,0-20-15,0 21 0,0-22 16,0 1-16,-22-1 0,1 1 0,21-1 16,-21 1-16,0-1 0,0 1 15,0-1-15,-22-21 0,22 1 0,-21-1 16,-1 0-16,1-20 0,0-1 0,-1 0 15,1-21-15,21 0 0,-21 0 16,-1-21-16,-20 0 0,20-1 0,1-20 16,0 0-16,21-22 0,-22 22 0,1 0 15,21-22-15,0 22 0,21-22 16,0 1-16,0-1 0,0 1 0,21 20 16,0-20-16,0-1 0,21 1 15,1-1-15,-1 1 0,22-1 0,-22 1 16,21-1-16</inkml:trace>
  <inkml:trace contextRef="#ctx0" brushRef="#br0" timeOffset="64023.94">15642 7345 0,'0'-21'31,"21"0"-31,0-1 16,1 1-16,-1 0 15,0 0-15,0 0 0,21 0 16,-20-1-16,-1 1 0,21 0 0,0-42 16,-20 41-16,-1 22 0,-21-21 15,0 0-15,-21 21 16,-1 0-16,1 0 16,0 21-16,-21 0 0,21 1 0,-1 20 15,-20 0-15,21 1 0,0-1 16,0 0-16,-1 1 0,1-22 0,21 21 15,0-21-15,0 22 0,0-22 0,0 0 16,0 0-16,21 0 16,1-21-16,20 0 0,-21 0 0,21 0 15,1 0-15,-1-21 0,0 21 16,1-21-16,20 0 0,1 0 16,-22-22-16,22 22 0,-22-21 0,21-1 15,-20 1-15,-1 0 0,0-1 0,1 22 16,-22-21-16,0 21 0,-21 0 15,0-1-15,-21 22 16,-21 0-16,20 0 0,1 22 16,-21-1-16,21 0 0,0 21 15,-1-21-15,22 22 0,0-1 0,0-21 16,0 22-16,22-1 0,20-21 16,-21 21-16,0-20 0,22-1 0,-22 21 15,0-21-15,0-21 0,-21 21 16,0 1-16,-21-22 15,0 0-15,0 0 16,-22 0-16,22-22 0,-21 22 0,-1-21 16,1 21-16,0-21 0,-1 0 0,22 0 15,0 21-15,0-21 0,21-1 16,0 1-16,0 0 0,0 0 0,21 0 16,21-22-16,1 22 0,-1-21 0,22 21 15</inkml:trace>
  <inkml:trace contextRef="#ctx0" brushRef="#br0" timeOffset="64295.67">17314 6519 0,'0'0'0,"0"-21"0,0 0 0,0 0 0,-21 21 16,0 0-16,0 0 16,0 42-16,-22-21 0,22 22 15,0-1-15,-21 0 0,20 22 0,1-22 16,-21 22-16,21-1 0,0-20 0,-1 20 15,1 1-15,0-1 0,0-21 16,0 22-16,21-22 0,0 1 0,0-1 16,-21 43-16,21-64 15,0 0-15,0 0 0,0 0 0,21-21 16,0 0-16,0 0 16,0 0-16,0 0 0,1 0 15,-1-21-15,0 0 0,21 0 0,-21 0 16,22-22-16,-1 22 0</inkml:trace>
  <inkml:trace contextRef="#ctx0" brushRef="#br0" timeOffset="64518.08">17505 7070 0,'0'-21'0,"0"42"0,21-64 0,-42 43 47,0 22-47,21-1 0,-22 0 0,1 0 15,0 0-15,0 22 0,0-1 16,0-21-16,-1 21 0,22 1 0,0-22 15,-21 0-15,21 21 0,0-20 0,0-1 16,0 0-16,0 0 16,21-21-16,1 0 0,-1 0 0,0 0 15,21 0-15,1 0 0,-1 0 16,0-21-16,1 0 0,-1 0 0,21-1 16,-20 1-16,-1-21 0</inkml:trace>
  <inkml:trace contextRef="#ctx0" brushRef="#br0" timeOffset="65147.84">18034 7176 0,'0'0'0,"21"-22"0,21 1 15,-63 21 1,0 0-16,0 21 16,0 1-16,0 20 0,-1-21 0,-20 43 15,21-22-15,0-21 16,0 21-16,21-20 0,-22-1 0,22 0 16,0 21-16,0-21 0,0 1 15,0-1-15,22-21 16,-1 0-16,0 0 15,-21-21-15,0-1 16,0 1-16,0 0 0,0-21 16,0 21-16,0-22 0,0 1 0,21 0 15,-21-1-15,21-20 0,0 42 16,1-22-16,-1 1 0,0 21 16,21 0-16,1-1 0,-1 1 0,0 0 15,1 21-15,-1 0 0,21 0 0,-20 0 16,-1 21-16,22 0 0,-22 1 15,0 20-15,1 0 0,-1-21 0,-21 22 16,0-1-16,0 0 0,-21 1 16,0-1-16,0 0 0,0 1 0,0-22 15,-21 0-15,0 21 0,0-20 0,0-22 16,21 21-16,-21 0 0,-1-21 16,1 0-16,0 0 0,0 0 15,0-21-15,21 0 16,0-1-16,0 1 15,0-21-15,21 21 0,0-22 0,21 1 16,1 0-16,-1-1 0,0-20 0,22 21 16,-1-22-16,1 22 0,-1-1 15,1 1-15,-1 21 0,1 0 0,-1 0 16,-20 21-16,20 0 0,-42 0 16,22 21-16,-22 21 0,-21-21 0,0 22 15,0-1-15,0 21 0,-21-20 16,0 20-16,-1-20 0,-20 20 0,21-21 15,0 1-15,-22-1 0,22-21 0,0 22 16,-21-22-16,21 0 0,-1 0 16,1 0-1,0-42 1,21 0-16,0 0 0,0 0 16,-21-1-16,21-20 0,-21 0 15</inkml:trace>
  <inkml:trace contextRef="#ctx0" brushRef="#br0" timeOffset="65316.06">18648 6498 0,'0'0'0,"-21"-21"0,-85-21 31,85 63-15,-1 0-16,22 0 15,0 0-15,0 1 16,-21-22-16,21 21 15,-21-21-15,0 0 0</inkml:trace>
  <inkml:trace contextRef="#ctx0" brushRef="#br0" timeOffset="65499.8">16827 6879 0,'0'0'15,"-105"43"1,126-43-1,21 0-15,0 21 0,1-21 0,-1 0 16,22 0-16,-1 0 0,22 0 16,-1 0-16,-20 0 0,21 0 0,-1 0 15,-20 0-15,-1 21 0,1-21 16,-22 21-16,-21-21 0</inkml:trace>
  <inkml:trace contextRef="#ctx0" brushRef="#br0" timeOffset="66144.16">1968 9292 0,'0'0'0,"-21"-21"0,0 0 0,0 0 15,21 0-15,0-22 0,-21 22 16,21-64-16,0 43 0,0 0 16,0-1-16,0 1 0,0 0 15,0 21-15,0-1 0,0 1 0,0 42 16,0 22 0,0-1-16,0 22 0,0-1 0,0 1 15,0-1-15,-21 1 0,-1 20 16,22-20-16,-21 20 0,0-20 0,21-1 15,-21 1-15,0-1 0,0 1 16,21-22-16,0 1 0,-22-22 16,22 21-16,0-21 0,22-21 15,-22-21 1,21 0-16,0 0 0,0-22 0,21 1 16,-20 0-16,-1-22 0</inkml:trace>
  <inkml:trace contextRef="#ctx0" brushRef="#br0" timeOffset="66352.06">2201 9038 0,'0'0'0,"43"-63"0,-22-1 0,0 22 16,0 21-16,-21 0 0,0 42 16,-21 21-1,0 0-15,21 1 16,0-1-16,-21 22 0,-1-1 0,22-21 16,-21 22-16,21-22 0,0 22 15,0-22-15,-21 22 0,21-22 0,0 0 16,0 1-16,0-1 0,0-21 15,0 21-15,0-20 0,0-1 0,0 0 16,-21-42 0,0 0-1</inkml:trace>
  <inkml:trace contextRef="#ctx0" brushRef="#br0" timeOffset="66848.32">1799 9525 0,'0'0'0,"-21"0"0,0 0 16,0 0-16,42 0 31,0 0-31,0 0 0,0 0 16,22 0-16,-1-21 0,0 0 15,1 21-15,20-21 0,1-1 0,20 1 16,-20 0-16,-1 21 0,1-21 16,-22 0-16,22 21 0,-43 0 0,21 0 15,-21 0-15,-21 21 16,0 0-16,0 0 0,0 22 15,0-22-15,-21 21 0,0 0 16,21 1-16,0-1 0,-21 0 16,21 1-16,0-22 0,0 0 0,0 21 15,0-20-15,21-1 16,0-21-16,0 0 0,0 0 0,1 0 16,20-21-16,0-1 0,-21 1 0,22 0 15,-1 0-15,0-21 0,1 20 16,-22-20-16,0 21 0,0-21 0,0-1 15,-21 22-15,0-21 0,0-1 0,0 1 16,0 0-16,-42 21 0,21-22 16,-64 1-16,43 21 15,0 21-15,-1 0 0,-20 0 16,20 0-16,1 21 0,0 0 0,-1 0 16,22 22-16,0-22 0,0 21 15,21-21-15,0 22 0,0-1 0,0-21 16,0 21-16,0 1 0,21-1 15,0-21-15,0 22 0,1-22 0,20 0 16,0 0-16,-21-21 0,85 0 16,-63 0-16,-1-21 0</inkml:trace>
  <inkml:trace contextRef="#ctx0" brushRef="#br0" timeOffset="67395.67">3535 9335 0,'0'0'16,"42"-22"-16,-21-20 0,0 21 0,1 21 0,-22-21 15,0 42 1,0 0 0,0 21-16,0-20 0,-22-1 0,1 21 15,21 0-15,-21-20 0,21 20 16,0 0-16,-21 1 0,21-22 0,-21 21 16,21-21-16,0 0 0,0 1 0,0-1 15,21-21 1,0 0-16,0 0 0,0 0 15,1-21-15,20-1 0,-21 1 0,0 0 16,0 0-16,22-21 0,-22 20 16,0-20-16,0 21 0,0 0 15,1-22-15,-1 22 0,0 0 0,-21 0 16,21 21-16,-21 21 16,0 0-1,0 0-15,0 1 0,0 20 0,0-21 16,0 21-16,0 1 0,0-22 0,21 21 15,-21-21-15,21 22 0,1-22 16,-1 0-16,0 0 0,0-21 0,0 0 16,22 0-16,-1 0 0,0 0 0,1 0 15,-1-21-15,0 0 0,1 0 16,20-22-16,-21 22 0,1-21 16,-22 0-16,21-1 0,-42 22 0,0-21 15,0-1-15,0 1 0,-21 0 16,0-1-16,0 1 0,-22 0 0,1 21 15,0-22-15,-1 22 0,-20-21 16,42 42-16,0 0 0,-1 0 16,22 21-16,0 0 15,0 0-15,22 0 0,-1-21 0,0 22 16,21-1-16,1-21 0,-1 0 16,21 21-16,-20-21 0,20 0 15</inkml:trace>
  <inkml:trace contextRef="#ctx0" brushRef="#br0" timeOffset="67635.74">5863 8890 0,'0'0'0,"-21"0"0,21-21 16,21 21-1,21 0-15,-20 0 16,20 0-16,21 0 0,-20 0 0,20 0 15,-20-21-15,20 0 16,22 21-16,-22 0 0,22 0 0,0 0 16,-22-22-16,1 22 0,-1 0 0,1 0 15,-43 0-15,21 0 0,-84 0 32,21 0-32</inkml:trace>
  <inkml:trace contextRef="#ctx0" brushRef="#br0" timeOffset="67871.92">6350 8869 0,'0'0'0,"0"21"0,-21 0 0,21 0 16,-21 1-16,21-1 0,-22 0 15,22 21-15,-21-21 16,21 22-16,0-22 0,0 21 0,0 1 16,-21-1-16,21-21 0,-21 21 0,21 1 15,0-1-15,0 0 0,-21-20 0,21 20 16,-21 0-16,21-21 0,0 22 15,0-22-15,0 21 0,-22-21 0,22 1 16,0-1-16,-21 0 0,21 0 0,0 0 16,0-42-1,21 0-15,22 0 16,-22 0-16</inkml:trace>
  <inkml:trace contextRef="#ctx0" brushRef="#br0" timeOffset="68207.67">6837 9250 0,'0'0'0,"-21"0"32,-1 0-32,1 21 15,0 0-15,0 0 0,0 1 0,0-1 16,-22 0-16,43 21 0,-21-21 0,0 22 16,21-22-16,-21 21 0,21-21 0,0 1 15,0-1-15,0 0 0,0 0 0,21 0 16,0-21-16,0 0 15,22 0-15,-1 0 0,-21 0 0,43 0 16,-22-21-16,0 0 0,1 0 0,-1 0 16,0-1-16,1-20 0,-1 21 0,-21 0 15,21-22-15,-20 22 0,-22-21 0,0 21 16,0-22-16,0 22 0,0-21 0,-43 0 16,22 20-16,-21 1 0,21 21 15,-22 0-15,22 0 0,-21 0 0,21 0 16,-1 0-16,-20 0 0,21 21 15,0-21-15,21 22 0,0-1 16</inkml:trace>
  <inkml:trace contextRef="#ctx0" brushRef="#br0" timeOffset="68604.05">8805 8932 0,'0'0'0,"0"-21"0,0-21 0,0 21 16,0 0-16,0-22 0,0 22 15,0 0-15,0 0 0,-21 0 16,0-1-16,21 44 16,-21-1-16,0 0 0,21 42 15,-22-20-15,1 20 0,21 1 16,-21-1-16,0 1 0,0-1 16,0 1-16,-1-1 0,-20 43 0,42-64 15,-21 1-15,0-1 16,21 0-16,0 1 0,0-22 0,0 0 0,0 0 15,21-21 1,0 0-16,0-21 16,0 0-16,1 0 0,20 0 0,-21-22 15,21 22-15</inkml:trace>
  <inkml:trace contextRef="#ctx0" brushRef="#br0" timeOffset="68815.96">9080 8911 0,'0'0'0,"43"-42"0,-22 0 0,0-1 16,0 22-16,-21 0 0,0 42 15,0 21 1,0 1-16,-21-1 0,0 22 0,0-22 16,21 21-16,-21-20 0,-1 20 15,1-20-15,21 20 0,-21-21 16,21 1-16,0-1 0,-21 0 0,0 1 16,21-1-16,-21-21 0,21 22 0,0-22 15,0 0-15,-22-21 0,22 21 16,-21-21-16,0 0 15,0 0-15,21-21 0,-21 0 0</inkml:trace>
  <inkml:trace contextRef="#ctx0" brushRef="#br0" timeOffset="70632.74">8445 9377 0,'0'0'0,"0"-21"0,-21 21 16,42 0-1,1 21 1,-1-21-16,21 0 0,0 0 15,1 0-15,20 0 0,1 0 0,-1 0 16,1 0-16,20 0 0,-20 0 0,21-21 16,-22 21-16,22-21 0,-22 21 15,1-22-15,20 1 0,-20 21 0,-1-21 16,22 0-16,-43 0 0,22 0 0,-22-1 16,1 1-16,-1 0 0,-21 0 15,0 0-15,-21 0 0,0-1 16,0 1-16,0 0 0,-21 0 0,0 21 15,0 0-15,-22 0 0,22 0 16,-21 21-16,0 0 0,-1 0 0,1 22 16,21-1-16,-22-21 0,1 22 0,-21 41 15,41-20-15,-20-22 16,21 0-16,0 1 0,21-1 0,0 0 16,0 1-16,0-22 0,0 21 0,0-21 15,0 1-15,0-1 0,21-21 0,42 0 16,-41 0-16,20 0 15,-21 0-15,21-21 0,1-1 0,-1 1 16,-21 0-16,22 0 0,-1-21 0,-21 20 16,0-20-16,22 0 0,-22 21 0,0-22 15,-21 1-15,21 0 0,-21-1 16,0 22-16,0 0 0,0 0 0,0 0 16,0-1-16,21 22 0,-42 0 15,0 22-15,0-1 16,21 0-16,-21 0 0,-1 0 0,22 22 15,0-22-15,-21 0 0,21 21 16,0 1-16,0-1 0,21-21 0,-21 0 16,22 0-16,20-21 0,-21 22 15,21-1-15,1-21 0,-1 0 0,0 0 16,22 0-16,-22 0 0,1-21 0,20-1 16,-21 1-16,1 21 0,-1-21 0,0 0 15,-20-21-15,20 20 16,-21-20-16,-21 21 0,0-21 0,21-1 15,-21 22-15,0-21 0,0 21 0,0-1 16,0 1-16,-21 42 16,21 1-1,-21-1-15,0 21 0,0-21 0,21 22 16,0-22-16,-22 21 0,22-21 16,-21 0-16,21 1 0,0 20 0,0-21 15,0 0-15,0 0 0,0 1 16,0-44 15,21 1-15,-21 0-16,22 0 0,-1 0 0,0 0 15,0-1-15,0-20 0,0 21 0,43-21 16,-43-1-16,21 22 16,-20 21-16,20-21 0,-21 21 0,0 0 15,0 0-15,1 0 0,-22 21 0,0 0 16,21 22-16,0-22 0,-21 0 15,21 0-15,-21 21 0,21-20 16,0-1-16,-21 0 0,22 21 0,-1-21 16,0 1-16,0-1 0,21-21 15,-20 21-15,20-21 0,-21 0 0,21 0 16,1 0-16,-1 0 0,0 0 16,1 0-16,-1-21 0,0 0 15,1-1-15,-22 1 0,21 0 0,-21 0 16,22 0-16,-22 0 0,0-22 0,0 22 15,0-21-15,-21-1 0,0 22 0,0-21 0,0 21 16,0-22-16,0 22 0,0 0 16,0 0-16,-21 21 0,0 0 0,0 0 15,-21 0-15,20 0 0,-20 21 0,0 0 16,21 22-16,-22-22 0,22 21 16,-21 0-16,21-20 0,-1 20 15,-20 0-15,21 1 0,21-22 0,0 21 16,-21 0-16,21-20 0,0-1 0,0 21 15,0-21-15,21 0 0,0-21 16,0 22-16,0-22 0,1 0 0,-1 0 16,0 0-16,21 0 0,-21-22 0,22 22 15,-22-21-15,0 0 0,21-21 0,-20 21 16,-1-22-16,0 22 0,0-21 16,0-1-16,0 1 0,1-21 0,-1 20 15,0-20-15,21-64 16,-21 63-16,1 1 0,-1-1 0,0 1 15,0 20-15,-21 1 0,0 0 16,21 21-16,-21-1 0,0 44 16,0 20-1,-21 0-15,0 1 0,21-1 16,-21 21-16,0 1 0,21-1 0,0-20 16,-22 20-16,22 1 0,0-22 0,0 0 15,0 22-15,0-22 0,0 1 0,0-1 16,0-21-16,22 21 0,-1-20 15,0-1-15,0 0 0,21 0 0,-20-21 16,20 0-16,0 0 0,1 0 0,-1 0 16,21 0-16,-20-21 0,-1 0 15,0 0-15,-20-1 0,20 1 16,-21-21-16,21 0 0,-20 20 0,-1-41 16,0 21-16,0-1 0,0-20 0,0-1 15,1 1-15,-1 20 0,0-20 16,-21 21-16,21-1 0,-21-20 15,0 42-15,-21 21 16,0 21-16,0 0 0,-1 21 16,1 1-16,0-1 0,0 0 0,0 22 15,0-22-15,-1 0 0,22 64 16,0-63-16,0-1 0,0 0 16,0 1-16,22-22 0,-1 21 15,0-21-15,0 22 0,0-22 0,0 0 16,22-21-16,-22 21 0,0 0 0,21-21 15,1 0-15,-1 0 0,0 0 0,1-21 16,-1 0-16,0 21 0,-20-21 0,20 0 16,-21-1-16,0-20 0,22 21 0,-43 0 15,21-22-15,0 22 0,-21 0 16,0 0-16,0 0 0,0 0 0,21 21 16,-42 0-16,0 21 15,-22 0-15,22 0 0,0 0 0,0 22 16,21-22-16,-21 21 0,21-21 15,0 22-15,0-22 0,0 21 16,0-21-16,0 0 0,21 1 0,0-22 16,0 21-16,0-21 0,22 0 0,-1 0 15,-21 0-15,22 0 0,-1-21 0,0-1 16,1 1-16,-1 0 0,0 0 16</inkml:trace>
  <inkml:trace contextRef="#ctx0" brushRef="#br0" timeOffset="71259.64">15706 8954 0,'0'0'0,"0"-43"0,0 22 0,0-21 16,-22 21-16,1-22 0,21 22 0,-21 0 16,0 21-16,0 0 15,0 21-15,-1 0 16,1 22-16,0 20 0,0 1 0,0-1 15,-22 1-15,22-1 0,-21-21 0,0 22 16,-43 63-16,43-85 16,-1 22-16,1-22 0,0 0 0,-1 1 15,22-1-15,-21-21 0,21 0 0,21 1 16,0-1-16,0-42 16,0-1-16,21 1 15,21 0-15,-21-21 0,0 21 0,22-22 16,-1 1-16,-21-22 0,22 22 15,-1-21-15,0 20 0,-21-20 16,22-22-16,-1 22 0,-21-22 0,22 21 16,-22 1-16,21 21 0,-21-1 15,-21 1-15,21 21 0,-21 0 0,22 21 16,-22 21-16,0 21 0,0 0 16,0 22-16,0-22 0,0 22 15,0-1-15,0 1 0,0-1 0,0 1 16,0-1-16,0-20 0,0 20 0,0-21 15,0 22-15,0-22 0,0 1 16,0-1-16,0-21 0,0 21 0,0-20 16,0-1-16,0 0 15,0-42 1,-22 0-16,1-1 16,0 1-16</inkml:trace>
  <inkml:trace contextRef="#ctx0" brushRef="#br0" timeOffset="71786.97">15028 9419 0,'-21'0'0,"42"0"0,-63 0 0,21 0 16,42 0 0,21 0-1,1 0-15,-1 0 0,0 0 0,22 0 16,-1 0-16,1 0 0,20 0 0,-20-21 16,21 21-16,-1-21 0,-20 21 15,20-21-15,-20 0 0,21 21 16,-43-22-16,21 1 0,-20 0 0,-1 21 15,-21-21-15,0 0 0,-21 0 16,-21 21 0,0 0-16,0 21 0,0 0 0,0 0 15,-22 0-15,22 22 0,0-22 16,0 0-16,0 21 0,21-21 0,-22 22 16,22-1-16,0-21 0,0 0 0,0 22 15,0-22-15,0 0 0,22-21 16,-22 21-16,21-21 0,0 0 15,21 0-15,-21 0 0,22 0 0,-1 0 16,0-21-16,1 0 0,20 0 16,-20 0-16,-1-1 0,0-20 0,1 21 15,-1-21-15,0-1 0,1 22 0,-22-21 16,0-1-16,0 1 0,0 0 16,0 21-16,-21-1 0,22 1 0,-22 42 15,0 1 1,-22-1-16,1 0 0,0 21 15,21-21-15,-21 22 0,0-1 0,0 0 16,-1 1-16,22-22 0,0 21 0,-21 1 16,21-22-16,0 21 0,0-21 15,0 0-15,0 1 0,0-1 16,21-21-16,1 0 0,-1 0 0,0 0 16,0 0-16,21 0 0,-20 0 0,20-21 15,0-1-15,-21-20 0,22 21 16</inkml:trace>
  <inkml:trace contextRef="#ctx0" brushRef="#br0" timeOffset="72044.82">17399 8742 0,'0'0'0,"21"-42"0,0-22 0,-21 22 0,21 21 16,-21-1-16,0 1 0,-21 42 16,0 1-1,0 20-15,0 0 0,0 1 16,-1 20-16,-20 1 0,21-1 15,0 1-15,0 20 0,-1-20 0,-20-1 16,21-20-16,0 20 0,0 1 0,-1-22 16,1 0-16,0 22 0,21-22 15,-21 0-15,21-20 0,0-1 0,0 21 16,0-21-16,21-21 0,0 0 16,22 0-16,-1 0 0,0-21 15,1 21-15,-1-42 0,0 21 0,22-1 16,-22 1-16</inkml:trace>
  <inkml:trace contextRef="#ctx0" brushRef="#br0" timeOffset="72347.8">17759 9250 0,'0'0'0,"0"21"15,-21 0-15,-1 0 16,1 1-16,0-1 0,0 0 16,21 0-16,-21 21 0,0-20 0,-1-1 15,22 21-15,0-21 0,0 0 0,0 1 16,0-1-16,0 0 0,43 21 15,-22-42-15,0 0 0,0 0 16,22 0-16,-22 0 0,21 0 0,0 0 16,-20 0-16,20-21 0,-21 0 15,21 0-15,-20 0 0,-1-22 16,0 22-16,-21-64 0,0 64 16,0-21-16,0 0 0,0-1 0,-21 22 15,0-21-15,-22 21 0,22-1 16,-21 22-16,21-21 0,-22 21 0,1 0 15,0 0-15,-1 0 0,1 0 16,0 0-16,20 0 0,-20 0 0,0 0 16,-1 0-16,22 0 0,-21 0 0</inkml:trace>
  <inkml:trace contextRef="#ctx0" brushRef="#br0" timeOffset="72507.67">16954 9102 0,'0'0'0,"0"-21"0,22 21 16,-1 0-16,21 0 0,-21 0 16,22-22-16,-1 22 0,21-21 0,-20 21 15,20 0-15,1-21 0,-1 0 0,1 21 16,-1-21-16,1 0 0,-1 21 16</inkml:trace>
  <inkml:trace contextRef="#ctx0" brushRef="#br0" timeOffset="74093.07">19008 9186 0,'-22'-21'32,"44"21"-32,-1-21 0,0 0 0,21 0 15,-21 0-15,22-22 0,-1 22 16,0-21-16,1-1 0,-22 1 0,21 0 15,-21-1-15,1 1 0,-22 21 16,0-21-16,-22-1 0,1 22 16,-21 0-16,21 0 0,-22 0 0,1 21 0,0 0 15,-1 0-15,1 0 0,0 21 16,21 0-16,-22 0 0,22 21 16,0 1-16,0-1 0,0 22 0,21-22 15,0 21-15,0-20 0,0 20 0,21-20 16,-21 20-16,21-21 0,0 22 15,0-22-15,0 1 0,1-1 0,-1 0 16,0 1-16,0-1 0,-21 0 16,0 1-16,0-1 0,0 0 15,-42-21-15,21 1 0,-1-1 0,-20 0 0,0 0 16,-22-21-16,22 0 0,-22 0 16,1 0-16,-1 0 0,-20-21 0,20 0 15,1 0-15,-1-22 0,22 22 16,0-21-16,-1-1 0,1 1 15,21 0-15,0-22 0,21 22 0,0-22 16,0 22-16,0-21 0,21-1 16,0 22-16,0-1 0,0 1 0,22 21 15,-22 0-15,0 21 0,21 0 0,-21 0 16,22 42-16,-22-21 0,0 22 16,0-1-16,0 0 0,-21 1 0,22-1 15,-22 0-15,21 1 0,-21-1 0,0 0 16,21 1-16,-21-1 0,21 0 15,0 1-15,-21-1 0,21 0 0,1-21 16,-1 1-16,0-1 0,0 0 0,0 0 16,0-21-16,22 0 15,-22 0-15,0 0 0,21 0 0,-20-21 16,20 0-16,0 0 0,-21-1 0,22 1 16,-1 0-16,0-21 0,1-1 15,-1 22-15,-21-21 0,22 0 0,-22 20 16,0-20-16,-21 21 0,0 0 15,0 0-15,-21 42 32,0-21-32,21 21 0,-22 0 15,1 0-15,21 0 0,0 22 0,0-22 16,0 0-16,0 0 0,0 0 0,0 1 16,0-1-16,0 0 0,21-21 15,1 21-15,-1-21 16,0 0-16,21 0 0,-21 0 0,1 0 15,20-21-15,0 0 0,1 0 16,-1-1-16,-21 1 0,21 0 0,1 0 16,-22 0-16,21-22 0,-21 22 0,1 0 15,-1 0-15,-21 0 0,0 0 16,-21 42 15,-1 0-31,1 0 0,21 0 16,0 0-16,-21 22 0,21-22 0,0 0 15,0 21-15,0-20 0,0-1 16,0 0-16,21 0 0,0 0 16,1 0-16,-1-21 0,0 0 0,21 0 15,1 0-15,-1 0 0,0 0 16,1 0-16,-1-21 0,21 0 0,-20 21 16,20-21-16,1-21 0,-22 20 0,0 1 15,1-21-15,-1 21 0,0-22 16,-20 22-16,-1-21 0,0 0 0,-21 20 15,0-20-15,0 21 0,-21 0 0,0 0 16,-22 21-16,22 0 0,-21 0 16,-1 0-16,-20 0 0,21 21 0,-1 0 15,-20 0-15,20 0 0,1 22 16,21-22-16,-21 0 0,20 0 16,1 0-16,0 22 0,21-22 0,0 0 15,0 0-15,0 0 0,21 0 16,0-21-16,22 0 0,-22 0 15,0 0-15,21 0 0,1 0 16,-1 0-16,0 0 0,1 0 0,-1 0 16,0-21-16,-20 21 0,20 0 0,-21 0 15,0 0-15,0 0 0,-21 21 0,0 1 16,0-1-16,0 21 0,0-21 16,0 22-16,0 20 0,0-21 15,0 1-15,0 20 0,0-20 0,0 20 16,-21-21-16,0 22 0,0-22 15,0 1-15,0 20 0,-1-21 0,1 22 16,-21-22-16,21 1 0,-22-1 0,1 0 16,-64 22-16,64-43 0,-22 0 15,22 0-15,-21-21 0,-1 0 16,1 0-16,-1 0 0,22-21 0,-22 0 16,1 0-16,20-22 0,1 1 0,21 0 15,-21-1-15,42-20 0,0-1 16,0 22-16,42-21 0,-21-1 15,21 22-15,22-22 0,-1 22 0,1-22 16,-1 22-16,1-21 0,21 20 16,-22 1-16,43-22 0</inkml:trace>
  <inkml:trace contextRef="#ctx0" brushRef="#br0" timeOffset="74543.88">21040 9313 0,'0'0'15,"42"-21"-15,0 0 0,-21 0 0,22 0 0,-22 0 16,-21-1-16,0 1 15,0 0-15,-21 0 0,0 21 0,-22 0 16,22 0-16,-21 0 0,-1 0 16,22 0-16,-21 0 0,21 21 0,-22 0 15,1 0-15,21 1 0,0-1 16,0-21-16,-1 21 0,1 0 16,21 0-16,21 0 15,1-21-15,-1 0 0,0 0 16,0 0-16,21 0 0,1 0 15,-22 0-15,21 0 0,-21 0 0,1-21 16,-1 21-16,0 0 0,0 0 0,0 0 16,-21 21-1,0 1-15,0-1 0,0 0 16,0 21-16,0 1 0,0-1 16,-21 21-16,21 1 0,0-1 0,-21-20 15,0 20-15,0 1 0,21-1 16,-22 1-16,1-1 0,21-20 0,-21 20 15,0-21-15,0 1 0,0-1 16,-1 0-16,-20 1 0,21-1 0,-21-21 16,20 22-16,-20-22 0,21-21 0,-21 21 15,20-21-15,-20 0 0,21 0 16,0 0-16,0-21 0,-1 0 0,22-1 16,0 1-16,0 0 0,0-21 0,0 21 15,22-22-15,20-20 0,0 20 16,1-20-16</inkml:trace>
  <inkml:trace contextRef="#ctx0" brushRef="#br0" timeOffset="75043.64">21548 9419 0,'0'0'0,"21"-21"0,0 21 16,-21-21-16,21 0 15,0 21-15,0-21 0,1-1 16,-1 1-16,0 0 0,0 21 15,-21-21-15,21 0 0,-21 0 0,0-1 16,0 1-16,0 0 16,-21 21-1,0 0-15,0 0 0,0 21 16,-22 0-16,22 1 0,0-1 16,0 0-16,0 21 0,-1-21 0,22 1 15,0 20-15,0-21 0,0 0 16,0 0-16,0 1 0,22-1 0,-1-21 15,0 21-15,0-21 0,0 0 0,22 0 16,-22 0-16,21 0 0,-21 0 16,22 0-16,-22 0 0,21-21 0,0 21 15,-20-21-15,-1-1 0,21 1 0,-21 0 16,0 0-16,1 0 0,-1 0 16,-21-22-16,0 22 0,21 0 15,-21 0-15,0 0 0,0 42 31,0 0-31,0 0 0,-21 0 16,21 22-16,0-22 0,-21 21 0,21-21 16,-22 22-16,1-22 0,21 0 15,-21 21-15,21-21 0,0 1 0,-21-1 16,21 0-16,-21-21 0,21 21 0,0-42 31,0 0-31,21 0 16,0-1-16</inkml:trace>
  <inkml:trace contextRef="#ctx0" brushRef="#br0" timeOffset="75312.06">22648 8721 0,'0'0'0,"21"-43"0,-21 22 16,0 0-16,0 0 0,-21 21 15,0 0-15,0 21 16,0 21-16,-22 1 0,22-1 0,-21 0 15,21 22-15,-22-1 0,22 1 16,-21-1-16,21 1 0,0-22 16,-22 22-16,22-22 0,21 0 0,-21 1 0,21-1 15,-21-21-15,21 22 16,0-22-16,0 0 0,0 0 0,0 0 16,21-21-1,0 0-15,0 0 0,22 0 16,-1-21-16,-21 21 0,21-21 0,1 0 15,20 0-15,-20-1 0</inkml:trace>
  <inkml:trace contextRef="#ctx0" brushRef="#br0" timeOffset="76155.78">22945 9165 0,'0'0'0,"21"-42"32,-21 63-32,-21 0 15,-1 0-15,1 1 0,0 20 16,0-21-16,-21 21 0,20-20 0,1 20 15,0-21-15,21 0 0,0 22 0,-21-22 16,21 0-16,0 0 0,0 0 16,0 0-16,0 1 0,21-22 15,0 0-15,0 0 0,1 0 16,-1 0-16,21 0 0,-21-22 0,22 1 16,-1 21-16,-21-21 0,21 0 0,-20 0 15,20 0-15,-21-22 16,0 22-16,22 0 0,-22 0 0,0 0 0,0-1 15,-21 1-15,21 21 16,-21 21 0,-21 1-1,0-1-15,0 0 0,21 0 0,-21 0 16,21 0-16,-22 1 0,1 20 16,21-21-16,0 0 0,0 0 15,21-21 16,1 0-31,-22-21 16,0 0-16,0 0 0,0 0 16,0 0-16,0-1 0,0 1 0,0 0 15,42-64-15,-21 64 16,0-21-16,0 21 0,1-22 16,-1 22-16,21-21 0,-21 21 0,22 21 15,-1-21-15,-21 21 0,21 0 16,-20 0-16,20 21 0,-21 0 0,21 0 15,-20 0-15,20 22 0,-21-22 16,0 21-16,0-21 0,1 22 0,-22-1 16,0-21-16,0 21 0,0-20 0,0-1 15,0 21-15,-22-21 0,22 0 0,-21 1 16,0-1-16,0-21 0,0 0 16,0 21-16,-1-21 0,1 0 15,0 0-15,0-21 16,21 0-16,0-1 15,0 1-15,0 0 0,0 0 0,21 0 16,0 0-16,0-1 0,22-20 16,-22 21-16,21-21 0,22-1 0,-22 1 15,0 0-15,22-1 0,-22 22 0,1-21 16,20 21-16,-42-1 0,22 1 16,-1 21-16,-21 0 0,0 0 0,0 21 15,-21 1-15,0-1 0,0 21 0,0-21 16,0 22-16,0 20 15,-21-21-15,-21-20 0,21 20 16,0-21-16,-1 0 0,1 22 0,-21-22 16,21 0-16,21 0 0,-21-21 15,-1 21-15,1 0 0,0-42 32,21 0-32,0 0 15,-21 0-15</inkml:trace>
  <inkml:trace contextRef="#ctx0" brushRef="#br0" timeOffset="76359.66">23580 8488 0,'0'0'0,"-43"0"0,22 0 0,0 0 0,0 0 15,0 0-15,-1 0 0,1 0 0,0 0 16,21 21-16,-21 0 0,21 0 15,0 1 1,-21-22 15</inkml:trace>
  <inkml:trace contextRef="#ctx0" brushRef="#br0" timeOffset="76563.52">22098 8890 0,'0'0'0,"-21"21"0,0 0 16,42 1-1,21-22-15,-21 0 16,22 0-16,-1 21 0,0-21 0,22 0 16,-1 0-16,1 0 0,20 0 15,1 0-15,0 0 0,21 0 0,-22 0 16,-20 0-16,20 0 0,-41-21 15,-1 21-15,0-22 0</inkml:trace>
  <inkml:trace contextRef="#ctx0" brushRef="#br0" timeOffset="78127.78">2265 11451 0,'0'0'0,"21"0"0,0-21 16,0 0-16,0 0 0,1 0 16,-1-22-16,0 22 0,-21 0 0,0-21 15,0-1-15,-21 22 16,0-21-16,-1 21 0,-20-22 0,-21 22 16,20 0-16,1-21 0,-22 42 15,22-22-15,-21 22 0,-1 0 0,22 0 16,-22 22-16,1-1 0,-1 0 15,22 21-15,-22 1 0,22 20 0,-21 1 16,41-1-16,-20 1 0,0-1 16,21 1-16,-1-1 0,22 43 15,0-64-15,0 1 0,0-1 16,22-21-16,20 0 0,0-21 0,1 0 16,-1 0-16,21 0 0,1-21 15,-1-21-15,1 21 0,21-22 16,-22-20-16,22 20 0,-22-20 0,22-1 15,0 1-15,-22-22 0,22 22 16,-22-1-16,-20-20 0,20 20 0,-42 1 16,22-1-16,-22 1 0,0-22 15,-21 21-15,21 1 0,-21 21 0,0-1 16,0 1-16,0 0 0,-21 20 16,0 22-16,0 0 0,-1 0 0,1 22 15,0 20-15,0 0 0,0 1 16,0-1-16,-1 21 0,1 1 0,0-1 15,0 1-15,21 21 0,0-1 16,-21-20-16,21 20 0,0-20 16,0-1-16,0 1 0,0-1 0,0-20 15,21-1-15,0-21 0,0 22 16,22-22-16,-22-21 0,21 0 0,-21 0 16,22 0-16,-1 0 0,0 0 15,1-21-15,-1-22 0,0 22 0,1 0 16,-22-21-16,21-1 0,0-20 0,-20 20 15,20-20-15,-21 21 0,0-22 16,0 22-16,1-1 0,-22 1 0,0 0 16,0 21-16,0-1 0,0 1 15,-22 21-15,1 0 16,0 0-16,-21 21 0,21 1 0,-1-22 16,1 21-16,0 0 0,21 0 15,0 21-15,0-20 0,0-1 0,0 0 16,21 0-16,0 0 15,1 0-15,-1 1 0,0-22 0,21 21 16,-21 0-16,1 0 0,-1 0 16,0 0-16,0 1 0,0-1 0,-21 21 15,0-21-15,0 0 0,0 1 16,0-1-16,0 0 0,0 0 16,0 0-16,0 0 0,0 1 15,21-22 1,1 0-16,-1 0 0,0-22 15,0 22-15,0-21 0,0 0 0,1 0 16,20-21-16,-21 20 0,21-20 16,22-43-16,-43 43 0,21 0 15,-20-1-15,-1 22 0,0 0 16,0 0-16,-21 0 0,0 42 16,0 0-16,0 0 15,-21 22-15,0-22 0,0 21 16,-1-21-16,1 22 0,21-22 0,-21 21 15,0-21-15,21 0 0,0 1 16,0-1-16,21-42 31,0-1-31,0 1 16,-21 0-16,22 0 0,-1 0 0</inkml:trace>
  <inkml:trace contextRef="#ctx0" brushRef="#br0" timeOffset="78264.23">3704 11007 0,'0'0'0,"0"-43"0,0 22 15,0 0-15,0 0 16,-21 21 0,0 21-16,21 0 15,0 0 1,21-21-16,0 22 16,0-22-16,0 0 0</inkml:trace>
  <inkml:trace contextRef="#ctx0" brushRef="#br0" timeOffset="78451.12">4064 11451 0,'0'0'0,"-21"21"0,21 1 0,-21-22 16,21 21-16,-22-21 16,1 0-1,0 0 1,21-21-1,-21 21-15,21-22 0,0 1 0,0 0 16,0 0-16</inkml:trace>
  <inkml:trace contextRef="#ctx0" brushRef="#br0" timeOffset="78819.44">2815 11367 0,'21'0'47,"0"-22"-32,-21 1 16,22 21-15</inkml:trace>
  <inkml:trace contextRef="#ctx0" brushRef="#br0" timeOffset="81332.03">3704 11472 0,'0'22'0,"0"-44"0,-21 65 15,0-43-15,0 0 0,-1 0 16,22-21-1,0-1-15,0 1 16,22 0-16,-1 0 0,0-21 16,0 20-16,0-20 0,0 0 15,1-1-15,-1 1 0,0 0 16,0-1-16,0 1 0,22 0 0,-22-1 16,-21-20-16,21 21 0,0-1 0,-21 1 15,21 21-15,-21 0 0,0-1 16,0 1-16,0 0 0,0 42 15,0 0 1,-21-21-16,0 22 0,0 20 16,21-21-16,0 0 0,0 22 0,0-22 15,0 21-15,0 0 0,0 1 16,0-1-16,0 22 0,0-1 0,0 1 16,0-1-16,0 1 0,0-1 15,0 22-15,-21-22 0,21 1 16,-22 20-16,22-20 0,0-1 0,0 22 15,-21-21-15,21-1 0,0 1 0,-21-1 16,21 1-16,0-1 0,0-21 16,0 22-16,-21-22 0,21 1 0,0-1 15,0-21-15,0 21 0,0-20 16,0-1-16,21-21 16,0 0-16,0-21 15,1 21-15,-1-22 0,21-20 16,-21 21-16,0 0 0,1-22 0,20 1 15,-21 0-15,0-1 0,0 1 16,1-21-16,-22 20 0,0-20 16,0-1-16,0 22 0,0-22 0,0 1 15,-22-1-15,1 22 0,0-21 0,0 20 16,-21 1-16,-1-22 0,22 43 16,-21-21-16,-1 21 0,22-22 0,0 43 15,0-21-15,0 0 0,21 0 16,0 0-16,169-85 31,-127 85-31,1 0 0,20-22 0,1 22 16,20-21-16,-20-1 0,21 22 0,-1-21 15,-20 0-15,20-1 16,-20 1-16,-1 0 0,-20-1 0,-1 1 16,-21 0-16,0-1 0,1 1 0,-22 0 15,0-1-15,0 1 0,0 21 16,0-22-16,-22 22 0,1 0 0,0 21 15,0 0-15,0 0 0,0 21 0,-1 22 16,1-1-16,0 0 0,0 22 16,0-1-16,0 1 0,21-1 0,0 22 15,0 0-15,-22-1 0,22 22 16,-21-21-16,21-1 0,0 22 0,0-21 16,-21 0-16,21-1 0,-21 1 0,21 0 15,-21 20-15,21-20 16,0 0-16,0-22 0,-21 22 0,21-22 15,0 22-15,0-21 0,0-22 0,0 21 16,0-20-16,0-1 0,0 0 16,0-20-16,21-1 0,0 0 0,0 0 15,0-21-15,0 0 0,1 0 0,20-21 16,-21 0-16,21 0 0,1-22 16,-1 22-16,0-21 0,1-1 0,-1-20 15,0 21-15,-20-22 0,20 1 16,-21-1-16,0-21 0,0 22 0,-21-22 15,0 1-15,0 20 0,0-21 0,-21 1 16,0 20-16,0-20 0,-21 20 16,-1 22-16,1-22 0,0 22 15,-1 21-15,1 0 0,0-1 0,-1 22 16,1 0-16,0 0 0,-1 22 16,22-1-16,0 0 0,0 0 0,21 0 15,0 0-15,0 1 0,0-1 0,0 0 16,42-21-16,-21 0 15,0 0-15,22 0 0,-1 0 0,0 0 16,1 0-16,20-21 0,-20 0 0,-1 21 16,0-22-16,22-20 15,-22 21-15,0 0 0,1 0 0,-1-1 16,-21-20-16,22 21 0,-22-21 0,0 20 16,21 1-16,-21 0 0,-21 0 15,22 0-15,-22 0 0,21 21 16,-21 21-1,0 0-15,0 0 0,0 0 16,0 0-16,0 22 0,0-22 0,0 0 16,0 0-16,0 0 0,0 1 15,0-1-15,0 0 0,0 0 0,21-21 16,0 0-16,0 0 0,0 0 16,1 0-16,-1 0 15,0 0-15,0-21 0,0 21 0,22-21 16,-22 0-16,0-1 0,21-20 0,-21 21 15,1 0-15,-1-22 0,0 22 16,0-21-16,0 21 0,0 0 0,-21-1 16,22 1-16,-22 0 15,0 42 1,0 0-16,0 1 16,0-1-16,0 21 0,0-21 0,0 22 15,0-22-15,0 21 0,0-21 16,0 22-16,0-22 0,21 0 0,0 0 15,0 0-15,21-21 0,-20 21 16,20-21-16,-21 0 0,0 0 16,22 0-16,-22 0 0,21-21 0,0 21 15,1-21-15,-22 0 0,21 0 0,-21 0 16,22-1-16,-22 1 0,21-42 16,-42 20-16,0 22 0,0 0 15,0-21-15,0 21 0,0-1 16,-21 22-16,0 0 0,0 0 15,0 0-15,21 22 0,-22-22 0,1 21 16,21 21-16,-21-21 0,21 0 16,0 22-16,0-22 0,0 0 0,0 21 15,0-20-15,0-1 0,0 0 16,21 0-16,22-21 0,-22 0 0,0 21 16,21-21-16,1 0 0,-22 0 15,21 0-15,0-21 0,1 0 0,-1 0 16,0 21-16,1-21 0,-22-1 0,21-20 15,1 21-15,-22 0 0,0-22 16,0 22-16,0-21 0,0 21 16,1 0-16,-1-1 0,-21 1 0,0 0 0,21 21 15,0 0 1,0 0 31,0 0-32,1 0 1,-22-21 0,21 21-16,-21-21 0,0 0 15,0-1-15,0 1 16,-21 21 0,-1 21-1,1 1-15,21-1 0,-21 0 16,0 21-16,0 1 0,21-1 0,0 0 15,0 1-15,0-1 16,0 0-16,0-21 0,0 22 0,0-22 16,21 21-16,21-21 0,-21-21 0,22 22 15,-22-1-15,21-21 0,1 0 16,-1 0-16,0 0 0,1-21 0,-1-1 16,0 1-16,1 0 0,20 0 0,-42 0 15,22-22-15,-1 22 0,-21-21 16,0 0-16,0-1 0,1 1 15,-22 0-15,0-1 0,0 1 0,0 0 0,0 20 16,0 1-16,0 0 0,-22 0 16,1 21-16,0 0 0,0 0 0,0 21 15,0 0-15,-1 0 0,22 1 16,0 20-16,0 0 0,0-21 16,0 22-16,0-1 0,0 0 0,0 1 15,0-22-15,22 21 0,-1-21 0,0 22 16,21-22-16,-21 0 0,22-21 15,-22 21-15,42-21 0,-20 0 16,-1 0-16,22 0 0,-22 0 0,21-21 0</inkml:trace>
  <inkml:trace contextRef="#ctx0" brushRef="#br0" timeOffset="81868.24">9652 10647 0,'0'0'0,"-64"-64"32,43 64-32,0 0 15,0 22-15,0 20 0,21-21 16,0 21-16,-21-20 0,21 20 0,-22 21 15,22-20-15,0-1 16,0 22-16,0-1 0,-21-21 0,21 22 16,-21-22-16,0 22 0,21-22 0,0-21 15,0 22-15,-21-22 0,21 0 16,0 0-16,0-42 16,0 0-1,0 0-15,0-1 0,21-20 16,-21 21-16,21-21 0,0-1 0,0 1 15,22 0-15,-1-1 0,0 1 0,1 21 16,-1-22-16,0 22 0,1 0 16,20 0-16,-20 21 0,-1 0 15,-21 0-15,21 0 0,-20 21 0,20 0 16,-42 0-16,0 1 0,0 20 16,0-21-16,0 21 0,-21 1 0,-22-1 15,1-21-15,-21 22 0,-1-1 0,1 0 16,-22-21-16,21 22 0,1-22 15,21 0-15,-22 0 0,22 0 0,21-21 16,-1 0-16,1 0 0,42-21 16,1 0-1,-1 0-15,21 0 0,0-22 0,22 22 16</inkml:trace>
  <inkml:trace contextRef="#ctx0" brushRef="#br0" timeOffset="82582.83">10583 10605 0,'0'0'0,"64"-43"0,-22 22 0,-21 0 16,22 21-16,-43 21 16,0 0-16,0 0 0,-22 22 15,1-1-15,0 22 0,0-22 0,-21 0 16,20 22-16,-20-1 0,0-20 16,21 20-16,-22 1 0,22-1 0,-21 1 15,-1-1-15,22-21 0,-21 22 0,21-22 16,-22 1-16,22-1 0,21-21 15,0 21-15,0-20 16,0-1-16,21-21 16,1-21-16,20-1 0,-21 1 0,21 0 15,-20 0-15,20-21 0,0-1 16,1 1-16,20-22 0,-21 22 0,1-21 16,-1 20-16,0 1 0,1 0 0,-22-1 15,21 22-15,-21 0 0,1 0 16,-22 42-16,0 0 15,0 0-15,0 22 0,-22-22 0,1 21 16,0 22-16,0-22 0,0 0 16,0 1-16,21-1 0,-22 0 0,22 1 15,-21-1-15,21-21 0,0 0 16,0 22-16,21-22 0,1-21 16,-1 21-16,0-21 0,21 0 0,1 0 15,-1 0-15,0 0 0,1-21 0,20 21 16,-21-21-16,22-1 0,-22 1 15,1-21-15,20 21 0,-21-22 0,-20 1 16,20 0-16,-21-1 0,21 1 16,-20 0-16,-1-1 0,-21 22 0,0 0 15,0 0-15,21 21 0,-21 21 16,0 0-16,0 0 0,0 22 0,-21-22 16,0 21-16,21 1 0,0-1 15,-22-21-15,22 21 0,0-20 16,0 20-16,0-21 0,0 0 0,22-21 15,-1 21-15,0-21 0,21 22 0,-21-22 16,22 0-16,-1 0 0,0-22 16,22 1-16,-22 21 0,1-21 0,-1 0 15,0-21-15,-21 20 0,22-20 0,-22 0 16,-21 21-16,0-43 0,0 22 16,0-1-16,0 22 0,0-21 0,-21 21 15,0 0-15,-22-1 0,22 22 16,0 0-16,-21 0 0,20 0 0,1 0 15,-21 0-15,21 0 16</inkml:trace>
  <inkml:trace contextRef="#ctx0" brushRef="#br0" timeOffset="82939.37">13843 10943 0,'0'-84'32,"0"62"-32,-21 1 15,0 21-15,-1 0 16,1 0-1,0 0-15,21 43 0,-21-22 16,21 21-16,0 0 0,0 1 0,0 20 16,-21 1-16,21-1 0,0-20 15,-21 20-15,21 1 0,0-22 0,-22 0 16,22 1-16,0-1 0,0-21 16,0 0-16,0 0 0,0 1 0,0-1 15,22-42 1,-1-1-16,0 1 15,-21 0-15,21 0 0,0 0 0</inkml:trace>
  <inkml:trace contextRef="#ctx0" brushRef="#br0" timeOffset="83119.27">13758 11049 0,'0'0'16,"0"-42"-16,0 21 0,0-22 0,0 22 16,0 0-16,0 0 0,0 0 0,21 21 15,1-22-15,-1 22 0,0 0 16,0 0-16,0 0 15,22 0-15,-1 0 0,0 0 0,1 0 16,-1 0-16,0 22 0,1-1 0,-1-21 16,0 21-16,-21-21 0,1 21 15,-1 0-15,-21 0 0,-21-21 16,-1 22-16</inkml:trace>
  <inkml:trace contextRef="#ctx0" brushRef="#br0" timeOffset="83280.17">13801 11176 0,'0'0'0,"-22"0"0,-20 21 0,21 0 0,21 1 15,21-22 17,0 0-32,0 0 0,22 0 15,-22 0-15,21 0 0,22 0 0,-1-22 16,1 22-16,-1-21 0,22 21 16,-22-21-16,22 0 0,-21 0 0,20 0 15,-20-1-15,-1 1 0</inkml:trace>
  <inkml:trace contextRef="#ctx0" brushRef="#br0" timeOffset="83540.1">14986 10859 0,'0'0'16,"-21"0"-16,0 0 0,-1 0 0,1 0 15,-21 0-15,21 0 0,0 21 0,-1 0 16,-20 0-16,21 21 0,0-20 0,0 20 16,-1 0-16,1 1 15,0-1-15,0 21 0,0-20 0,21-1 16,-21 0-16,21 1 0,0-1 0,0 0 15,0 1-15,21-22 0,21 0 16,-21 0-16,0 0 0,22 1 0,-1-1 16,0-21-16,1 0 0,-1 0 0,22 0 15,-22 0-15,0 0 0,1-21 16,-1-1-16,0 22 0,1-21 0,-1 0 16,-21 0-16,0 0 0,0-22 0,-21 22 15,0-21-15,0 21 0,-21-22 16</inkml:trace>
  <inkml:trace contextRef="#ctx0" brushRef="#br0" timeOffset="83708.1">14817 11218 0,'0'0'0,"-43"0"0,22 0 0,0 0 0,0 0 15,42 0 17,0 0-32,0 0 0,22 0 0,-1 0 15,0 0-15,1-21 0,-1 21 0,21 0 16,-20-21-16,20 0 0,-20 21 15,20-21-15,-21 0 0,1 21 0,-22-22 16,0 1-16,0 0 0,-21 0 0</inkml:trace>
  <inkml:trace contextRef="#ctx0" brushRef="#br0" timeOffset="83872.05">14922 10859 0,'0'0'0,"-42"0"0,21 0 0,42 0 31,0 0-15,0 0-16,22 0 0,-1 0 16,0 0-16,22 0 0,-22 0 0,22 0 15,20 0-15,-20-22 0,-1 1 0,22 21 16,-21-21-16</inkml:trace>
  <inkml:trace contextRef="#ctx0" brushRef="#br0" timeOffset="84158.88">17145 10245 0,'0'0'16,"0"-21"-16,0-1 0,0 1 0,0 0 0,-21 21 15,0 0-15,-1 0 16,-20 21-16,21 0 0,0 22 0,-22-1 16,22 22-16,-21-1 0,21 22 0,-22-1 15,1 1-15,21 0 0,-21 21 16,-1-22-16,1 22 0,21 0 0,-22 0 15,1-22-15,0 22 0,-1-21 16,-20 0-16,21-1 0,-1 1 0,-20 0 16,-1-1-16,22 1 0,-22-22 15,1 22-15,-1-21 0,22-1 0,0-21 16,-1 1-16,1-1 0,0-21 0,21 0 16,21 1-16,21-44 15,0 1-15</inkml:trace>
  <inkml:trace contextRef="#ctx0" brushRef="#br0" timeOffset="84555.87">17526 10964 0,'0'0'0,"0"-21"16,21-63-1,-21 62 1,21 22-16,-21 22 15,0-1-15,0 0 0,0 0 16,0 21-16,0 22 0,0-22 0,0 22 16,0-1-16,0 1 0,0-1 15,0 1-15,0-22 0,0 22 0,-21-22 16,21 0-16,0 1 0,-21-22 0,21 0 16,0 21-16,0-21 15,21-21 1,0-21-16,0 0 15</inkml:trace>
  <inkml:trace contextRef="#ctx0" brushRef="#br0" timeOffset="84743.96">17632 11070 0,'0'0'0,"0"-42"0,0 21 16,0 0-16,0-22 0,0 22 0,0 0 15,21 21-15,0-21 0,0 0 0,0 21 16,1 0-16,20 0 0,-21 0 15,0 0-15,22 0 0,-22 0 0,21 0 16,0 0-16,-20 0 0,20 0 16,0 0-16,-21 0 0,1 0 0,-1 21 15,-21 0-15,0 0 16</inkml:trace>
  <inkml:trace contextRef="#ctx0" brushRef="#br0" timeOffset="84912">17695 11155 0,'0'0'0,"-21"21"0,0 0 15,0-21-15,0 21 0,21 1 16,0-1-16,21 0 16,0-21-16,0 0 15,21 0-15,-20 0 0,20 0 16,0 0-16,22-21 0,-1 21 0,1-21 16,-1-1-16,22 1 0,0 0 15,-22 0-15,22 0 0,-1 0 16</inkml:trace>
  <inkml:trace contextRef="#ctx0" brushRef="#br0" timeOffset="85171.1">18944 10901 0,'0'0'0,"21"-21"0,-21 0 16,-21 21-1,0 0 1,0 21-16,-22 0 0,22 0 0,0 21 16,0 1-16,-21-1 0,20 0 0,1 1 15,0-1-15,0 22 0,0-22 16,21 21-16,0-20 0,-21-1 0,21 0 15,0 1-15,0-1 0,0-21 16,21 0-16,0 1 0,0-1 0,0 0 16,22 0-16,-22-21 0,21 0 15,0 0-15,1 0 0,-1 0 0,0 0 16,1-21-16,-1 0 0,0 0 16,1 21-16,-1-22 0,-21 1 0,22 0 15,-22 0-15,21-21 0,-42 20 0,0 1 16,0 0-16,0 0 0</inkml:trace>
  <inkml:trace contextRef="#ctx0" brushRef="#br0" timeOffset="85351.12">18881 11282 0,'-43'0'0,"86"0"0,-107 0 0,43 0 16,0 0-16,0 0 0,-1 0 16,44 0-1,-1 0 1,21 0-16,-21-21 0,22 21 0,-1 0 15,0-21-15,1 21 0,-1-22 0,0 1 16,22 21-16,-22-21 0,0 0 16,-20 0-16,-1 0 0,0-1 0,-21 1 15</inkml:trace>
  <inkml:trace contextRef="#ctx0" brushRef="#br0" timeOffset="85507.18">18902 10922 0,'0'0'0,"-43"0"16,22 0-16,0 0 0,0-21 0,42 21 31,0 0-15,0 0-16,1 0 0,20 0 0,0 0 15,1 0-15,-1 0 0,0 0 16,22 0-16,-22 0 0,22 0 0,-1 0 16</inkml:trace>
  <inkml:trace contextRef="#ctx0" brushRef="#br0" timeOffset="85968.26">20320 11091 0,'42'0'16,"-21"0"0,1-21-16,-1 0 0,0 21 15,-21-21-15,21 21 0,0-21 16,-21 0-16,21-1 0,-21 1 15,0 0-15,-21 21 16,-21 0-16,21 0 0,-22 0 16,22 0-16,-21 21 0,0 0 15,-1-21-15,1 22 0,21-1 0,-22 21 16,22-21-16,0 0 0,0 1 16,21 20-16,0-21 0,0 0 0,0 22 15,21-22-15,0 0 0,22 0 0,-22 0 16,21 0-16,0 1 0,22-1 15,-22-21-15,1 21 0,-1 0 0,0 0 16,1 0-16,-1 1 0,-21-1 16,0 0-16,-21 0 0,0 0 15,-21 0-15,0-21 0,-21 22 0,-1-22 16,1 0-16,0 0 0,-1 0 0,1 21 16,0-21-16,-1 0 15,1 0-15,21 0 0,-22 0 0,22 0 16,0 0-16,0 0 0,0-21 0,21-1 31,21 1-15,0 21-16,0 0 0</inkml:trace>
  <inkml:trace contextRef="#ctx0" brushRef="#br0" timeOffset="86176.22">20870 11769 0,'0'0'0,"0"21"78,-21-21-62,0 0-16,0 0 0</inkml:trace>
  <inkml:trace contextRef="#ctx0" brushRef="#br0" timeOffset="87619.5">1947 13187 0,'0'0'0,"0"-21"0,0-22 16,0 1-16,0 0 0,0-22 15,0 22-15,0 0 0,0-1 16,0 22-16,0-21 0,0 21 0,0-1 15,0 44 1,0-1-16,0 0 0,0 21 16,0 22-16,0-22 0,0 22 15,0-1-15,0 1 0,0-1 0,0 1 16,0-1-16,0 1 0,0-22 16,0 21-16,0-20 0,0-1 0,0-21 15,0 22-15,0-22 0,0 0 16,0 0-16,0-42 47,0 0-32,0 42 95,0 0-63,0-42-32,0 0 1,0 0-16,0-1 0,0 1 15,0-21-15,0 21 0,0 0 16,21-22-16,-21 22 0,22-21 0,-22 21 16,21-22-16,0 22 0,-21 0 15,21 0-15,0 21 16,0 21-16,-21 21 16,0-21-16,22 22 0,-22-1 0,21 0 15,-21 22-15,21-22 0,-21 1 16,21-1-16,0 0 0,-21-21 15,21 1-15,1-1 0,-1 0 16,0-21-16,21 0 0,-21 0 0,22 0 16,-22-21-16,21 21 0,1-21 0,-22-1 15,21-20-15,-21 21 0,0-21 16,1 20-16,-1-20 0,0 0 0,-21-1 16,21 1-16,-21 0 0,0 21 15,0-22-15,0 1 0,-21 0 0,0 20 16,0 1-16,-1-21 0,1 21 15,0 21-15,21-21 0,-21 21 16,42 0 15,0 0-31,0 0 16,1 0-16</inkml:trace>
  <inkml:trace contextRef="#ctx0" brushRef="#br0" timeOffset="88699.88">3111 12912 0,'0'-21'0,"0"42"0,0-64 0,0 22 16,0 0-16,-21 21 16,21 21-16,-21 0 15,21 22-15,-21-22 0,21 21 16,-21 22-16,21-22 0,0 22 0,0-22 16,0 0-16,0 22 0,-21-22 15,21 22-15,-22-22 0,22 21 0,0-20 16,0-1-16,-21 0 0,21 1 15,0-22-15,0 0 0,-21 0 16,21 0-16,0 1 0,0-44 16,0 1-1,0 0-15,21 0 0,0-21 0,-21-1 16,22 22-16,-1-21 0,0-1 16,-21 22-16,21-21 0,0 0 15,0 20-15,1 1 0,-1 21 16,0 0-16,0 0 0,0 0 0,0 0 15,1 21-15,-1 22 16,0-22-16,-21 0 0,21 21 0,0-20 16,0 20-16,1 0 0,-1-21 0,21 22 15,0-22-15,1 0 0,-1 0 16,0 0-16,1 1 0,20-22 0,-20 0 16,20 0-16,-21 0 0,1 0 15,63-22-15,-64 1 0,0 0 16,1 0-16,-1-21 0,0 20 0,1-20 15,-22 21-15,21-21 16,-21-1-16,0 22 0,-21-21 0,0-1 16,0 1-16,0 0 0,0 21 15,-21-22-15,0 1 0,-21 21 0,21 0 16,-22 21-16,22 0 0,-21 0 0,-1 0 16,1 21-16,21 0 0,-21 0 15,20 0-15,-20 22 0,21-22 0,0 21 16,0 0-16,-1 1 0,22-1 15,-21 0-15,21-20 0,0 20 0,0-21 16,0 0-16,0 0 0,43 1 0,-22-1 16,0-21-16,0 0 15,0 0-15,0 0 0,22-21 0,-22-1 16,21 22-16,-21-21 0,22-21 0,-22 21 16,21 0-16,-21-1 0,22 1 15,-22-21-15,0 21 0,0-22 0,0 22 16,-21 0-16,0-21 0,0 21 15,0-1-15,0 1 0,0 42 32,0 1-32,0-1 0,0 21 15,0-21-15,0 22 0,0-1 0,0 0 16,0 1-16,0-22 0,0 21 16,22-21-16,20 22 0,-21-22 15,0 0-15,22-21 0,-22 21 0,21-21 16,0 0-16,1 0 0,-1 0 15,0-21-15,1 0 0,-22 21 0,21-43 16,1 22-16,-22 0 0,21-21 0,-21 21 16,22-22-16,-22 1 0,0 0 15,-21-1-15,21-20 0,0 20 0,-21-20 16,21-1-16,-21 1 0,0-1 16,0 1-16,0 21 0,0-1 0,0 1 15,0 21-15,0 0 0,0-1 0,0 44 31,-21 20-31,21 0 0,-21 1 16,21 20-16,-21-21 0,21 22 0,0-1 16,0-20-16,0 20 0,0-20 15,0 20-15,0-21 0,0 1 0,0-1 16,0-21-16,21 22 0,0-22 16,0 0-16,1 0 0,-1-21 15,0 0-15,0 0 0,0-21 16,0 21-16,-21-21 0,22 0 15,-22-1-15,0 1 0,0 0 0,0 0 16,0-21-16</inkml:trace>
  <inkml:trace contextRef="#ctx0" brushRef="#br0" timeOffset="88859.79">4995 13208 0,'0'0'0,"21"0"31,1 0-31,-1 0 15,21 0-15,-21 0 0,22-21 16,-1 21-16,21-21 0,1 21 0,-1-21 16,22 21-16,-21-22 0,20 22 15,1-21-15,0 21 0</inkml:trace>
  <inkml:trace contextRef="#ctx0" brushRef="#br0" timeOffset="89103.65">7302 12954 0,'0'0'0,"43"0"0,-22 0 16,0 21-16,0-21 0,-21 21 15,0 1-15,0-1 0,0 0 16,0 42-16,0-20 0,0-22 16,-21 21-16,0 1 0,21-22 15,-21 21-15,0-21 0,21 22 0,-22-22 16,1 0-16,0 21 0,21-21 15,0 1-15,-21-1 0,42-21 32,0 0-32,0-21 0,1-1 15,20 1-15</inkml:trace>
  <inkml:trace contextRef="#ctx0" brushRef="#br0" timeOffset="89423.53">7853 13060 0,'0'0'16,"21"-42"-16,21 20 0,-42 1 0,0 0 15,0 0-15,-21 21 16,0 0-16,0 21 16,-22-21-16,1 21 0,21 0 0,-21 1 15,20-1-15,1 0 0,0 0 0,21 0 16,0 0-16,0 1 16,0-1-16,21-21 0,0 21 0,1-21 15,20 21-15,0-21 0,-21 21 0,22-21 16,-1 21-16,0-21 0,-20 22 15,20-22-15,-21 21 0,-21 0 16,0 0-16,0 0 0,0 0 16,-42 1-16,21-22 0,-22 21 15,1-21-15,0 21 0,-22-21 0,22 0 16,-1 21-16,1-21 0,0 0 16,-1 0-16,1 0 0,21 0 15,0 0-15,0-21 0,-1 0 0,22 0 16,0-1-16,0 1 0</inkml:trace>
  <inkml:trace contextRef="#ctx0" brushRef="#br0" timeOffset="89575.44">7154 12700 0,'0'0'16,"-21"-21"-16,-21 0 15,63 21 16,0 0-15,0 0-16,0 0 0</inkml:trace>
  <inkml:trace contextRef="#ctx0" brushRef="#br0" timeOffset="90311.54">9017 13018 0,'0'0'0,"-42"21"0,20 0 16,-20 21-16,21-42 0,-21 21 0,20 1 15,1-1-15,21 0 16,21-21-1,22 0-15,-22-21 0,21 0 0,1-1 16,20 1-16,-21-21 0,22 21 16,-1-22-16,-20-20 0,20 21 0,-20-1 15,-1-20-15,0 20 0,1-20 16,-22 21-16,0-22 0,-21 22 16,0-22-16,0 22 0,0 0 0,0 20 15,0-20-15,-21 21 0,-22 21 16,22 0-16,0 0 0,0 21 15,0 0-15,21 0 0,-21 22 16,-1-1-16,1 22 0,0-1 0,21 22 16,-21-1-16,0 1 0,21 21 0,-21-21 15,21 20-15,0-20 0,-22 21 16,1 0-16,21 0 0,-21-1 0,21 1 16,0 0-16,0 0 0,0 0 0,-21-22 15,0 22-15,21 0 0,-21-21 16,-1 21-16,22-22 0,0-20 0,-21 20 15,21-20-15,0-22 0,0 22 0,0-22 16,0-21-16,0 0 0,21 1 16,1-22-16,20 0 0,-21-22 15,21 1-15,1 0 0,-1-21 0,0-1 16,22-20-16,-22 21 0,1-43 16,20 21-16,-21-20 0,1-1 0,-22 0 15,21 22-15,-42-22 0,0 1 0,0-1 16,0 21-16,-42-20 0,21 20 15,-22 1-15,22 20 0,-21 1 0,0 0 16,-1 21-16,1-1 0,21 1 16,-22 0-16,22 21 0,0-21 15,0 21-15,21-21 16,0 0-16,0-1 16,21 1-16,0 21 0,0-21 15,22 0-15,-1 0 0,0 0 16,22-1-16,-22 1 0,22 0 0,-1 0 15,1 0-15,-22-22 0</inkml:trace>
  <inkml:trace contextRef="#ctx0" brushRef="#br0" timeOffset="90688.03">10181 13018 0,'0'0'0,"-21"0"0,0-22 15,0 1-15,21 0 0,-22 0 16,22 0-16,0-22 0,0 22 0,0 0 15,0 0-15,0 0 0,0 0 16,22-1-16,-1 22 0,0-21 0,21 21 16,-21 0-16,22 0 0,-1 0 0,0 0 15,1 21-15,-1 1 0,0-1 16,1 21-16,-1 0 0,-21 1 0,0-1 16,1 0-16,-22 1 0,0-1 15,0 0-15,0-20 0,-22 20 0,1-21 16,0 0-16,0 0 0,0 1 0,0-22 15,-1 0-15,1 0 16,21-22 0,0 1-16,0 0 0,0 0 15,0 0-15,0 0 0,21-22 16,-21 22-16,22-21 0,-1-1 0,0 1 16,0 0-16,21-1 0,-20 22 15,20-21-15,-21 21 0,21 0 0,1-1 16,-1 1-16,0 21 0,22 0 0,-22 0 15,1 0-15</inkml:trace>
  <inkml:trace contextRef="#ctx0" brushRef="#br0" timeOffset="92027.92">12023 13018 0,'0'0'15,"21"-22"-15,0 1 0,0-21 0,-21 21 16,0-22-16,0 22 0,0-21 0,0 0 16,-21-1-16,0 22 0,-22 0 0,22-21 15,-21 20-15,-22 22 0,22 0 0,-21 0 16,20 0-16,1 0 0,0 22 16,-22-1-16,22 0 0,21 0 15,-22 21-15,22 1 0,-21-1 0,21 22 16,-1-22-16,1 0 0,21 1 15,-21-1-15,21 0 0,0 1 0,0-22 16,21 21-16,0-21 0,22 0 0,-22-21 16,0 22-16,21-22 0,1 0 15,-1 0-15,0 0 0,1 0 0,-1 0 16,0-22-16,1 22 0,-1-21 0,0 0 16,1 0-16,-1-21 0,0 20 15,-20-20-15,20 0 0,-21-1 0,21 1 16,-20 0-16,-22-1 0,0 1 15,0 21-15,0-21 0,0 20 16,0 1-16,-22 21 16,1 43-16,21-22 15,-21 0-15,0 21 0,21 1 0,-21-1 16,21-21-16,0 21 0,0 1 0,0-1 16,0-21-16,21 22 0,0-22 15,0 0-15,22 0 0,-22-21 0,21 21 16,-21-21-16,22 0 0,-1 0 0,-21 0 15,21 0-15,-20 0 0,20-21 16,-21 0-16,21 0 0,-20 0 0,-1-1 16,21-20-16,-21 21 0,0-21 0,1-1 15,-1 1-15,0-22 16,-21 22-16,0 0 0,21-1 0,-21 22 16,21-21-16,-21 21 0,0 42 31,0 21-31,0-21 15,-21 22-15,21-1 0,0-21 16,-21 22-16,21-1 0,0 0 0,0-21 16,0 22-16,0-22 0,0 21 0,0-21 15,0 1-15,0-1 16,0-42 15,0-1-31,0 1 0,0 0 16,0-21-16,0 21 0,21-22 0,0 22 15,0-21-15,-21-1 0,43 1 0,-22 0 16,0 21-16,0-22 0,0 22 16,22 21-16,-22-21 0,0 21 0,0 0 15,0 0-15,1 21 0,-1 0 16,0 0-16,0 1 0,-21 20 0,21 0 16,0-21-16,-21 22 0,22-22 0,-1 21 15,-21-21-15,0 1 0,21-1 16,0 0-16,-21 0 0,21-21 0,0 0 31,1 0-31,-1 0 16,0 0-16,-21-21 0,21 0 0,0 0 15,0-1-15,1-20 0,-1 21 0,0-21 16,21 20-16,-21-20 0,1 0 16,20-1-16,-21 22 0,21-21 0,1 21 15,-22 0-15,21-1 0,-21 22 16,1 0-16,-22 22 15,0-1-15,0 21 0,0-21 16,0 22-16,0-22 0,0 21 16,0 0-16,0 1 0,0-22 15,0 21-15,0-21 0,0 22 0,0-22 16,21 0-16,0 0 0,0 0 16,21-21-16,-20 22 0,-1-22 0,21 0 15,0 0-15,1 0 0,-1 0 0,0 0 16,1-22-16,-1 1 0,0 21 15,1-21-15,-22 0 0,21-21 0,1 20 16,-22-20-16,21 0 0,-21-1 16,0 1-16,-21 0 0,22-22 0,-22 22 15,0 21-15,0-22 0,0 22 16,0 0-16,0 0 0,-22 21 0,-20 0 16,21 21-16,-21-21 0,20 42 0,-20-20 15,21 20-15,0 0 0,0 1 16,21-1-16,0 0 0,0 1 15,21-1-15,0 0 0,0-21 0,21 1 16,1-1-16,-1 0 0,0 0 0,1-21 16,20 0-16,1 0 0,-1 0 15,22 0-15,0 0 0,-22 0 0,22-21 16,-1 0-16,-20 21 0,-1-21 0,1-1 16,-22-20-16,-21 21 0,1-21 15,-1 20-15</inkml:trace>
  <inkml:trace contextRef="#ctx0" brushRef="#br0" timeOffset="92588.01">3556 14182 0,'0'0'0,"-42"42"16,42 0-16,-22 22 16,1 63-16,21-42 0,0-1 15,-21-20-15,21 20 0,-21-20 16,0 84-16,21-84 0,-21-1 16,21 1-16,0-22 0,0 21 15,0-20-15,0-1 0,0-21 0,0 0 16,0 1-16,0-1 0,21-21 15,0 0-15,0 0 16,0-21-16,0-22 0,22 1 16,-22 0-16</inkml:trace>
  <inkml:trace contextRef="#ctx0" brushRef="#br0" timeOffset="92819.83">4043 14351 0,'0'0'15,"21"-63"-15,0 20 0,0 1 0,0 21 16,-21 0-16,22 21 0,-22 21 15,0 21-15,0 0 0,0 1 0,0 20 16,0 1-16,0-1 0,0 1 16,0 20-16,0-20 0,0-22 0,-22 22 15,22-1-15,0-20 16,0-1-16,0 0 0,-21 1 0,21-1 16,0 0-16,0-21 0,0 1 0,0-1 15,0 0-15,0 0 0,-21-42 31,21 0-31,-21 0 0,0-1 16</inkml:trace>
  <inkml:trace contextRef="#ctx0" brushRef="#br0" timeOffset="93352.02">3408 14944 0,'0'0'0,"-21"0"0,-22 0 0,43 21 15,0 0 1,43-21-16,-22 0 15,42 0-15,-20 0 0,20 0 0,1 0 16,20 0-16,-20-21 0,20 0 0,1 0 16,0-1-16,-1 1 0,1-21 15,0 21-15,-1 0 0,1-1 0,-21-20 16,-1 21-16,1 0 0,-43 21 16,21-21-16,-21 21 0,0 0 0,-21 21 31,-21 0-31,0 0 0,0 21 15,0-20-15,0 20 0,-1 0 0,1 1 16,21-1-16,0-21 16,-21 21-16,21 1 0,0-1 0,0-21 15,0 0-15,0 22 0,21-22 16,0 0-16,22-21 0,-22 0 16,0 0-16,21 0 0,-20-21 0,20 0 15,0 0-15,1-1 0,-22 1 16,21-21-16,-21 0 0,22 20 0,-22-20 15,-21 0-15,0-1 0,0 1 16,0-21-16,0 20 0,-21-20 0,-1 20 16,1 1-16,-21 0 0,21-1 15,-22 22-15,1 0 0,0 21 16,-1 0-16,1 0 0,0 21 0,-1 0 16,22 22-16,0-22 0,-21 21 15,42 1-15,-21 20 0,21-21 0,0 1 16,0-1-16,0 0 0,0-20 0,0 20 15,21 0-15,0-21 0,21 1 16,-21-1-16,22 0 0,-1 0 0,22-21 16,-22 0-16,0 0 0,22 0 15</inkml:trace>
  <inkml:trace contextRef="#ctx0" brushRef="#br0" timeOffset="93864.97">5757 14711 0,'0'0'0,"0"21"31,0 0-31,-21 22 0,0-22 0,21 21 16,-21-21-16,0 22 0,21-1 15,-22 0-15,22 1 0,-21-22 0,21 21 16,0 0-16,0 1 0,0-22 0,0 0 16,0 0-16,0 0 0,0 1 15,21-22-15,1 0 16,20-22-16,-21 1 0,21 0 15,-20 0-15,20 0 0,0-22 16,1 22-16,-22-21 0,21 0 0,0-1 16,-20 1-16,-1 21 0,0-22 0,0 22 15,0 0-15,-21 0 0,21 21 16,-21 21 0,0 0-16,0 0 15,0 22-15,0-22 0,0 21 0,0-21 16,0 22-16,0-1 0,0-21 0,22 0 15,-22 22-15,21-22 0,21-21 16,-21 21-16,22-21 0,-22 0 0,42 0 16,-20 0-16,-1 0 0,21-21 0,1 0 15,-22 0-15,22-1 16,-22-20-16,22 21 0,-22 0 0,-21-22 16,0 1-16,0 21 0,-21-21 0,0-1 15,0 1-15,0 0 0,-21-1 16,-21 22-16,21-21 0,0 21 0,-1 21 15,-20-22-15,21 22 0,0 0 0,0 0 16,21 22 0,0-1-16,0 0 0,21-21 15,0 21-15,0-21 0,21 0 16</inkml:trace>
  <inkml:trace contextRef="#ctx0" brushRef="#br0" timeOffset="94175.69">8509 14245 0,'0'0'0,"0"-21"0,21-21 16,-21 63-1,0 0-15,0 0 0,0 22 16,0-1-16,-21 21 0,0 1 0,21-1 15,-21-20-15,21 20 16,-22 1-16,22-1 0,-21-20 0,0 20 16,21-21-16,-21 1 0,0-1 0,21 0 15,0 1-15,0-22 0,-21 0 16,21 0-16,0 0 0,21-21 31,0-21-31,0 0 0,21 0 16,-20-21-16,20 20 0,-21-20 0</inkml:trace>
  <inkml:trace contextRef="#ctx0" brushRef="#br0" timeOffset="94501.03">8911 14605 0,'0'0'0,"21"-21"15,-21 42 1,-21 0 0,21 22-16,-21-22 0,0 21 15,0 0-15,21 1 0,-22-1 0,22 0 16,-21 1-16,21-22 0,0 21 0,0 1 15,0-22-15,0 0 0,21 0 16,1 0-16,20-21 0,-21 0 16,21 0-16,1 0 0,-1 0 0,0 0 0,1-21 15,-1 0-15,0 0 0,1-22 16,-22 22-16,0 0 0,21-21 0,-42 21 16,0-22-16,0 22 0,0-21 15,0-1-15,0 1 0,-21 21 16,0-21-16,-21 20 0,-1 1 0,1 21 15,0 0-15,-1 0 0,1 0 0,0 0 16,-22 0-16,22 0 0,0 0 16,-1 21-16,1-21 0,21 22 0,-22-22 15,1 0-15,21 21 0,-21-21 16,20 0-16,-20 0 0</inkml:trace>
  <inkml:trace contextRef="#ctx0" brushRef="#br0" timeOffset="94658.18">8064 14711 0,'0'21'0,"0"-42"0,22 42 16,-1-21-16,0 0 15,0 0-15,0 0 0,22 0 16,-1 0-16,0 0 0,1-21 0,20 0 16,1 21-16,20-21 0,-20-1 15,20 1-15,1 0 0</inkml:trace>
  <inkml:trace contextRef="#ctx0" brushRef="#br0" timeOffset="96919.16">11155 14965 0,'0'0'0,"0"21"0,-21 0 32,42-42-17,0 21-15,0-21 16,21-21-16,-20 20 0,-1 1 0,21-21 16,0 0-16,-20-22 0,20 22 15,-21-22-15,21 1 0,-20-1 16,-1-20-16,0 20 0,0-21 0,-21 22 15,0-1-15,0-20 0,0 20 0,0 22 16,0 0-16,-21-1 0,0 1 16,-22 42-16,22 0 0,0 0 0,-21 21 15,-1 0-15,1 22 0,0 20 16,-1-21-16,1 22 0,0 21 0,-1-1 16,-20 64-16,21-63 0,-64 190 31,63-211-31,22-22 0,21 22 15,-21-22-15,21 0 0,0-21 0,-21 1 16,21-1-16,0 0 0,21-21 16,0 0-16,0-21 15,22 0-15,-22-1 0,21-20 16,1 21-16,-22-21 0,21-1 0,0 1 16,1-22-16,-1 22 0,0 0 0,1-22 15,-1 43-15,-21-21 0,22 21 16,-22-1-16,0 22 0,0 0 0,0 0 15,0 22-15,-21 20 0,22-21 16,-1 0-16,-21 22 0,21-22 0,0 21 16,-21 0-16,21-20 0,0 20 15,1-21-15,-1 0 0,0 0 16,0 1-16,0-1 0,0 0 0,22-21 16,-22 0-16,21 21 0,1-21 0,-1 0 15,0 0-15,1 0 0,-1 0 16,21-21-16,-20 21 0,20-21 0,-20 0 15,-1-1-15,21 1 0,-41 0 0,20 0 16,-21 0-16,0-22 0,0 22 16,-21-21-16,0 0 0,0 20 0,0-20 15,0 0-15,0-1 0,-21 22 16,0 0-16,0 0 0,-21 21 0,20 0 16,-20 0-16,21 0 0,-21 21 15,-1 0-15,1 22 0,21-22 0,-22 21 16,1 0-16,21 1 0,0-1 15,0 0-15,-1-20 0,22 20 0,0-21 16,0 0-16,0 0 0,0 1 16,0-1-16,0 0 0,22-21 0,-1 0 15,0 0-15,21 0 0,-21 0 0,1 0 16,20 0-16,-21 0 0,21-21 16,-20 0-16,20-1 0,-21 1 0,0 0 15,0 0-15,22 0 0,-43-22 0,21 22 16,0-21-16,-21 21 0,0 0 15,0-1-15,0 1 0,0 42 32,0 1-32,0-1 15,0 21-15,0-21 0,0 0 0,0 22 16,0-22-16,0 0 0,0 0 0,0 0 16,21 1-16,0-1 0,1-21 15,-1 0-15,21 21 0,-21-21 0,22 0 16,-1 0-16,0 0 0,22-21 0,-1 21 15,1-21-15,-1-1 0,1 1 16,-1 0-16,-20 0 0,-1 0 0,0 0 16,1-22-16,-22 22 0,0-21 15,0-1-15,0 22 0,-21-21 16,0 21-16,0 0 0,0-1 0,-21 44 16,0-1-1,21 21-15,-21-21 0,0 0 16,21 22-16,-22-22 0,1 21 0,21-21 15,0 1-15,-21-1 0,21 0 16,-21 0-16,21 0 0,0 0 16,21-42 15,0 0-31,0 21 0,-21-21 0,22 0 16,20 0-16,-21-1 0,-21-20 15,42 21-15,-42 0 0,22-22 16,-1 22-16,0 0 0,0 0 0,0 0 15,0 21 1,-21 21-16,22 0 16,-22 0-16,0 0 0,0 22 0,21-22 15,0 0-15,0 0 0,0 0 0,0 1 16,1-1-16,20 0 0,-21-21 16,21 0-16,1 21 0,-1-21 0,22 0 15,-22 0-15,21 0 0,1 0 16,-22 0-16,22-21 0,-1 0 0,-20 21 15,20-21-15,-21-1 0,-20 1 16,20 0-16,-21 0 0,0-21 0,-21 20 16,0-20-16,0 0 0,0-1 15,0 1-15,0-21 0,-42-1 16,21 43-16,-22 0 0,22 0 0,-21 21 16,21 0-16,-22 21 0,1 0 15,0 21-15,-1 1 0,22-1 0,-21 0 16,21 1-16,-22-1 0,22 0 0,0 1 15,21-1-15,0-21 0,0 21 16,0-20-16,0-1 0,21 0 0,22 0 16,-22 0-16,21-21 0,-21 0 15,22 0-15,-1 0 0,0 0 16,1 0-16,-22 0 0,21-21 0,0 0 16,-20 0-16,-1 0 0,0-1 0,0-20 15,0 21-15,0-43 0,1 22 16,-22-21-16,21 20 0,-21-20 0,21-22 15,-21 22-15,21-1 0,0 1 16,-21-1-16,21 22 0,-21-22 16,0 22-16,0 0 0,0 20 0,0 1 0,0 0 15,0 42 1,0 0-16,0 22 0,-21-1 16,0 0-16,0 1 0,0-1 0,21 22 15,-21-22-15,-1 21 0,22 1 16,0-1-16,0 1 0,0-22 0,0 22 15,0-22-15,0 0 0,22 1 0,-1-22 16,0 0-16,0 21 0,21-42 16,-20 22-16,20-1 0,0-21 0,-21 0 15,22 0-15,-1 0 0,22 0 0,-22 0 16,0-21-16,1-1 0,-1 1 16,-21 0-16,21-21 0,1-1 0,-22 1 15,21 0-15,-21-1 0,1-20 16,-1-1-16,21 1 0,-21-1 15,0 1-15,1-64 0,-22 63 16,0 22-16,0 0 0,0-1 16,0 22-16,-22-21 0,1 42 15,0 0-15,-21 0 0,21 0 0,-1 21 16,1 21-16,0 1 0,0-1 16,0 0-16,0 22 0,21-22 0,0 22 15,0-1-15,0 1 0,0-1 0,0-20 16,0 20-16,21-21 0,-21 1 15,21-1-15,0 0 0,0-20 0,0 20 16,22-21-16,-22 0 0,0-21 0,21 0 16,-20 0-16,20 0 0,-21 0 15,21 0-15,-20 0 0,20-21 16,-21 0-16,21 0 0,-20 0 0,-1-1 16,0-20-16,0 0 0,0-1 15,0 1-15,-21 0 0,0 21 0,0-22 16,0 22-16,0 0 0,0 0 0,-21 42 15,0 0 1,0 21-16,21-20 0,-21 20 16,21 0-16,-21 1 0,21-1 0,0 0 15,0-21-15,0 22 0,0-22 16,0 0-16,0 0 0,0 0 0,21 1 16,0-1-16,0-21 0,0 0 0,22 0 15,-1 0-15,0 0 0,1-21 16,-1-1-16,21 22 0</inkml:trace>
  <inkml:trace contextRef="#ctx0" brushRef="#br0" timeOffset="97633.02">17568 14542 0,'0'0'0,"-21"21"15,0 0-15,0 0 0,0-21 0,21 21 16,0 0-16,0 1 16,21-22-16,21 0 15,-21-22-15,0 22 0,22-21 16,-1-21-16,0 21 0,1-22 0,-1 22 15,0-21-15,1-22 0,-22 22 16,21 0-16,-21-22 0,22 22 16,-22-85-16,-21 63 0,0 1 15,0-1-15,0 1 0,0-1 16,0 1-16,-21-1 0,0 43 0,-1-21 16,1 21-16,-21 21 0,21 0 15,0 21-15,-1 21 0,-20 1 0,21 20 16,-21 1-16,20 20 0,-20-20 15,21 20-15,-21 22 0,20-21 0,1 21 16,0 0-16,-21-1 0,21 1 0,-1-21 16,1 21-16,21 0 0,-21-1 15,0 22-15,0-21 0,0 0 16,-1 0-16,1 0 0,21 0 0,-21-1 16,0-20-16,21 0 0,-21 21 0,21-43 15,0 22-15,0-43 0,0 22 16,21-22-16,0 0 0,0-21 0,22 1 15,-1-22-15,0 0 0,1 0 16,-1-43-16,21 22 0,1-21 0,-22 21 16,22-43-16,-22 22 0,0-22 0,1 1 15,-22-1-15,0 1 0,-21-22 16,0 22-16,0-22 0,0 0 0,-21 1 16,0-22-16,0 21 0,-1 22 0,-20-22 15,0 43-15,21-1 0,-22 1 16,1 21-16,21 0 0,-22-1 15,22 1-15,0 21 0,0 0 0,0 0 16,42 0 15,21 0-31,-21 0 0,22 0 16,-22 0-16,21 0 0,1-21 16</inkml:trace>
  <inkml:trace contextRef="#ctx0" brushRef="#br0" timeOffset="98007.53">18224 14817 0,'-21'-21'0,"42"42"0,-42-64 0,21 22 0,0-21 0,0 21 15,0-22-15,0 1 16,0 0-16,0 21 0,21-22 0,1 22 16,-1 0-16,0 0 0,0 0 0,0-1 15,22 22-15,-22 0 0,21 0 16,0 22-16,-20-1 0,20 0 0,-21 21 15,21-21-15,-20 22 0,-1-1 16,0 0-16,0-20 0,-21 20 0,21 0 16,-21-21-16,0 1 0,0 20 0,0-21 15,-21 0-15,0-21 16,0 0-16,0 0 16,21-21-1,0 0-15,0 0 16,0 0-16,0-1 0,0 1 0,21-21 15,0 21-15,0-22 0,0 22 0,0-21 16,1 0-16,-1 20 0,0 1 16,21 0-16,-21 0 0,1 21 0,20 0 15,-21 0-15,21 0 0,1 0 16,-22 0-16,21 0 0,1 0 0,-1 21 16</inkml:trace>
  <inkml:trace contextRef="#ctx0" brushRef="#br0" timeOffset="99267.01">19664 14584 0,'0'0'0,"21"0"0,0 0 16,0 0-16,-21-21 16,0 0-16,0-1 0,0 1 15,0-21-15,0 21 0,-21 0 0,21-1 16,-42 1-16,21 0 0,-1 0 16,-20 21-16,21 0 0,-21 0 0,-1 0 15,1 21-15,0 0 0,20 22 16,-20-22-16,0 21 0,-1 0 0,22 1 15,-21-1-15,21 0 0,0 1 0,-1-1 16,1 0-16,21 1 16,0-22-16,0 21 0,0-21 0,0 1 15,21-1-15,1 0 0,-1-21 0,21 0 0,-21 0 16,22 0-16,-1 0 16,0 0-16,-21 0 0,22-21 0,-1 21 15,0-21-15,1-1 0,-22 1 0,21 0 16,-21 0-16,1-21 0,20 20 15,-21-20-15,0 0 0,0-1 0,1 22 16,-22-21-16,0 0 0,21 20 16,-21 1-16,0 0 0,0 42 15,0 0 1,0 1-16,-21-1 0,-1 21 16,22 0-16,0-20 0,0 20 0,0-21 15,0 21-15,0-20 0,0-1 16,22 21-16,-1-21 0,0 0 15,0-21-15,0 22 0,22-1 0,-22-21 16,21 0-16,-21 0 0,0 0 0,22 0 16,-22 0-16,21 0 0,-21-21 15,1-1-15,-1 1 0,0 0 0,0 0 16,21-43-16,-20 22 0,-22 0 16,0-1-16,21 1 0,-21 0 15,21 21-15,-21-22 0,0 22 0,0 42 31,0 0-31,0 1 16,-21 20-16,21-21 0,-21 21 0,21-20 16,0 20-16,-22 0 0,22-21 15,-21 1-15,21 20 0,0-21 0,0 0 16,0 0-16,0 1 0,0-44 47,21 1-47,1 21 15,-22-21-15,42 0 0,-21-21 0,0 20 16,0-20-16,22 21 0,-1-21 0,-21 20 16,22-20-16,-1 21 15,-21 0-15,21 0 0,1-1 0,-22 22 16,0 0-16,0 0 0,0 22 0,-21-1 16,0 0-16,22 21 15,-22-21-15,0 1 0,0 20 0,0-21 16,0 0-16,0 0 0,0 1 0,0-1 15,0 0-15,0 0 0,0 0 16,0 0-16,21-21 47,0-21-47,0 0 0,-21 0 16,42 0-16,-20 0 0,-1-22 0,21 22 15,-21-21-15,22-1 16,-1 1-16,0 0 0,1-1 0,-1 1 15,0 21-15,1-21 0,-1 20 0,0 22 16,-21 0-16,1 0 0,-22 22 16,0 20-16,0-21 0,0 21 15,-22 1-15,1-1 0,0 0 16,21 1-16,0-22 0,-21 21 0,21 1 16,0-22-16,0 0 0,0 0 0,0 0 15,0 0-15,21 1 0,0-1 16,0-21-16,22 0 0,-22 0 0,21 0 15,1 0-15,-1 0 0,0 0 0,1 0 16,-1 0-16,-21-21 0,21-1 16,1 1-16,-1 0 0,-21-21 15,22-1-15,-22 22 0,0-42 0,21 20 16,-21 1-16,1-21 0,-22 20 16,0 1-16,21 0 0,-21-22 15,0 43-15,-21 21 0,-1 21 16,1 0-16,0 0 0,0 22 15,0-22-15,0 21 0,-1 1 0,1-1 16,21 0-16,-21-21 0,21 22 16,0-1-16,0-21 0,0 0 0,0 1 15,0-1-15,21 0 0,0 0 16,22-21-16,-22 0 0,0 0 16,0 0-16,0 0 0</inkml:trace>
  <inkml:trace contextRef="#ctx0" brushRef="#br0" timeOffset="99431.69">22669 14838 0,'-21'0'78,"0"0"-63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1:57:19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635 0,'42'-42'15,"-42"21"-15,0-1 16,21 22-16,-21-21 0,22 0 16,-22 0-16,0 0 15,0 0-15,0-1 16,-22 22-16,1 0 16,0-21-16,0 21 0,0 0 15,-22 0-15,1 0 0,21 21 0,-21 1 16,-1-1-16,1 0 0,0 0 15,-1 0-15,1 22 0,0-1 0,-1 0 16,1 1-16,0-1 0,20 0 16,1 1-16,0 20 0,21-21 0,-21 1 15,21-1-15,0 0 0,0 1 16,21-1-16,0 0 0,0-20 16,1-1-16,-1 21 0,21-21 15,-21 0-15,0-21 0,22 22 0,-1-22 16,0 0-16,1 0 0,-1 0 15,0 0-15,1 0 0,-1 0 0,0-22 16,1 1-16,-1 0 0,22-21 16</inkml:trace>
  <inkml:trace contextRef="#ctx0" brushRef="#br0" timeOffset="591.29">3111 191 0,'-63'-22'31,"63"44"-31,-21-1 0,0 0 16,21 21-16,-22-21 0,1 22 16,21-1-16,-21 0 0,21 1 0,-21-1 15,0 0-15,21 1 0,0-1 16,-21 22-16,-1-22 0,1 21 0,21 22 15,-21-43-15,0 1 16,21-1-16,-21 0 0,21-20 0,0 20 16,0-21-16,0 0 0,0 0 15,0 1-15,-21-22 32,21-22-17,0 1-15,0 0 16,0 0-16,0 0 0,0-22 0,0 1 15,0 0-15,0-1 0,21 1 16,0 21-16,21-21 0,-21-1 0,1 22 16,20-21-16,-21 21 0,21-1 15,1-20-15,-1 42 0,-21-21 0,22 0 16,-1 21-16,0 0 0,-21 0 16,22 0-16,-22 21 0,21 0 15,-21 0-15,1 0 0,-1 1 16,0 20-16,-21 0 0,0-21 0,0 22 15,0-1-15,0 0 0,-21 1 16,0-1-16,-1-21 0,-20 22 0,21-22 16,0 21-16,0-21 0,-1 0 15,1 1-15,0-1 0,0-21 16,21-21 0,0-1-1,0 1-15,0 0 16,0 0-16,0 0 0,21 0 0</inkml:trace>
  <inkml:trace contextRef="#ctx0" brushRef="#br0" timeOffset="1144.17">4000 720 0,'0'0'0,"22"0"0,-22-43 15,0 22-15,0 0 16,0 0-16,-22 0 16,1 21-16,0 0 0,0 0 15,0 0-15,-22 0 0,22 0 16,0 0-16,-21 21 0,21 0 16,-22 0-16,22 0 0,-21 22 0,21-1 15,-22-21-15,22 22 0,0-1 16,0 0-16,0 1 0,-1-1 0,22 0 15,0 1-15,0-22 0,0 0 16,0 0-16,0 0 0,0 0 16,0 1-16,22-22 0,20 0 15,-21 0-15,0 0 0,22 0 0,-22 0 16,21-22-16,-21 1 0,22 0 16,-22 0-16,21 0 0,-21-22 0,0 1 15,22 21-15,-22-21 0,0-1 16,0 22-16,-21-21 0,21 21 15,-21-1-15,0 1 0,0 0 0,0 0 16,0 42 15,0 0-15,0 22-16,0-22 0,0 21 0,-21-21 16,21 22-16,0-22 0,-21 21 15,21-21-15,0 22 0,0-22 0,0 0 16,0 0-16,0 0 0,0 0 15,21-21-15,0 22 0,1-22 16,-1 0-16,21 0 16,-21 0-16,0 0 0,22-22 0,-22 1 15,21 0-15</inkml:trace>
  <inkml:trace contextRef="#ctx0" brushRef="#br0" timeOffset="1472.27">4551 720 0,'0'0'0,"0"-43"31,0 22-31,-21 21 16,-1 0-16,1 0 15,21 21-15,0 1 16,-21-1-16,21 21 0,-21 0 16,21 1-16,0-1 0,0 22 0,-21-22 15,0 21-15,21 1 0,-22-1 0,1 1 16,21-1-16,-21 1 0,0-1 15,0 22-15,0-21 0,-1 20 0,1 1 16,0-22-16,0 1 0,0 21 16,0-22-16,-1 1 0,1-22 15,21 21-15,-21-20 0,0 20 0,0-20 16,21-1-16,0 0 0,-21-21 16,21 1-16,-22-1 0,22 0 0,0-42 31,0 0-31,22-22 0,-1 22 15,0-21-15</inkml:trace>
  <inkml:trace contextRef="#ctx0" brushRef="#br0" timeOffset="1840.33">4424 1016 0,'0'0'0,"0"-42"0,21-106 31,-21 105-31,21 22 0,0 0 16,22 0-16,-22 0 0,21-1 15,0 1-15,1 21 0,-1 0 0,0 0 16,1 0-16,-1 0 0,0 0 16,1 0-16,-22 43 0,0-22 0,0 0 15,-21 21-15,0 1 0,0 20 16,0-21-16,-21 1 0,0-1 0,-21 0 15,-1 1-15,1-1 0,0-21 16,-1 0-16,1 22 0,0-22 0,-1-21 16,22 21-16,-21 0 0,21-21 0,-1 0 15,1 0-15,0 0 16,0 0-16,21-21 16,0 0-16,0 0 15,21 0-15,0-1 0,0 1 0,22 0 16,-22 0-16,21 0 0</inkml:trace>
  <inkml:trace contextRef="#ctx0" brushRef="#br0" timeOffset="2152.26">5567 402 0,'0'0'0,"0"-21"0,0 0 16,-21 21 15,-1 0-31,1 21 16,0 0-16,21 22 0,-21-22 15,0 21-15,0 0 0,21 1 0,-22-1 16,1 0-16,0 22 0,21-22 16,-21 22-16,21-22 0,-21 0 0,0 22 15,21-43-15,0 21 0,0 1 16,0-22-16,0 21 0,0-21 0,0 1 15,0-1-15,21-21 16,0 0 0,0 0-16,0-21 0,0-1 15,22 1-15,-22 0 0</inkml:trace>
  <inkml:trace contextRef="#ctx0" brushRef="#br0" timeOffset="2384.48">5292 847 0,'0'0'0,"-22"0"0,22 21 16,22-21 15,-1 0-31,0 0 0,0 0 0,0-21 16,0 21-16,1 0 15,-1 0-15,21-21 0,-21 21 0,0 0 16,1-22-16,20 1 0,-21 21 16,21-21-16,-20 21 0</inkml:trace>
  <inkml:trace contextRef="#ctx0" brushRef="#br0" timeOffset="2789.53">5757 953 0,'0'0'0,"43"0"31,-22 0-31,0 0 0,0 0 0,0 0 16,0-22-16,1 1 0,-1 21 15,0-21-15,0 0 0,0 0 0,0 0 16,1-1-16,-1 1 0,-21 0 15,21 0-15,-21 0 16,0 0-16,-21 21 31,0 0-31,-1 0 0,1 0 0,0 0 16,0 21-16,0-21 0,-22 21 16,43 21-16,-21-21 0,0 1 0,0 20 15,21 0-15,-21-21 0,21 22 16,0-1-16,0-21 0,0 0 0,0 22 15,0-22-15,0 0 0,0 0 16,21 0-16,21-21 0,-21 22 0,1-22 16,-1 0-16,21 0 0,-21 0 15,22 0-15,-22 0 0,21 0 16,-21 0-16,0-22 0</inkml:trace>
  <inkml:trace contextRef="#ctx0" brushRef="#br0" timeOffset="3220.27">6329 826 0,'0'0'0,"-21"-85"31,21 64-31,0 0 0,0-1 16,21 22-16,0-21 16,0 21-16,0-21 0,0 21 15,22 0-15,-22 0 0,0 0 16,21 0-16,-20 0 0,20 0 0,-21 21 15,0 0-15,22 1 0,-22-1 16,0 0-16,-21 0 0,0 0 0,21 22 16,-21-22-16,0 0 0,0 21 15,0-21-15,0 22 0,-21-22 0,21 21 16,-21-21-16,0 1 0,-1-1 0,22 0 16,-21-21-16,0 21 0,0-21 15,0 0-15,0 0 16,21-21-1,0 0 1,21-22-16,0 22 16,-21 0-16,21-21 0,0 21 0,0-1 15,1-20-15,-1 21 0,0 0 16,0 0-16,0-1 0,0 1 0,1 0 16,20 21-16,-21-21 0,0 21 0,0 0 15,1-21-15,20 21 0,-21-21 16,0 21-16,0-22 0,1 22 0,20 0 15</inkml:trace>
  <inkml:trace contextRef="#ctx0" brushRef="#br0" timeOffset="3511.89">7408 804 0,'0'0'0,"0"22"0,21-22 47,1 0-31,20 0-16,-21 0 0,0 0 0,0 0 15,1 0-15,-1 0 16,0 0-16,21 0 0,-21 0 0,1 0 15,-1-22-15,0 22 16,0-21 0,-21 0-16</inkml:trace>
  <inkml:trace contextRef="#ctx0" brushRef="#br0" timeOffset="4356.04">8509 614 0,'0'0'0,"-21"0"0,0 0 0,-1 0 15,22-21-15,-21 21 0,0 0 16,0 0-16,21-21 0,-21 21 15,0-22-15,21 1 16,0 0 0,0 0-16,0 0 15,21 21-15,-21-21 0,21-1 16,21 1-16,-21 0 0,1 0 0,20 21 16,-21-21-16,21 0 0,1 21 15,-1 0-15,0-22 0,1 22 0,-1 0 16,0 0-16,-20 0 0,20 0 15,-21 22-15,0-1 0,-21 0 0,0 0 16,0 0-16,0 0 0,0 22 16,0-22-16,-21 0 0,0 21 0,0 1 15,-22-22-15,22 21 0,-21 1 16,0-1-16,-1 0 0,1 1 0,21-22 16,-22 21-16,1 0 0,0 1 15,-1-22-15,1 21 0,21-21 16,-21 1-16,20 20 0,-20-21 0,21 0 15,0 0-15,0-21 0,-1 22 16,22-1-16,-21-21 0,0 21 16,42-42 15,0 21-31,1-21 0,-1-1 16,0 1-16,0 0 0,21 0 15,-20 0-15,-1 0 0,0-1 0,21 1 16,-21 0-16,1 0 0,-1 0 15,0 21-15,0 0 0,0 0 16,0 0-16,1 0 0,-1 0 16,0 21-16,0 0 0,0 0 0,-21 0 15,21 1-15,1-1 0,-22 0 16,21 0-16,0 0 0,-21 0 0,21 1 16,0-1-16,0 0 0,1-21 0,20 0 15,-21 0-15,0 0 0,22 0 16,-22 0-16,21 0 0,-21 0 0,22 0 15,-22-21-15,0 21 0,0-21 16,0 21-16,0-22 0,1 1 0,-22-21 16,0 21-16,21 0 0,-21-1 15,21-20-15,-21 21 0,0 0 16,0 0-16,0-1 0,-21 22 62,0 0-62,-1 0 0</inkml:trace>
  <inkml:trace contextRef="#ctx0" brushRef="#br0" timeOffset="5068.3">3260 1566 0,'0'0'16,"21"0"46,0 0-62,0 0 0,0 0 16,0 0-16,22 0 0,-1 0 16,22 0-16,-1 0 0,1 0 15,41 0-15,-20 0 0,21 0 0,-21 0 16,20 0-16,1 0 0,21 0 15,21 0-15,-21 0 0,22 0 16,-1 0-16,0 0 0,21 0 0,1 0 16,-1 0-16,0 0 0,22 0 15,-22 0-15,22 0 0,-1 0 16,-21 0-16,22-21 0,-22 21 0,1 0 16,-1 0-16,-21 0 0,21 0 15,-20 0-15,-1 0 0,-21 0 0,0 0 16,-43 0-16,22-21 0,-21 21 15,0 0-15,-22 0 0,1 0 0,-22 0 16,0 0-16,1 0 0,-22 0 16,0-21-16,-21 0 31,-21 21-31,0 0 0,-1 0 0,-20 0 16,0 0-16,-1 0 0,-20 0 15,-1 0-15</inkml:trace>
  <inkml:trace contextRef="#ctx0" brushRef="#br0" timeOffset="5827.09">3196 1757 0,'-21'0'32,"0"0"-32,0 0 31,-1 0-31,44 0 47,-1 0-47,0 0 15,0 0-15,0 0 0,0 0 16,1 0-16,20 0 0,0 0 0,1 0 16,20 0-16,1 0 0,20 0 15,1 0-15,21 0 0,0 0 0,-22 0 16,22 0-16,0 0 0,21 0 16,0 0-16,21 0 0,-21 0 15,21 0-15,0 0 0,1 0 0,-1 0 16,21 0-16,0 21 0,-20-21 15,20 0-15,-21 21 0,0-21 0,22 0 16,-22 0-16,0 21 16,21-21-16,-42 0 0,21 0 0,-21 0 15,22 22-15,-22-22 0,0 0 16,21 0-16,-21 0 0,-21 0 0,21 0 16,-22 0-16,-20 0 0,0 0 15,-1 0-15,-20 0 0,-1 0 0,1 0 16,-22 0-16,1 0 0,-1 0 15,-21 0-15,0 0 0,0 0 0,-42 0 79,0 0-79,0 0 15</inkml:trace>
  <inkml:trace contextRef="#ctx0" brushRef="#br0" timeOffset="5963.46">8890 1820 0,'0'0'0,"-21"22"0</inkml:trace>
  <inkml:trace contextRef="#ctx0" brushRef="#br0" timeOffset="58501.02">2201 2836 0,'0'-21'0,"0"0"0,0 0 16,0 0-1,0 0-15,0-1 16,0 1-16,0 0 16,0 42 31,0 0-32,0 1-15,-21 20 0,21 0 16,0 1-16,0-1 0,-21 0 15,21 1-15,-21-1 0,21 21 0,0-20 16,-21-1-16,21 22 0,-22-22 16,22 0-16,-21 1 0,21-1 0,0 0 15,0-21-15,0 22 0,0-22 16,0 0-16,0 0 0,0-42 62,0 0-62,0 0 0,0 0 0,0-1 16,0-20-16,21 21 0,1-21 16</inkml:trace>
  <inkml:trace contextRef="#ctx0" brushRef="#br0" timeOffset="58823.99">2709 2561 0,'21'0'16,"-42"0"-16,42-21 16,-21 42-1,0 22 1,0-22-16,0 21 0,0 0 16,0 1-16,0-1 0,0 22 0,0-22 15,-21 0-15,21 22 0,-21-22 16,21 22-16,0-22 0,-21 0 15,0 22-15,21-22 0,0 0 16,0-20-16,-21 20 0,21-21 0,0 0 16,0 0-16,0 1 0,0-1 0,0 0 31,0-42-15,0 0-16,0-1 15,0 1-15,-22-21 0</inkml:trace>
  <inkml:trace contextRef="#ctx0" brushRef="#br0" timeOffset="59080.25">2180 3175 0,'0'0'0,"-21"0"0,0 0 15,42 0 16,0 0-31,0 0 16,0 0-16,22 0 0,-22 0 0,0-21 16,21 21-16,-20 0 0,20-21 15,-21 21-15,0-21 0,22 21 16,-22 0-16,0 0 0,0 0 0,0 0 16,0-22-16,1 22 15,-1 0-15,0 0 16</inkml:trace>
  <inkml:trace contextRef="#ctx0" brushRef="#br0" timeOffset="60166.58">3471 3408 0,'0'0'15,"21"-21"-15,1 0 0,-1 21 0,0-22 0,0 1 16,-21 0-16,0 0 0,21 0 16,-21 0-16,0-22 0,0 22 0,0 0 15,0 0-15,0-22 16,0 22-16,-21 0 0,0 0 0,0 0 16,0 0-16,-1-1 0,1 1 15,-21 21-15,21 0 0,-22 0 0,1 0 16,21 0-16,-21 21 0,-1 1 15,22-1-15,-21 0 0,21 21 0,-22-21 16,22 22-16,0 20 0,0-20 16,21-1-16,0 21 0,-21-20 0,21-1 15,0 0-15,0 1 0,0-1 16,0-21-16,0 0 0,0 1 0,21-1 16,0 0-16,21-21 0,-21 0 15,1 0-15,20 0 16,0 0-16,-21 0 0,22-21 0,-1 0 15,0-1-15,1-20 0,-1 21 16,0-21-16,1-1 0,-22 1 0,21 0 16,-21-1-16,1 1 0,-1 0 15,-21-1-15,0 1 0,21 0 0,-21 20 16,0 1-16,0 0 0,0 0 16,0 42-1,0 0 1,-21 0-16,21 1 0,0 20 0,0 0 15,0-21-15,0 22 0,0-1 16,0 0-16,0-20 0,0 20 16,0-21-16,0 0 0,0 22 0,0-22 15,21 0-15,0-21 16,0 0-16,0 0 0,1 0 0,20 0 16,-21 0-16,21 0 0,1-21 15,-22 0-15,21-1 0,1 1 0,-22 0 16,21-21-16,-21 21 0,0-22 15,22 1-15,-43 21 0,21-22 16,0 1-16,-21 21 0,21 0 0,-21 0 16,0-1-16,0 1 15,0 42 1,-21 1 0,21-1-16,-21 21 0,21-21 0,0 22 15,0-1-15,0-21 0,-21 21 0,21 1 16,0-22-16,-21 21 0,21-21 15,0 22-15,0-22 0,-22 0 0,22 0 16,0 0-16,0 1 16,0-44 15,0 1-31,0 0 16,0 0-16,0-21 0,0 20 0,22-20 15,-22 0-15,21-1 16,-21 1-16,21 0 0,0 21 0,0-22 15,0 1-15,1 21 0,20 0 16,-21-1-16,21 22 0,-20 0 0,20 0 16,-21 0-16,0 0 0,0 0 0,1 22 15,-1-1-15,0 0 0,0 0 16,0 21-16,0 1 0,-21-22 0,0 21 16,22 1-16,-22-1 0,0-21 15,0 21-15,0-20 0,0 20 0,0-21 16,0 0-16,0 0 0,0 1 15,0-1-15,0-42 47,0-1-47,0 1 16,21 0-16,0 0 0</inkml:trace>
  <inkml:trace contextRef="#ctx0" brushRef="#br0" timeOffset="61335.5">5567 3281 0,'0'0'0,"0"-21"0,0 0 16,0-1-16,0 1 0,0 0 15,0 0-15,0 0 0,-21 0 16,-1-1-16,1 1 0,0 0 16,0 0-16,0 0 0,0 0 0,-1 21 15,1 0-15,-21 0 0,21 0 16,0 0-16,-22 0 0,22 0 0,-21 21 16,21 0-16,-22 0 15,22 0-15,0 0 0,-21 22 0,20-22 0,1 21 16,21 1-16,-21-1 0,21 0 15,0 1-15,0-1 0,0 0 16,0 1-16,0-22 0,0 0 0,21 0 16,0 0-16,1 0 0,-1 1 15,0-22-15,0 0 0,0 0 0,0 0 16,22 0-16,-22 0 0,0 0 0,21-22 16,-20 1-16,20 0 0,-21 0 15,21 0-15,-20-22 0,20 1 0,0 0 16,1-1-16,-22 1 0,21-21 15,-21 20-15,22-20 0,-22 20 16,0-20-16,0 21 0,0-1 0,-21-20 16,0 20-16,21 1 0,-21 0 15,0 21-15,0-22 0,0 22 0,0 0 16,0 42 0,-21 0-1,21 0-15,-21 22 0,21-1 16,0 0-16,-21 1 0,0-1 0,21 0 15,-21 22-15,21-22 0,0 1 0,0 20 16,-22-21-16,22 22 16,0-22-16,0 1 0,0-1 0,0 0 15,0-21-15,0 22 0,0-22 16,22 0-16,-1 0 0,0 0 0,0-21 16,0 0-16,0 0 0,22 0 0,-22 0 15,21 0-15,-21-21 0,22 0 16,-1 0-16,-21 0 0,22 0 0,-1-22 15,-21 22-15,21-21 0,-20-1 16,-1-20-16,21 21 0,-21-1 0,0-20 16,1 20-16,-1-20 0,0 21 0,0-1 15,-21 1-15,0-22 0,0 22 16,0 21-16,0-21 0,0 20 0,0 1 16,0 0-16,0 0 0,-21 21 31,21 21-31,-21 0 0,0 0 15,21 1-15,0 20 0,-22 0 0,1 1 16,21-1-16,-21 0 0,21 1 0,0 20 16,-21-21-16,0 22 0,21-22 15,-21 1-15,21-1 0,0 0 0,0 1 16,0-1-16,0-21 0,0 21 16,0-20-16,0-1 0,21 0 0,0 0 15,0-21-15,0 0 0,0 0 0,22 0 16,-1 0-16,-21 0 0,22-21 15,-1 21-15,0-21 0,1-22 16,-22 22-16,21 0 0,0-21 16,-20-1-16,20 1 0,-21 21 0,0-21 15,0-1-15,1 22 0,-22 0 0,0 0 16,0 0-16,0-1 0,0 44 31,-22 20-15,22-21-16,-21 0 0,21 22 0,-21-22 15,21 21-15,0-21 0,0 22 0,0-22 16,0 0-16,0 21 0,0-21 16,0 1-16,21-1 0,0-21 15,1 21-15,-1-21 0,0 0 0,0 0 16,0 0-16,0 0 0,22 0 16,-22 0-16,21-21 0,-21 21 0,22-21 15,-22-1-15,0-20 0,21 21 16,-20-21-16,-1-1 0</inkml:trace>
  <inkml:trace contextRef="#ctx0" brushRef="#br0" timeOffset="61699.36">7070 2879 0,'0'0'0,"21"0"15,0 0-15,0 0 16,0 0-16,0-21 0,1-1 16,-1 22-16,-21-21 0,0 0 15,0 0-15,21 0 0,-21 0 0,0-1 16,0 1-16,0 0 0,0 0 15,-21 21-15,0 0 16,-1 0-16,1 0 0,0 21 16,-21-21-16,21 21 0,-1 0 15,1 1-15,0 20 0,0-21 0,0 0 16,21 0-16,0 1 0,-21-1 16,21 0-16,0 0 0,0 0 15</inkml:trace>
  <inkml:trace contextRef="#ctx0" brushRef="#br0" timeOffset="62267.71">7599 3027 0,'0'0'0,"-21"0"16,-1 0-1,22 21-15,0 0 16,-21-21-16,21 21 0,-21 1 0,21-1 16,0 0-16,0 21 0,0-21 15,0 1-15,0 20 0,-21-21 16,21 0-16,0 0 0,-21 1 15,21-1-15,0 0 0,0 0 0,0 0 16,-21-21 0,21-21-1,0 0-15,0 0 16,0 0-16,0-1 0,0 1 16,21 0-16,-21-21 0,21-1 0,0 22 15,0-21-15,22 0 0,-22 20 0,21-20 16,0 21-16,-20-21 0,41 20 15,-21 1-15,1 0 0,-1 21 0,0 0 16,1-21-16,-1 21 16,0 0-16,-20 0 0,20 21 0,-21 0 15,0-21-15,0 21 0,-21 1 0,0 20 16,0-21-16,0 0 0,0 0 16,0 1-16,0 20 0,0-21 0,0 0 15,-21 0-15,0 43 0,0-43 16,0 0-16,0 0 0,-1 1 15,22-1-15,0 0 0,22-21 32,-1 0-17</inkml:trace>
  <inkml:trace contextRef="#ctx0" brushRef="#br0" timeOffset="63060.27">8869 3048 0,'0'0'0,"0"-21"0,-43-43 31,22 43-31,21 0 0,-21 21 16,0 0-16,0 0 0,0 0 16,-1 0-16,1 0 0,0 0 0,0 0 15,0 21-15,0 0 0,-1 1 0,-20-22 16,21 42-16,0-21 15,0 0-15,-1 0 0,1 1 0,21 20 16,0-21-16,0 0 0,0 0 16,0 1-16,0-1 0,0 0 0,0 0 15,21 0-15,1-21 0,-1 0 0,0 0 16,0 0-16,0 0 0,0 0 16,1 0-16,20-21 0,-21 0 0,0 0 15,0 0-15,1-1 0,-1 1 0,0 0 16,0 0-16,0 0 0,-21-22 15,0 22-15,21 0 0,1 0 16,-22 0-16,0 0 0,0-1 16,0 44 31,0-1-47,0 0 15,0 0-15,0 0 0,0 22 16,0-22-16,-22 21 0,1 0 15,0 1-15,0-1 0,21 0 0,-21 1 16,0 20-16,-1 1 0,1-22 16,0 22-16,21-1 0,0 1 0,-21-1 15,21 1-15,-21-1 0,21 1 16,0-1-16,0 22 0,0-22 0,0 1 16,0-1-16,0 1 0,0-1 0,0 1 15,21-1-15,0 1 0,0-1 16,0 1-16,1-22 0,-22 22 0,21-1 15,0-21-15,0 1 0,0 20 0,0-20 16,-21-1-16,0-21 0,0 21 16,0-20-16,0-1 0,0 0 0,-21-21 15,0 0-15,0 0 0,0 0 0,-22 0 16,22-21-16,0 0 0,-21-1 0,21-20 16,-1 0-16,1-1 0,0 1 15,0-21-15,0-1 0,21 1 16,-21-1-16,21 1 0,0-1 0,0-21 15,0 22-15,0-1 0,0 22 16,0-21-16,21-1 0,0 1 0,0 20 16,0-20-16,0 20 0,22 1 0,-22-21 15,21 41-15,-21-20 0,22 0 16,-22-1-16,21 1 0,1 21 0,-1-21 16,-21-1-16,21 1 0,1 0 0</inkml:trace>
  <inkml:trace contextRef="#ctx0" brushRef="#br0" timeOffset="63536.11">10181 2604 0,'0'0'16,"0"-22"-16,0 1 0,0 0 0,0 0 16,0 42-1,0 0 1,0 22-16,0-1 0,-21 0 16,21 1-16,-21-1 0,21 21 0,-21-20 15,21 20-15,0-20 16,0-1-16,-22 0 0,22 1 0,0-1 15,-21 0-15,21 1 0,0-22 0,0 21 16,0-21-16,0 0 0,0 1 16,21-22-1,1 0-15,-1-22 0,0 1 0,21 0 16,-21 0-16</inkml:trace>
  <inkml:trace contextRef="#ctx0" brushRef="#br0" timeOffset="63955.7">10604 2900 0,'0'0'0,"0"-64"31,-21 64-15,0 22-16,0-1 15,0 0-15,0 0 0,-1 0 16,1 0-16,0 1 0,0 20 0,0-21 16,21 21-16,-21-20 0,-1-1 0,1 21 15,0-21-15,21 0 0,0 1 16,0-1-16,0 0 15,0-42 1,21 0-16,0-1 16,-21 1-16,43 0 0,-43 0 15,42 0-15,-21-22 0,0 22 0,1-21 16,-1 0-16,-21 20 0,21-20 16,0 21-16,0 0 0,-21 0 0,0-1 15,21 22-15,-21 22 16,22-1-16,-22 0 0,0 0 15,0 21-15,0-20 0,0-1 0,21 21 16,-21-21-16,0 22 0,21-22 16,-21 0-16,0 0 0,0 0 0,21 0 15,0 1-15,0-1 0,1-21 16,-1 0-16,0 0 0,0 0 16,0 0-16,0-21 0,22 21 0,-22-22 15,0 1-15,21 0 0,-20 0 16,-1-21-16</inkml:trace>
  <inkml:trace contextRef="#ctx0" brushRef="#br0" timeOffset="64203.42">11176 2455 0,'0'0'0,"0"-42"0,0 21 0,0 0 16,-21 21-16,0 0 16,-1 0-16,22 21 15,-21 21-15,0 1 0,21-1 0,-21 0 16,21 22-16,0-22 0,-21 22 15,21-22-15,0 0 0,0 1 16,0 20-16,0-42 0,0 22 0,0-1 16,0-21-16,0 21 0,0-20 15,0-1-15,0 0 0,0 0 0,21 0 16,0-21-16,0 0 16,0 0-16,-21-21 15,22 0-15,-1 21 0,0-21 0,0 0 16</inkml:trace>
  <inkml:trace contextRef="#ctx0" brushRef="#br0" timeOffset="64612.16">11324 2879 0,'0'0'0,"-21"63"31,21-42-31,21-21 31,0 0-31,0 0 0,1 0 16,-1 0-16,0 0 0,0 0 16,0-21-16,0 21 0,-21-21 15,22 0-15,-22 0 0,21 0 0,-21-1 16,0 1-16,0 0 0,0 0 16,0 0-16,-21 21 31,-1 0-31,1 21 0,0 0 0,0 0 15,0 22-15,0-22 0,-1 21 16,1-21-16,21 22 0,-21-22 0,0 21 16,21-21-16,-21 22 0,21-1 0,0-21 15,0 0-15,0 0 0,0 1 0,21-1 16,0 0-16,0-21 0,0 21 16,1-21-16,20 0 0,-21 0 15,21 0-15,-20-21 0,20 0 0,0 0 16,1-1-16,-1 1 0,21 0 0,-20 0 15,-1-21-15,0 20 16,1-20-16</inkml:trace>
  <inkml:trace contextRef="#ctx0" brushRef="#br0" timeOffset="65083.86">12192 2371 0,'0'0'0,"0"-21"0,-64 21 31,64 21-31,-21 21 0,-21 22 0,21-22 15,0 0-15,21 1 0,-22-1 0,1 21 16,21-20-16,0-1 0,0 0 16,-21 1-16,0-1 0,21 0 0,0 1 15,-21-1-15,21-21 0,0 0 16,0 22-16,0-22 0,0 0 0,0 0 16,0 0-16,0-42 31,0 0-31,0 0 15,0 0-15,0 0 0,0-1 16,0 1-16,0 0 0,0-21 0,21 21 16,0-22-16,0 22 0,0-21 15,1 21-15,-1-1 0,21 1 0,-21 0 16,22 0-16,-1 21 0,0 0 0,1-21 16,-22 21-16,21 0 0,0 0 15,1 21-15,-22 0 0,21 0 16,-21 0-16,22 1 0,-43-1 0,21 21 15,-21-21-15,0 0 0,0 1 0,0-1 16,0 0-16,-21 0 0,-22 0 16,1 0-16,0 1 0,-1-1 0,-20 0 15,21 0-15,-22-21 0,22 0 0,-1 0 16,1 0-16,0 0 0,-1 0 16,22 0-16,0 0 0,0 0 0,0 0 15,21-21-15,0 0 0,0 0 0,0-1 16</inkml:trace>
  <inkml:trace contextRef="#ctx0" brushRef="#br0" timeOffset="65848.17">12848 2646 0,'0'0'16,"0"21"-16,64-21 16,-43 0-16,0 0 0,0 0 15,21 0-15,-20 0 0,20 0 0,0-21 16,-21 21-16,22 0 0,-1-21 0,-21 0 16,22 21-16,-22-22 0,0 1 15,0 0-15,0 0 0,-21 0 16,0 0-16,0-1 0,0 1 15,-21 0-15,0 21 0,0 0 16,-22 0-16,1 0 0,21 0 0,-21 0 16,-1 21-16,1 0 0,0 1 0,-1-1 15,22 0-15,-21 0 0,21 21 16,-1 1-16,1-22 0,0 21 0,21-21 16,0 22-16,0-22 0,0 0 15,0 0-15,21 0 0,0 1 0,1-1 16,20 0-16,-21-21 0,21 0 0,1 21 15,-22-21-15,21 0 0,1 0 16,-1 0-16,-21 0 0,0 0 16,0 0-16,1 0 0,-1 0 0,-21-21 15,-21 21 1,-1 0-16,1 0 0,-21 0 16,0 0-16,-1 0 0,1 0 0,0 0 15,-1 21-15,1 0 0,0-21 0,-1 21 16,22 1-16,-21 20 0,21-21 15,-1 0-15,1 0 0,0 22 0,21-22 16,0 21-16,0-21 0,0 1 0,0-1 16,21 21-16,0-42 0,1 21 15,-1 0-15,21-21 0,0 0 16,1 0-16,-1 0 0,0 0 0,22 0 16,-22-21-16,22 0 0,-1 21 15,1-42-15,-22 21 0,22-1 0,-22 1 16,21-21-16,-20 0 0,-1 20 0,22-62 15</inkml:trace>
  <inkml:trace contextRef="#ctx0" brushRef="#br0" timeOffset="66136.19">13885 2244 0,'0'0'0,"0"-21"0,0-1 0,0 1 16,-21 21-16,0 0 15,21 21-15,0 1 0,0-1 16,-21 21-16,0 0 0,21 1 15,-22 20-15,22-20 0,-21 20 0,21 1 16,-21-1-16,21 1 0,-21-1 0,21-21 16,0 1-16,0-1 0,-21 0 15,21 1-15,0-1 0,-21-21 0,21 0 16,0 1-16,0-1 0,0 0 0,0 0 16,0 0-16,0-42 31,0 0-16,0 0-15,21 21 0,0-21 16,0-1-16,-21 1 0,21 0 16,0 0-16,1 0 0</inkml:trace>
  <inkml:trace contextRef="#ctx0" brushRef="#br0" timeOffset="66608.19">13949 2921 0,'0'21'16,"21"-21"15,0 0-31,0 0 0,22 0 15,-22 0-15,0 0 0,0 0 16,21-21-16,-20 21 0,-1-21 0,0 0 16,21 21-16,-21-21 0,1-1 0,-1 22 15,-21-21-15,0 0 0,21 0 0,-21 0 16,0 0-16,0-1 16,-21 22-16,0 0 15,-1 0-15,1 0 0,0 0 16,0 22-16,-21-1 0,20 0 0,-20 0 15,21 0-15,0 22 0,0-22 0,-1 0 16,1 21-16,0-21 0,21 1 16,0 20-16,0-21 0,0 0 0,0 0 15,0 1-15,0-1 0,0 0 0,21 0 16,0-21-16,1 21 0,-1-21 0,21 0 16,-21 0-16,22 0 0,-1 0 15,21 0-15,-20 0 0,-1-21 16,0 0-16,1 21 0,-1-21 0,0 0 15,1-1-15,-1 1 0,-21 0 16</inkml:trace>
  <inkml:trace contextRef="#ctx0" brushRef="#br0" timeOffset="67275.64">14817 2752 0,'0'0'0,"-22"0"32,22 21-32,0 0 15,-42 0-15,42 0 0,0 1 0,-21-1 16,21 0-16,0 21 0,-21-21 0,21 1 15,-21-1-15,21 21 0,0-21 0,0 0 16,0 1-16,0-1 16,0 0-16,0 0 15,0-42 17,0 0-32,0 0 15,0-1-15,0 1 0,21 0 0,-21 0 16,0 0-16,21 0 0,0-22 15,0 22-15,-21-21 0,21 21 0,1-22 16,-1 22-16,21 0 0,-21 0 0,0 0 16,22-1-16,-22 22 0,21 0 15,1 0-15,-22 0 0,21 22 0,0-22 16,-20 21-16,20 21 0,-21-21 0,0 0 16,-21 1-16,0 20 0,21-21 15,-21 21-15,0-20 0,0-1 16,0 0-16,0 0 0,0 21 0,0-20 15,-21-22-15,0 21 0,0 0 0,21 0 16,-21 0 0,0-21-16,-1 0 15,22-21-15,0 0 16,0 0-16,0 0 0,0-1 16,22 1-16,-1 0 0,0-21 0,0 21 15,0-22-15,22 22 0,-22-21 16,21-1-16,0 1 0,1 21 15,-1-21-15,0 20 0,1 1 0,-1 21 0,0 0 16,1 0-16,-22 0 16,21 0-16,-21 21 0,1 22 0,-1-22 15,0 21-15,-21-21 0,0 22 0,0-1 16,0-21-16,0 22 0,0-1 16,0-21-16,0 0 0,-21 0 0,21 1 15,0-1-15,-21 0 0,21 0 0,0 0 16,-22-21-16,22 21 0,0-42 31,-21 21-15,21-21-16,21 21 0,1-21 15,-1 0-15,0 0 0</inkml:trace>
  <inkml:trace contextRef="#ctx0" brushRef="#br0" timeOffset="68123.17">16065 2985 0,'43'0'16,"-22"0"-16,0 0 16,0 0-16,0 0 15,1 0-15,-1-22 0,0 22 0,0 0 16,0-21-16,0 21 0,1-21 0,-1 0 16,0 21-16,0-21 0,-21 0 15,0-1-15,0 1 0,0 0 16,0 0-16,0 0 0,0 0 15,-21 21-15,0 0 0,0 0 16,-1 0-16,-20 0 0,21 0 0,0 21 16,-22 0-16,22 0 0,0 0 15,0 22-15,0-22 0,0 0 0,-1 0 16,22 21-16,0-20 0,0-1 0,0 21 16,0-21-16,0 0 0,0 1 15,22-1-15,-1 0 0,0 0 0,0-21 16,0 21-16,22-21 0,-22 0 15,21 0-15,0 0 0,-20 0 16,20 0-16,0 0 0,-21 0 0,22-21 16,-1 0-16,-21 21 0,22-21 15,-22 0-15,21-22 0,-21 22 0,0 0 16,1-21-16,-1-1 0,0 1 0,0 0 16,-21 20-16,21-20 0,-21 21 15,21 0-15,-21 0 0,0-1 0,22 22 16,-22 22-1,0-1-15,-22 0 16,22 0-16,-21 0 0,21 22 0,0-22 16,0 21-16,-21-21 0,0 0 0,21 22 15,-21-22-15,21 0 0,0 0 16,0 0-16,0 1 0,-21-1 16,21 0-16,0 0 0,0 0 15,0-42 16,0 0-15,0 0-16,0 0 0,0-1 16,21-20-16,-21 21 0,21-21 15,0-1-15,0 22 0,0-21 0,1-1 16,-1 1-16,0 0 0,21-1 0,-21 1 16,22 21-16,-1 0 0,-21-22 15,22 43-15,-1 0 0,0 0 16,-21 0-16,22 0 0,-22 0 0,21 22 15,-21 20-15,1-21 0,-1 21 0,0 1 16,-21-1-16,0 0 0,0 1 16,0-1-16,0-21 0,0 22 0,-21-1 15,0-21-15,-1 21 0,1-20 16,0 20-16,0-21 0,21 0 0,0 0 16,0 1-1,0-44 16,21 1-31,0 0 16,-21 0-16,21 0 0,1 0 0,20-1 16</inkml:trace>
  <inkml:trace contextRef="#ctx0" brushRef="#br0" timeOffset="68388.03">17865 2244 0,'0'0'0,"0"-21"15,0 42 1,0 0-16,-22 0 0,22 0 0,-21 22 16,21-1-16,-21 21 0,0 1 15,21-1-15,0 1 0,0-1 0,-21 1 16,21-1-16,-21-20 0,21 20 16,-22-20-16,22-1 0,0-21 0,0 21 15,0-20-15,0 20 0,0-21 16,0 0-16,-21 0 0,42-21 31,1 0-31,-1-21 16,0 0-16,0 21 0,21-21 0</inkml:trace>
  <inkml:trace contextRef="#ctx0" brushRef="#br0" timeOffset="68803.71">18584 2879 0,'0'0'0,"0"-21"0,0-1 15,0 1-15,0 0 16,-21 21-16,-21 0 0,21-21 16,-1 21-16,-20 0 0,21 0 0,-21 0 15,20 0-15,-20 21 0,21-21 16,-21 21-16,20 0 0,1-21 0,21 22 16,0-1-16,-21 0 0,21 0 0,0 0 15,0 0-15,0 1 16,21-1-16,0-21 0,1 21 0,20 0 15,-21-21-15,21 21 0,1-21 0,-1 0 16,0 0-16,-20 21 16,20-21-16,0 0 0,-21 0 0,1 22 15,-1-22-15,0 21 16,-21 0-16,0 0 16,-21 0-16,0-21 0,-1 21 15,1-21-15,0 0 0,0 22 16,-21-22-16,20 0 0,1 21 0,0-21 15,-21 0-15,21 0 0,-1 0 16,1 0-16,0 0 0,0 0 16,0 0-16,0 0 0,-1 0 0,1 0 15,0 0-15,0 0 0,21-21 0,0-1 16,0 1-16,0 0 16,0 0-16</inkml:trace>
  <inkml:trace contextRef="#ctx0" brushRef="#br0" timeOffset="69123.17">17484 2477 0,'0'0'16,"-149"0"-1,171 0 16,-1 0-31,21 0 0,0 0 0,22 0 16,-22 0-16,22 0 0,-1 0 16,22 0-16,-22 0 0,1 0 0,-1 0 15,1 0-15,-1 0 0,1 0 0,-1 0 16,-20 0-16,-1 0 0,0 0 16,1 0-16,-22 0 0,0 0 0,0 0 15,-42 0 16,-21 0-15,21 0-16,-22 0 0,-20 0 0,20 0 16</inkml:trace>
  <inkml:trace contextRef="#ctx0" brushRef="#br0" timeOffset="70415.98">2476 4191 0,'0'0'0,"-21"0"0,-21-21 0,21 21 0,0 0 16,-1 0-16,1 0 16,0 0-16,0 0 0,0 0 15,0 0 1,42 21 31,0-21-47,21 0 0,1 21 0,20-21 15,-21 0-15,43 0 0,0 21 16,-1-21-16,22 0 0,0 0 0,0 0 16,42 0-16,0 0 0,0 0 15,22 22-15,-1-22 0,22 0 0,-1 0 16,1 0-16,20 0 0,-20 0 15,-1 0-15,1 0 0,-1 0 0,1 0 16,-22 0-16,-21 0 0,0 0 16,1 0-16,-22 0 0,-22 0 0,22 0 15,-21 0-15,-21 0 0,21-22 16,-22 22-16,-20 0 0,-1 0 0,1 0 16,-22 0-16,22 0 0,-43 0 15,21 0-15,-21-21 0,1 21 0,-1 0 16,21 0-1,-42-21 1,0 0 0,-21 21-1,0-21-15,21 0 0,0-1 16,0 1-16</inkml:trace>
  <inkml:trace contextRef="#ctx0" brushRef="#br0" timeOffset="71344.21">9842 3937 0,'0'0'0,"-21"21"0,0-21 0,0 21 16,0-21-16,0 0 15,21 22-15,-22-22 16,44 0 46,-1 0-62,0 0 0,21 0 16,1 0-16,-1 0 0,0 0 0,22 0 16,-1 0-16,1 0 0,-1-22 15,22 22-15,0 0 0,-1 0 0,1 0 16,0 0-16,20 0 0,1 0 0,0 0 16,0 0-16,21 0 0,-21 0 15,21 0-15,-21 0 0,42 0 0,-21 0 16,21 0-16,0 0 0,0 0 15,0 0-15,-21 0 0,43 0 16,-22 0-16,0 0 0,21 0 0,-20 0 16,-1 22-16,0-22 0,0 0 15,0 0-15,22 0 0,-22 0 0,21 0 16,127 0-16,-126 0 0,-22 0 16,21 0-16,-21 0 0,1 0 15,-22 0-15,0 0 0,0 0 0,-22 0 16,1 0-16,0 0 0,0 0 15,-21 0-15,-1 0 0,1 0 16,-22 0-16,1 0 0,-1 0 0,-20 0 16,-1 0-16,0 0 0,-20 0 0,-1 0 15,0 0-15,0 0 0,-21-22 16,0 1 0,0 0-1,0 0-15,0 0 16,-21 21-1</inkml:trace>
  <inkml:trace contextRef="#ctx0" brushRef="#br0" timeOffset="71506.19">16764 3916 0,'-64'21'31,"43"-21"-31,0 0 15,0 0-15,0 21 0,0-21 16,-1 0-16,-20 0 0,21 0 16,0 0-16</inkml:trace>
  <inkml:trace contextRef="#ctx0" brushRef="#br0" timeOffset="75700.17">1693 6244 0,'0'0'0,"-21"21"31,42-42-15,-21 0-16,21 0 15,-21 0-15,0 0 16,0-1-16,0 1 16,0 0-16,0 0 0,0 0 0,0 0 15,-21-1-15,-21 1 0,21 0 16,0 21-16,-22-21 0,1 21 0,0 0 15,-1 0-15,1 0 0,0 0 16,-1 21-16,1 0 0,0 0 0,-1 1 16,1-1-16,21 21 0,-22-21 15,22 22-15,0-1 0,21-21 0,-21 21 16,21 43-16,0-64 0,-21 22 16,21-1-16,0-21 0,0 21 15,0-20-15,0-1 0,21-21 16,0 21-16,0-21 0,0 0 15,1 0-15,-1 0 0,21 0 0,-21 0 16,22-21-16,-22 0 0,21-1 0,0 1 16,1 0-16,-1 0 0,0-21 0,22-1 15,-22 1-15,1 21 0,-1-22 0,0 1 16,-21-21-16,22 20 0,-22-20 16,21-1-16,-21 1 0,1-1 0,-1 1 15,-21-1-15,0 1 0,0-1 0,0 22 16,0-22-16,0 22 0,0 21 15,0-21-15,0 20 0,0 1 0,0 0 16,-21 21-16,-1 0 16,1 0-16,0 0 0,21 21 15,-21 0-15,0 22 0,21-22 0,0 21 16,-21 22-16,-1-22 0,22 22 0,-21-1 16,21 1-16,0-22 0,-21 21 0,21 1 15,0-1-15,-21 1 0,21-22 16,0 1-16,0-1 0,0 0 0,21 1 15,0-1-15,-21 0 0,21-21 0,22 1 16,-22-1-16,0 0 0,0 0 0,0-21 16,22 0-16,-22 0 0,0 0 0,0 0 15,22 0-15,-22 0 0,0-21 16,21 0-16,1 0 0,-22-1 0,21 1 16,-21 0-16,22 0 0,-22-21 0,21 20 15,-21-20-15,0 21 0,1 0 16,-1-22-16,-21 22 0,0-21 0,0 21 15,0-22-15,0 22 0,0 0 0,0 0 16,-21 0-16,-1 21 0,1 0 0,0 0 16,0 0-16,0 0 0,0 0 0,21 21 15,-22 0-15,1 0 0,21 0 0,-21 1 16,21-1-16,0 0 0,0 21 0,0-21 16,0 1-16,0-1 0,21 21 0,0-21 15,1 0-15,-1 1 0,0-22 16,21 42-16,-21-21 15,1 0-15,-1 0 0,0 1 0,0-1 16,0-21-16,0 21 0,1-21 16,-1 0-16,0 0 0,0 0 15,0 0-15,0 0 0,1 0 16,-1-21-16,0 0 0,0-1 0,0 1 16,0 0-16,22 0 0,-22 0 0,0 0 15,0-22-15,0 22 0,1 0 0,-1-21 16,0 20-16,0-20 0,0 0 0,22 21 15,-43-1-15,21 1 0,-21 0 16,21 21-16,-21-21 16,0 42-1,0 0-15,0 0 0,0 1 16,-21-1-16,0 21 0,21-21 0,0 22 16,-22-1-16,1-21 0,0 21 0,0-20 15,21-1-15,0 21 0,0-21 16,0 0-16,0 1 0,0-1 0,21 0 15,0 0-15,0-21 0,1 0 16,-1 0-16,0 0 0,0 0 16,0-21-16,0 21 0,-21-21 0,22 0 15,-1-1-15,0 1 0,0 0 0,-21 0 16,0 0-16,0 0 0,0-1 0,0 1 16,0 0-16,0-21 0,0 21 0,-21-1 15,0 1-15,0 0 0,-1 0 16,1 0-16,0 21 0,0 0 0,0 0 15,0 0-15,-1 0 0,1 0 16,21 21-16,21-21 31,1 0-31,20 0 0,-21 0 16,21 0-16,-20 0 0,20 0 0,0-21 16,22 21-16,-22-21 0,0 21 15,22-22-15,-1 22 0,-20 0 0,-1-21 0,0 21 16,1 0-16,-1 0 0,-21 0 15,0 0-15,1 0 0,-22 21 32,0 1-32,0-1 0,0 21 0,-22-21 15,22 0-15,-21 22 0,0-1 16,21 0-16,-21 22 0,21-22 0,0 22 16,-21-1-16,0 1 0,21-1 15,-22 1-15,22-1 0,0 1 0,-21 20 0,0-20 16,0-1-16,0 1 0,0-1 15,-1 22-15,1-21 0,0-1 16,0-21-16,21 22 0,0-22 0,-21 1 16,21-22-16,0 21 0,0-21 15,0 0-15,21-21 16,0-21-16,-21 0 0,21-21 16,0 21-16,1-22 0,-1 1 0,0 0 15,-21-22-15,21 1 0,0-1 0</inkml:trace>
  <inkml:trace contextRef="#ctx0" brushRef="#br0" timeOffset="76011.86">3789 6202 0,'0'0'15,"0"-42"-15,0 20 0,0-20 16,-21 21-16,21 0 0,0 0 0,0-1 16,0 1-16,0 0 0,0 0 0,21 21 15,0 0-15,-21-21 0,21 21 0,0 0 16,0 0-16,22-21 0,-22 21 15,0 0-15,64 0 0,-64 0 0,21 21 16,-21 0-16,1-21 0,-1 21 16,-21 0-16,0 0 0,0 1 0,0-1 15,0 0-15,0 21 0,-21-21 0,-1 1 16,1-1-16,-21 0 0,21 0 0,-22 0 16,22-21-16,-21 0 0,21 21 15,0 1-15,-1-22 0,-20 0 0,63 0 47,0 0-47,1 0 0,-1-22 0,0 22 16,0-21-16,21 21 0</inkml:trace>
  <inkml:trace contextRef="#ctx0" brushRef="#br0" timeOffset="77855.57">4911 5842 0,'0'0'16,"0"-21"0,-22 21-16,-20 0 0,0 0 0,-1 0 15,22 0-15,-21 21 0,0-21 0,-1 21 16,1 0-16,0 1 0,-1-1 0,1 21 16,0-21-16,-1 22 0,22-22 0,-21 21 15,21-21-15,-1 0 0,22 22 0,0-22 16,0 0-16,0 0 0,0 0 0,0 1 15,0-1-15,22 0 0,-1-21 0,-21 21 16,42-21-16,-21 0 0,0 0 16,22 0-16,-22 0 0,21 0 0,-21 0 15,22-21-15,-1 0 0,0 0 16,1-1-16,-1 1 0,0 0 0,-20-21 16,20-1-16,-21 22 0,21-42 15,-20 20-15,-1-20 0,0-1 0,21 1 16,1-1-16,-22 1 0,0-1 0,-21 1 15,21 21-15,-21-1 0,0 1 0,21 0 16,-21 20-16,0 1 0,0 0 0,-42 42 16,21-21-1,0 21-15,-1-21 0,1 22 0,0 20 16,0-21-16,21 21 0,-21 1 16,0 20-16,-1 1 0,22-1 15,0-20-15,-21 20 0,21 1 0,-21-1 0,21-21 16,0 1-16,0-1 0,0 0 15,0 1-15,0-22 0,0 21 0,0-21 16,21 1-16,0-1 0,1 0 0,-1 0 16,0-21-16,0 0 0,0 0 15,0 0-15,1 0 0,-1 0 0,21-21 16,-21 0-16,0 0 0,1-1 16,20 1-16,-21 0 0,21 0 0,-20-21 15,20 20-15,-21-20 0,21 0 16,-20-1-16,20 1 0,0 21 0,22-43 15,-43 43-15,0 0 0,21 0 0,-20 0 16,-1 21-16,-21-21 16,0-1-16,0 44 15,-21-1 1,-1 0-16,1 0 0,0 21 16,21-20-16,-21-1 0,0 0 0,0 21 15,21-21-15,0 22 0,0-22 0,-22 0 16,22 0-16,0 0 0,0 22 15,0-22-15,0 0 0,0 0 16,22 0-16,-1-21 0,0 0 0,0 22 16,21-22-16,-20 0 0,-1 0 15,21 0-15,-21-22 0,22 1 16,-22 21-16,21-21 0,-21 0 16,22 0-16,-22 0 0,0-22 0,0 22 15,-21-21-15,21-1 0,-21 1 16,0 0-16,0-1 0,0 1 0,0 0 15,0-1-15,-21 22 0,21-21 0,-21 21 16,0 21-16,-22 0 0,22 0 16,0 0-16,-21 0 0,21 21 0,-1 0 15,-20 0-15,21 22 0,0-22 0,0 0 16,21 21-16,0-21 0,0 1 0,0 20 16,0-21-16,0 0 0,21 0 15,0 1-15,0-22 0,0 21 0,0-21 16,22 0-16,-1 0 0,-21 0 0,22 0 15,-1 0-15,0 0 0,1 0 0,20 0 16,-21 0-16,1 0 0,-22-21 16,21-1-16,1 1 0,-22 0 0,21 0 15,-42 0-15,21 0 0,0-1 0,1 1 16,-1 0-16,-21 0 0,0 42 31,0 0-31,-21 0 16,-1 1-16,1 20 0,0-21 0,0 0 15,0 22-15,21-22 0,0 21 16,-21-21-16,21 0 0,0 1 16,0-1-16,0 0 0,0 0 15,21-21-15,0 0 0,0 0 0,0 0 16,0 0-16,1 0 0,-1 0 16,0 0-16,21 0 0,-21 0 0,1-21 15,20 0-15,-21 0 0,0-1 0,22 1 16,-22 0-16,0 0 0,0 0 15,0 0-15,0-1 0,-21 1 16,0 0-16,22 0 0,-22 42 31,0 0-31,0 0 16,0 1-16,0-1 0,-22 0 0,22 0 16,0 0-16,0 0 0,0 1 15,0-1-15,22-21 0,-1 21 16,0-21-16,0 0 0,0 0 0,0 0 15,1 0-15,-1 0 0,0 0 0,21 0 16,-21 0-16,1 0 0,-1-21 16,0 21-16,0-21 0,0-1 0,-21 1 15,0-21-15,0 21 0,0 0 16,0-1-16,0-20 0,0 21 16,0-21-16,-21 20 0,21 1 0,-21 0 15,0 0-15,21 0 16,0 0-1,0-1-15,21 22 16,0 0-16,0 0 0,0-21 0,22 21 16,-1 0-16,0 0 0,1 0 15,-22 0-15,21 0 0,1 21 0,-1 1 16,-21-22-16,0 42 0,22-21 16,-22 0-16,0 0 0,0 22 0,-21-22 15,0 0-15,0 0 0,0 22 16,0-22-16,0 0 0,0 0 0,0 0 0,0 0 15,-21-21-15,21 22 16,0-1-16,-21-21 0,0 0 0,21 21 16,-22-21-1,1 0 1,0-21-16,21 0 0,0-1 16,0 1-16,0-21 0,21 21 15,0-22-15,22 1 0,-22 0 16,21-1-16,1 1 0,-1 0 0,21-1 15,1 1-15,-1 21 0,-20 0 16,20 0-16,1 21 0,-22 0 0,0 21 16,1-21-16,-1 21 0,-21 21 15,0-21-15,1 22 0,-1-1 0,-21-21 16,0 22-16,0-1 0,0-21 16,-21 21-16,-1 1 0,22-22 0,-21 0 15,-21 21-15,21-20 0,0-22 0,-22 21 16,22 0-16,-21 0 0,21 0 15,-22-21-15,1 21 0,0 1 0</inkml:trace>
  <inkml:trace contextRef="#ctx0" brushRef="#br0" timeOffset="78780.17">1587 7239 0,'0'0'0,"-21"0"15,21 21-15,0 0 0,-21 1 16,21-1-16,0 21 0,0 0 0,-21 1 16,0-1-16,0 0 15,21 1-15,-22-1 0,1 22 0,0-22 16,0 0-16,0 1 0,0-22 16,21 21-16,-22-21 0,1 0 0,21 1 15,0-1-15,0 0 0,0-42 31,0 0-31,21-1 0,-21 1 16,22-21-16,-1 21 0,-21-22 0,21 22 16,0-21-16,0-22 0,0 22 15,1 0-15,-1-1 0,0-20 0,0 21 16,21 20-16,-20-20 0,-1 21 16,21 0-16,-21 21 0,0 0 0,1 0 15,20 21-15,-21 0 0,0 0 16,-21 0-16,21 22 0,1-22 15,-22 21-15,0 1 0,0-1 0,0-21 16,0 21-16,0-20 0,0 20 16,0-21-16,0 0 0,0 0 0,0 1 15,0-1-15,0 0 16,0-42 0,0 0-1,0-1-15,0 1 0,21 0 0,0-21 16,0 21-16,-21-22 0,21 1 0,0 0 15,-21-22-15,22 22 16,-1-1-16,0-20 0,21 21 0,-21-1 16,22 22-16,-22 0 0,21 0 15,-21 21-15,22 0 0,-22 21 0,0 0 16,0 0-16,0 22 0,1-1 16,-22-21-16,0 21 0,0 1 0,0-1 15,0 0-15,0 1 0,-22-1 16,1 0-16,0-20 0,0-1 0,0 21 15,21-21-15,0 0 0,-21-21 0,21 22 16,21-22 0,0 0-16,0 0 15,0-22-15,0 1 16</inkml:trace>
  <inkml:trace contextRef="#ctx0" brushRef="#br0" timeOffset="80251.14">2794 7451 0,'21'-21'0,"-42"42"0,63-64 15,-21 22-15,-21 0 0,-21 21 32,0 21-32,0 0 0,0 1 15,0 20-15,-22-21 0,22 21 16,0-20-16,0 20 0,0 0 16,-1-21-16,22 22 0,0-1 0,0-21 15,-21 0-15,21 1 0,0 20 0,0-21 16,0 0-16,21 0 0,1 1 15,-1-1-15,0-21 0,0 0 16,21 0-16,-20 0 0,-1 0 16,0-21-16,21-1 0,-21 1 0,1 0 15,20 0-15,-21 0 0,0 0 16,0-22-16,1 22 0,-1-21 0,-21-1 16,0 1-16,0 21 0,0-43 0,0 22 15,0 21-15,0-21 0,-21-1 16,-1 22-16,1 0 0,0 21 0,0 0 15,0 0-15,0 0 0,-22 0 16,22 21-16,0 0 0,0 0 16,-22 22-16,22-1 0,0-21 0,0 22 15,21-1-15,-21 0 0,21 1 16,0-1-16,0 0 0,0 1 0,0-22 16,0 21-16,21-21 0,0 22 0,0-22 15,22 0-15,-22-21 0,21 21 16,-21-21-16,22 0 0,-1 0 0,0 0 15,-21 0-15,22-21 0,-1 0 16,0 0-16,1-1 0,-22 1 0,21 0 16,-21 0-16,22-21 0,-22 20 0,0 1 15,-21-21-15,21 0 16,-21 20-16,21-20 0,-21 0 0,0 21 16,0-1-16,0 1 0,0 0 0,22 21 15,-44 21 1,22 0-16,-21 1 15,21-1-15,-21 21 0,21-21 0,0 22 16,0-22-16,0 0 0,0 21 16,0-21-16,0 22 0,0-22 0,0 0 15,0 0-15,0 0 0,0 1 0,21-1 16,0-21-16,1 21 0,-1-21 16,0 0-16,21 0 0,-21 0 15,1 0-15,20-21 0,0 0 0,-21 21 16,22-22-16,-22 1 0,21 0 15,-21-21-15,1 21 0,-1-1 0,0-20 16,0 0-16,0 21 0,-21-22 0,0 22 16,0-21-16,21 21 0,-21-1 15,0 1-15,0 0 0,0 42 16,0 0 0,0 1-16,0-1 0,0 21 15,-21-21-15,21 0 0,0 22 0,0-22 16,-21 0-16,21 0 0,0 22 0,0-22 15,0 0-15,0 0 0,0 0 16,21-21-16,0 0 16,1 0-16,-1 0 0,21 0 15,-21 0-15,0 0 0,22 0 0,-22 0 16,21-21-16,-21 0 0,22 0 0,-22 0 16,21-1-16,1 1 0,-22-21 15,21 21-15,0-22 0,-20 22 0,20-21 16,0 21-16,-21-22 0,22 22 0,-22 0 15,0 0-15,0 21 0,-42 0 32,0 21-32,0 0 0,0 0 0,21 22 15,-22-22-15,22 0 0,-21 0 16,21 22-16,0-22 0,0 0 16,0 0-16,0 0 0,0 0 0,0 1 15,0-1-15,0 0 0,21-21 0,1 21 16,-1-21-1,0 0-15,-21-21 32,0 0-32,0 0 15,-21-1-15,0 22 0,-1 0 16,22-21-16,-21 21 0,0 0 16,0 0-1,0 21-15,21 1 16,0-1-16,0 0 15,0 0-15,21 0 0,0-21 16,0 0-16,0 21 0,22-21 16,-22 0-16,21 0 0,1 0 0,-1 0 15,0 0-15,1 0 0,20-21 0,-21 21 16,1-21-16,-1 0 0,0 21 16,-20-21-16,20 0 0,0-1 0,-21 1 15,1 0-15,-1-21 0,0 21 0,0-22 16,-21 1-16,0 21 0,0-22 0,0 1 15,0 0-15,0 21 0,0-1 16,0 1-16,-21 21 0,0 0 0,0 0 16,21 21-16,-22-21 0,1 43 15,0-22-15,0 0 0,21 21 0,0 1 16,-21-22-16,21 21 0,0-21 0,0 22 16,0-22-16,0 0 0,21 0 0,-21 0 15,21 1-15,0-22 0,0 21 16,1-21-16,-1 0 0,21 0 0,0 0 15,-20 0-15,20 0 0,0-21 0,1 21 16,20-22-16,-21 1 0,1 0 16</inkml:trace>
  <inkml:trace contextRef="#ctx0" brushRef="#br0" timeOffset="80522.85">5863 7112 0,'0'0'0,"0"-21"0,0-85 15,-21 106 1,21 21-16,-21 0 16,21 1-16,0 20 0,0 0 0,0 1 15,-21-1-15,21 21 0,0-20 0,0 20 16,0-20-16,-22 20 0,22-21 0,0 1 16,0-1-16,0 0 15,-21 1-15,21-1 0,0-21 0,0 22 16,-21-22-16,21 0 0,0 0 15,0 0-15,21-21 16,0 0-16,1-21 0,-1 0 0,0 21 16,0-21-16,0-22 0,0 22 15,1-21-15</inkml:trace>
  <inkml:trace contextRef="#ctx0" brushRef="#br0" timeOffset="80744.17">6181 7091 0,'21'-42'0,"-42"84"0,42-127 16,-21 64-16,0 0 0,0 0 15,0 42 1,0 21-16,-21-21 0,-1 22 16,22-1-16,-21 22 0,21-1 15,-21-21-15,0 22 0,21-1 0,0-20 16,-21 20-16,21-20 0,0-1 0,-21-21 16,21 21-16,0-20 0,0 20 15,0-21-15,0 0 0,0-42 47,0 0-47</inkml:trace>
  <inkml:trace contextRef="#ctx0" brushRef="#br0" timeOffset="82131.7">5778 7578 0,'0'0'0,"-21"0"0,-42 0 31,84 0-15,21 0-1,-21 0-15,22 0 0,-1 0 16,22 0-16,-22-21 0,0 21 16,22-22-16,-22 22 0,0-21 0,1 21 15,-1-21-15,0 21 0,1-21 16,-22 21-16,21-21 0,-21 21 0,1-21 16,-1 21-16,0 0 0,0 0 15,-21 21 1,0 0-16,-21 0 15,0 0-15,21 0 0,-21 22 0,-1-22 16,1 21-16,21 1 0,0-22 0,0 0 16,0 0-16,0 0 0,0 0 0,0 1 15,21-22-15,-21 21 0,43-21 16,-22 21-16,0-21 0,21 0 0,-20 0 16,20 0-16,-21 0 0,21 0 0,1-21 15,-22 0-15,21-1 0,-21 1 0,1 0 16,-1 0-16,0-21 0,0 20 15,-21-20-15,0 0 0,0-1 16,0 1-16,0-21 0,0 20 0,0 1 16,-21-22-16,0 43 0,0-21 15,-22 21-15,22 0 0,-21-1 0,-1 22 16,1 0-16,0 0 0,-1 22 0,1 20 16,0-21-16,21 21 0,-22 1 15,22-1-15,0 0 0,0 1 0,0-1 16,21 0-16,0 1 0,0-1 0,0-21 15,0 0-15,0 22 0,21-22 0,0 0 16,21 0-16,-21-21 0,22 21 0,-1 1 16,0-22-16,1 0 0,-1 0 15,22 0-15,-22 0 0,0 0 16,1-22-16,-1 1 0,0 21 0,1-21 16,-1 0-16,-21 0 0,21 0 0,1-22 15,-22 22-15,0-21 0,21 21 16,-20-22-16,-1 1 0,0 0 0,0-1 15,0 22-15,-21 0 0,0 0 0,0 0 16,21 21-16,-21 21 16,0 21-1,0-21-15,0 0 0,-21 22 0,21-1 16,0-21-16,-21 22 0,21-22 16,0 21-16,0-21 0,0 22 0,0-22 15,0 0-15,0 0 0,21 0 16,0 0-16,1-21 0,-1 0 15,0 0-15,0 0 16,0 0-16,0 0 0,1 0 0,-1 0 16,0-21-16,0 21 0,0-21 0,0 0 15,1 0-15,-1 0 0,0-22 0,0 22 16,0-21-16,0 21 0,1-22 0,-1 22 16,0 0-16,0 0 0,0 0 15,-21-1-15,0 44 31,0-1-31,0 0 0,-21 0 0,21 0 16,0 0-16,0 22 16,0-22-16,0 0 0,0 0 0,0 0 15,0 1-15,0-1 0,0 0 0,21 0 16,0-21-16,1 21 0,-1-21 0,0 0 16,21 21-16,-21-21 0,22 0 15,-1 0-15,-21 0 0,22 0 0,-1 0 16,0-21-16,-21 21 0,22-21 0,-1 0 15,-21 0-15,22 0 0,-22-22 16,21 1-16,-21 21 0,0-22 16,1 1-16,-1 0 0,-21-1 0,21 1 0,-21 0 15,0 21-15,0-1 0,0 1 16,-21 21-16,0 0 0,-1 0 16,1 21-16,-21 1 0,21-1 0,-22 0 15,1 21-15,21 1 0,0-1 16,0-21-16,-1 21 0,1 1 0,21-1 15,0-21-15,0 22 0,0-22 0,0 0 16,21 0-16,1 0 0,-1 0 0,0 1 16,0-22-16,0 0 0,22 0 15,-22 0-15,0 0 0,21 0 0,-21 0 16,22 0-16,-22 0 0,21-22 0,-21 1 16,22 0-16,-22 0 0,21 0 15,-21-22-15,1 1 0,20 21 0,-21-43 16,21 22-16,-20 0 0,20-22 15,-21 43-15,0-21 0,0 21 16,1-1-16,-22 1 0,0 42 16,0 1-16,0 20 0,0-21 15,0 21-15,0 1 0,0-1 16,0 0-16,0-20 0,21 20 0,0-21 16,-21 0-16,21 0 0,0 1 0,22-1 15,-22 0-15,0-21 0,21 21 16,1-21-16,-22 0 0,21 0 15,0 0-15,-20 0 0,20 0 0,-21 0 16,21-21-16,-20 0 0,-1 0 0,0-1 16,0 1-16</inkml:trace>
  <inkml:trace contextRef="#ctx0" brushRef="#br0" timeOffset="84440.01">2773 9186 0,'0'0'15,"21"-21"-15,21 0 0,1 0 0,-1 0 16,-21 0-16,21-22 0,1 22 0,-22 0 15,0-21-15,21 20 0,-42-20 16,0 21-16,0 0 0,0-22 0,0 22 16,0 0-16,-21 0 0,0 0 15,0 21-15,-21 0 0,-1 0 0,1 0 16,0 0-16,-22 0 0,22 21 16,-22 0-16,1 21 0,20-20 15,1 20-15,0 0 0,-1 22 0,1-22 16,21 0-16,21 1 0,0-1 15,0 0-15,0 1 0,21-1 0,21 0 16,-20 1-16,20-1 0,0-21 0,1 22 16,-1-22-16,21 21 0,-41-21 0,20 0 15,-21 22-15,0-22 0,-21 0 16,0 0-16,0 0 0,0 1 0,-21-1 16,0-21-16,-21 21 0,-1-21 15,-20 21-15,20-21 0,-20 0 0,21 0 16,-22 0-16,1-21 0,-1 0 15,1 0-15,20-1 0,-20 1 0,20 0 16,22 0-16,-21-21 0,21 20 0,0-20 16,-1 21-16,1-21 0,0 20 15,21 1-15,0 0 0,0 0 0,0 0 16,21 21-16,-21-21 0,21 21 0,1 0 16,-1 0-16,21 0 0,0-22 15,1 22-15,20 0 0,1 0 0,-1 0 16,22 0-16,0 0 0,-22-21 0,22 21 15,-1 0-15,-20-21 16,21 21-16,-43 0 0,21-21 0,1 0 16,-22 21-16,1 0 0,-22 0 0,21-21 15,-21 21-15,-21-22 16,-21 22 15,0 22-31,0-22 16,21 21-16,-21 0 0,-1 0 0,1 21 15,21-20-15,-21 20 0,21-21 16,0 21-16,0 1 0,0-22 0,0 21 16,0-21-16,0 22 0,0-22 15,0 0-15,0 0 0,21 0 16,0-21-16,1 0 0,20 0 16,-21 0-16,0 0 0,22-21 15,-1 21-15,0-21 0,-21 0 0,22 0 16,-1 0-16,0-1 0,1-20 0,-1 21 15,0 0-15,-20-22 0,20 22 16,-21 0-16,0 0 0,0 0 0,1 0 16,-22-1-16,0 1 0,0 42 47,0 1-47,0-1 0,0 21 0,0-21 0,0 22 15,0-22-15,0 0 0,0 21 16,0-21-16,0 1 0,0-1 15,21 0-15,0 0 0,0 0 0,0-21 16,0 0-16,22 0 16,-22 0-16,0 0 0,0 0 0,0-21 15,22 0-15,-22 0 0,0 0 0,21-1 16,-20 1-16,-1 0 0,21 0 0,-21 0 16,0-22-16,1 22 0,-1 0 15,0-21-15,0 21 0,0-1 0,-21 1 16,0 0-16,21 0 0,-21 42 47,0 0-47,-21 0 0,21 1 0,0-1 15,-21 0-15,21 21 0,-21-21 0,21 1 16,0-1-16,0 0 0,0 0 16,0 0-16,21 0 0,-21 1 0,21-1 15,0-21-15,1 0 0,-1 21 0,0-21 16,21 0-16,-21 0 0,22 0 15,-1-21-15,0 0 0,-20-1 0,20 22 16,0-21-16,-21 0 0,22-21 0,-22 42 16,0-43-16,0 22 0,0 0 15,-21-21-15,0 21 0,0-22 0,0 1 16,0 0-16,0 20 0,-21-20 0,0 21 16,0 0-16,-21 0 0,20-1 15,1 22-15,0 0 0,-21 0 0,21 0 16,-22 22-16,22-1 0,-21 0 0,21 0 15,-1 21-15,1 1 0,0-1 0,0 0 16,21 1-16,0-22 0,0 0 0,0 21 16,0 1-16,0-22 0,21 21 15,0-21-15,0 1 0,1-1 0,20 0 16,0-21-16,-21 0 0,22 0 16,20 0-16,-20 0 0,-1 0 0,21 0 15,-20-21-15,-1 0 0,22-1 0,-22 1 16,0 0-16,1 0 0,-1 0 15,0-22-15,1 1 0,-1 21 0,0-21 16,-21-1-16,1 1 0,20-22 16,-21 22-16,0 0 0,0-1 0,1 1 15,-1 0-15,-21 21 0,21-22 0,0 43 16,-21 43 0,-21-22-16,0 21 15,0 0-15,-1-20 0,22 41 0,-21-21 16,0 1-16,21-1 0,-21 0 15,21 1-15,0-1 0,0-21 16,0 22-16,0-1 0,0-21 0,21 21 16,21-20-16,-20-1 0,20 0 0,-21-21 15,21 0-15,22 0 0,-22 0 16,1 0-16,-1-21 0,21 0 0,-20-1 16,-1 1-16,0 0 0,22 0 0,-22-21 15,-21-1-15,22 22 0,-1-21 16,0-22-16,1 22 0,-22-22 0,21 1 15,1-1-15,-22 1 0,0-1 0,21 1 16,-21-1-16,1 22 0,-22 21 16,0-21-16,-22 42 15,1 21-15,0 0 16,-21 21-16,-1 1 0,22 20 16,-21 1-16,0-1 0,-1 1 0,22-1 15,0 1-15,0-1 0,21-21 0,0 1 16,0 20-16,0-20 0,21-22 15,0 21-15,21-21 0,1 0 0,-1 1 16,0-1-16,1-21 0,20 0 0,-20 0 16,20 0-16,-21 0 0,22 0 0,-22-21 15,22 21-15,-22-22 16,22-20-16,-22 21 0,-21 0 0,-21 0 16,0-1-16,0 1 0,-21 21 15</inkml:trace>
  <inkml:trace contextRef="#ctx0" brushRef="#br0" timeOffset="84837.78">3175 10541 0,'0'0'0,"-85"21"31,64 22-31,0-1 0,0 0 0,21 22 16,-21-1-16,-1 1 0,22-1 15,-21 22-15,21 0 0,-21-1 0,21 1 16,-21-22-16,21 22 0,0 0 0,0-22 16,0 1-16,0-1 0,-21 1 15,21-22-15,0 22 0,-21-22 0,21-21 16,0 21-16,0-20 0,0-1 16,0-42-1,0-22 1,0 22-16,0-21 0</inkml:trace>
  <inkml:trace contextRef="#ctx0" brushRef="#br0" timeOffset="85131.61">2879 11091 0,'0'0'15,"0"-84"-15,0 20 0,0 1 0,0-1 0,21 1 16,0-1-16,-21 22 0,21 0 16,0 20-16,22-20 0,-22 21 0,21 0 15,-21 0-15,22-1 0,-1 22 0,0 0 16,-21 0-16,22 0 15,-1 22-15,0-1 0,1 0 0,-22 21 16,0-21-16,0 1 0,-21 20 0,0-21 16,0 21-16,0-20 0,-21 20 15,0-21-15,-21 0 0,20 0 0,-20 22 16,0-22-16,-1-21 0,22 21 0,-21 0 16,21 0-16,-22-21 0,22 0 15,0 0-15,21-21 31,0 0-31,21 0 16,0-21-16,1 20 0,20 1 0,0 0 0,1-21 16,-1 21-16</inkml:trace>
  <inkml:trace contextRef="#ctx0" brushRef="#br0" timeOffset="85679.81">3683 10583 0,'0'0'16,"42"0"-16,1 0 0,-22 0 0,21 0 0,-42 22 15,0-1-15,0 0 16,0 21-16,0-21 0,-21 22 15,0-22-15,0 21 0,21 1 0,-22-22 16,1 21-16,21-21 0,0 22 0,-21-22 16,21 0-16,0 21 15,0-21-15,0 1 0,21-22 16,0 0-16,1 0 16,-1-22-16,0 1 0,0 0 15,0 21-15,0-42 0,1 21 0,-1-1 16,0 1-16,0 0 0,-21-21 0,0 21 15,0-1-15,0 1 0,0 0 0,0 0 16,0 0-16,0 0 0,-21 21 0,0 0 16,-22 0-16,22 0 15,0 0-15,0 0 0,0 0 16,42 0 15,0-22-31,0 22 16,0-21-16,22 21 0,-22 0 0,21-21 15,-21 21-15,22 0 0,-22 0 0,21 0 16,-21 0-16,22 0 0,-22 21 0,21 0 16,-21 1-16,1-1 0,-1 21 15,0-21-15,0 22 0,-21-1 0,0 21 16,0-20-16,0-1 0,0 22 16,0-1-16,-21-21 0,0 22 0,21 21 15,-21-22-15,-1 1 0,1-1 0,0 1 16,0-1-16,0 1 0,21-22 15,-21 21-15,-1-20 0,22-1 0,-21 0 0,21-20 16,-21-1-16,21 0 0,21-42 31,0 0-31,1-22 16,-22 22-16,21-21 0,0-1 0,0 1 16,0-21-16,0 20 0</inkml:trace>
  <inkml:trace contextRef="#ctx0" brushRef="#br0" timeOffset="85999.62">4339 10774 0,'-21'-64'0,"0"43"15,21 0-15,0 0 0,0 0 0,21 0 16,0 21 0,0-22-16,0 22 0,1 0 0,-1-21 15,21 21-15,0 0 0,-20 0 0,20 0 16,21 0-16,-20 0 0,-22 0 15,21 21-15,1 1 0,-22-1 0,21 0 16,-42 0-16,0 0 0,0 0 0,0 22 16,0-22-16,0 0 0,-21 0 0,-21 0 15,20 1-15,-20-1 0,21 0 16,-21 0-16,-1 0 0,1 0 16,21 1-16,-22-1 0,22-21 0,0 21 15,0-21-15,0 0 0,21 21 16,21-21-1,0 0-15,0-21 16,22 0-16,-22 21 0,21-21 0,0-1 16</inkml:trace>
  <inkml:trace contextRef="#ctx0" brushRef="#br0" timeOffset="86360.45">5143 10562 0,'0'0'15,"22"-21"-15,-22 0 0,0 42 31,0 0-31,0 0 16,-22 1-16,22 20 0,0-21 0,-21 0 16,21 22-16,-21-22 0,21 21 0,0-21 15,0 0-15,0 1 0,0-1 0,0 0 16,0 21-16,21-21 16,0-21-16,1 0 15,-1 0-15,21 0 0,-21-21 0,22 21 16,-22-21-16,21 0 0,0 0 0,-20 0 15,20-1-15,-21 1 0,0 0 0,0-21 16,1 21-16,-22-22 16,0 22-16,0 0 0,0-43 15,0 43-15,0 0 0,-22 21 16,1 0 0,21 21-1,0 0 1,0 1-16,21-1 15,1-21-15,-1 0 16</inkml:trace>
  <inkml:trace contextRef="#ctx0" brushRef="#br0" timeOffset="86683.56">5927 10562 0,'0'0'0,"0"43"31,-22-22-31,22 0 0,-21 21 0,21-21 15,-21 22-15,21-1 0,0-21 16,0 22-16,-21 20 0,21-21 0,0 1 16,-21 20-16,21-20 0,0 20 0,0 1 15,-21-1-15,21-21 0,0 22 0,0-1 16,-22 1-16,1-1 0,21-20 0,-21 20 16,0 1-16,0-22 0,21 22 0,-21-22 15,-1 21-15,22-20 0,-21-1 0,0 0 16,0 1-16,0-22 0,21 21 15,-21-21-15,-1 22 0,1-43 16,21 21-16,-21 0 0,0-21 16,21-21-16,0 0 15,0 0-15,0-1 0,0-20 16,0 0-16,21-1 0,0-20 0,0 21 16,1-22-16,20-21 0,-21 22 0</inkml:trace>
  <inkml:trace contextRef="#ctx0" brushRef="#br0" timeOffset="86960.15">5927 10816 0,'0'0'0,"0"-21"0,0-21 0,0-1 0,0 22 0,0-21 15,0 21-15,21 0 0,0-22 16,0 22-16,0 0 0,0 0 0,22-22 16,-22 22-16,21 0 0,1 0 0,-1 0 15,0 21-15,22-21 0,-22 21 16,0 0-16,1 0 0,-1 21 0,-21 0 15,22 0-15,-22 21 0,-21 1 0,0-1 16,0 0-16,0 1 0,-43 20 0,22-20 16,-21-1-16,-22 0 0,22 1 15,-21-22-15,20 21 0,-20 0 0,-1-20 16,1-1-16,20 0 0,-20 0 0,21 0 16,-1 0-16,1-21 0,21 0 0,-22 0 15,43-21 1,0 0-16,0-21 0</inkml:trace>
  <inkml:trace contextRef="#ctx0" brushRef="#br0" timeOffset="87536.03">9038 6562 0,'0'0'0,"0"21"16,-21-21-1,42 0 1,21-21-1,1 21-15,20-21 0,-20-1 16,41 1-16,1-21 0,42 21 0,0-22 16,0 22-16,169-42 0,-126 20 15,-22 1-15,0 21 0,0-21 16,0 20-16</inkml:trace>
  <inkml:trace contextRef="#ctx0" brushRef="#br0" timeOffset="87919.75">9102 8467 0,'0'0'0,"63"-21"15,-21-1 1,1 1-16,20-21 0,1 21 15,-1 0-15,22-22 0,0 1 0,20 0 16,1-22-16,0 22 0,21-22 0,-21 22 16,21-22-16,-21 22 0,21-21 15,0 20-15,-21 1 0,21 0 0,-22 20 16,1 1-16,-21 0 0,0 21 16</inkml:trace>
  <inkml:trace contextRef="#ctx0" brushRef="#br0" timeOffset="88412.18">8763 9864 0,'0'0'0,"-21"21"16,42-21 15,0-21-15,0 21-16,22-21 0,-1-1 0,0 22 15,1-21-15,-1 0 0,21 0 0,1 0 16,-1-22-16,1 22 0,21 0 15,-22-21-15,22 21 0,-1-22 0,22 22 16,-21-21-16,0 21 0,20-1 0,-41 1 16,21 0-16,-22 0 0,1 0 0,20 0 15,-41 21-15,-22 0 16,0 0-16</inkml:trace>
  <inkml:trace contextRef="#ctx0" brushRef="#br0" timeOffset="88975.99">8318 11218 0,'0'22'15,"22"-22"1,-1 0-16,0 0 16,0-22-16,21 1 0,1 21 0,-1-21 15,0 0-15,1-21 0,-1 20 0,22 1 16,-1 0-16,-21 0 0,22 0 0,-22 0 15,22-1-15,-22 1 0,0 21 0,1-21 16,-1 0-16,0 21 0,-20-21 0,-1 21 16,0 0-16,0 0 0,0-21 15,-21-1 1,0 1 15,0 0-31,-21 0 16,0 21-16,0-21 0,-22 0 15,22 21-15</inkml:trace>
  <inkml:trace contextRef="#ctx0" brushRef="#br0" timeOffset="107195.99">9927 10816 0,'-21'0'31,"0"0"-15,0 0 78,-1 0-79,1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1:59:10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466 0,'0'-21'125,"0"-1"-109</inkml:trace>
  <inkml:trace contextRef="#ctx0" brushRef="#br0" timeOffset="408.1">1164 275 0,'0'0'0,"0"-42"32,0 21-17,0 0 1,0-1 0,0 44 15,0-1-16,0 0-15,0 0 0,0 0 16,0 0-16,-21 22 0,21-22 16,-21 21-16,21 1 0,0-1 0,-21 0 15,-1 1-15,1-1 0,21 0 16,-21 22-16,0-22 0,0 22 16,0-22-16,-1 0 0,22 1 0,-21-1 15,0 0-15,21 1 0,0-22 16,0 21-16,-21-21 0,21 0 0,0 1 15,-21-1 1,21-42 15,0-1-31,0 1 16,0 0-16,0-21 0</inkml:trace>
  <inkml:trace contextRef="#ctx0" brushRef="#br0" timeOffset="808.32">1228 275 0,'0'21'15,"0"1"-15,0-1 16,0 0-16,0 0 0,0 21 16,0-20-16,0 20 0,0-21 15,21 21-15,-21 1 0,0-1 16,0-21-16,0 43 0,0-22 0,0 0 16,0 1-16,0-1 0,0 0 15,0 1-15,0-1 0,0 0 16,0-20-16,0 20 0,0-21 15,0 0-15,0 22 0,0-22 0,0 0 16,0 0 0,0-42 15,0 0-31,0 0 16,0-1-16,0 1 15</inkml:trace>
  <inkml:trace contextRef="#ctx0" brushRef="#br0" timeOffset="1562.33">952 910 0,'22'0'31,"-1"0"-31,0 0 16,0 0-16,0 0 0,22 0 0,-22-21 15,21 21-15,-21 0 16,22-21-16,-1 21 0,-21-21 0,21 0 16,1 21-16,-1-22 0,-21 22 15,22-21-15,-22 21 0,0 0 0,21-21 16,-21 21-16,1-21 15,-1 21-15,-21-21 16,0 42 31,0 0-47,0 0 16,0 0-16,0 1 0,0-1 15,0 21-15,0-21 0,0 0 16,0 22-16,0-22 0,0 0 15,0 21-15,0-20 0,0-1 0,0 0 16,0 0-16,21 0 16,0-21-16,0 21 15,0-21-15,1 0 0,-1 0 16,0 0-16,0 0 0,0-21 16,0 0-16,1 21 0,-1-21 0,0 0 15,0-22-15,0 22 0,-21 0 16,21-21-16,1 21 0,-22-22 0,0 1 15,21 21-15,0-22 16,-21 22-16,0 0 0,0 0 0,0 0 16,21 0-16,-21-1 0,0 44 47,0-1-47,0 0 15,0 0-15,0 21 0,0-20 16,0 20-16,0-21 0,0 21 0,0-20 15,0 20-15,0-21 0,0 0 16,0 0-16,0 1 0,0-1 0,0 0 16,21-21-16,-21 21 15,21-21-15,1 0 16,-1 0-16,0 0 16,0 0-16,0-21 0,-21 0 0,21 0 15,1-1-15</inkml:trace>
  <inkml:trace contextRef="#ctx0" brushRef="#br0" timeOffset="1907.82">2667 169 0,'0'0'0,"-64"64"16,43-22-16,21-21 16,-21 22-16,0-1 0,21 0 0,0 1 15,0-1-15,-21 0 0,21-20 16,-21 41-16,21-21 0,0 1 0,0-1 16,0-21-16,-22 22 0,22-1 15,0-21-15,0 21 0,0-20 0,0-1 16,0 0-16,0 0 0,0 0 15,0 0-15,0 1 16,22-22 0,-1 0-16,0 0 0,0-22 15,0 1-15,0 0 16,1 0-16,-1 21 0</inkml:trace>
  <inkml:trace contextRef="#ctx0" brushRef="#br0" timeOffset="2412.12">3069 572 0,'-21'21'32,"0"0"-17,0 0-15,21 0 16,-22 0-16,22 1 0,0-1 0,-21 0 15,0 21-15,21-21 0,0 1 16,0 20-16,-21-21 0,21 0 0,0 0 16,0 1-16,0-1 0,0 0 15,0 0-15,0 0 0,21-21 0,-21 21 16,21-21-16,0 0 0,1 0 0,-1 0 16,0 0-16,0 0 0,0 0 15,0 0-15,1 0 0,-1-21 16,21 0-16,-21 0 0,0 0 15,1 0-15,-1-1 0,0-20 0,0 21 16,-21-21-16,21 20 0,-21-20 16,0 0-16,21 21 0,-21-22 0,0 22 15,0-21-15,0 21 0,-21-1 16,0 1-16,0 21 0,21-21 0,-21 21 16,0 0-16,-1 0 0,-20 0 15,21 0-15,0 0 0,0 0 0,-22 21 16,22-21-16,0 21 0,0-21 15,0 22-15,-1-22 0,22 21 0,0 0 16,-21-21-16,21 21 0</inkml:trace>
  <inkml:trace contextRef="#ctx0" brushRef="#br0" timeOffset="2727.31">2328 423 0,'0'0'0,"0"22"0,21-22 31,1 0-31,-1 0 15,21 0-15,0 0 0,1 0 0,20 0 16,-20-22-16,20 1 0,-21 21 16,1 0-16,-1-21 0,22 21 0,-43 0 15,21 0-15,0-21 0,-20 21 16,-1 0-16,0 0 0,0 0 0,0 0 16</inkml:trace>
  <inkml:trace contextRef="#ctx0" brushRef="#br0" timeOffset="4203.63">4127 487 0,'0'0'0,"22"0"0,-1 0 16,0 0-16,0-21 0,0 21 0,0 0 15,1-21-15,20-1 0,-21 22 16,0-21-16,22 0 0,-22 21 0,0-21 16,0 0-16,0 0 0,-21-1 15,0 1-15,0 0 16,0 0-16,-21 21 15,0-21-15,0 21 0,-22 0 16,22 0-16,-21 0 0,21 21 0,-22-21 16,1 21-16,21 0 0,-21 0 15,20-21-15,1 22 0,0-1 0,0 0 16,21 0-16,0 0 0,0 0 16,0 1-16,0-1 0,0 0 0,0 0 15,0 0-15,21 0 0,0 1 16,0-1-16,1 0 0,-1 0 0,-21 0 15,21 0-15,0 1 0,0-1 16,0 0-16,-21 21 0,22-21 16,-22 1-16,21-1 0,-21 0 0,0 21 15,0-21-15,0 1 0,0-1 16,0 0-16,0 0 0,-21 0 0,-22 0 16,22 1-16,0-22 0,-21 21 15,-1 0-15,22-21 0,-21 21 0,-1-21 16,1 0-16,0 0 0,21 0 15,-22 0-15,22 0 0,-21 0 0,21-21 16,-1 0-16,1 0 0,0-1 16,0 1-16,0-21 0,21 21 0,0-22 15,-21 1-15,21 0 16,0 21-16,0-22 0,0 22 0,0-21 16,0 21-16,0-1 0,0 1 15,21 21-15,0 0 16,0 0-16,0 21 15,0 1-15,-21-1 0,22 0 16,-1 21-16,-21-21 0,0 22 16,21-22-16,0 21 0,-21 1 0,21-1 15,-21-21-15,0 21 0,21-20 0,1-1 16,-22 0-16,21 0 0,0 0 16,0 0-16,-21 1 0,21-22 0,0 0 15,1 21-15,-1-21 16,0 0-16,21 0 0,-21 0 0,22 0 15,-22-21-15,21-1 0,1 1 16,-22 0-16,21 0 0,0 0 0,1 0 16,-22-22-16,0 1 0,21 21 15,-20-22-15,-1 1 0,0 0 0,-21-1 16,0 22-16,21 0 0,-21 0 16,21 0-16,-21 0 0,0-1 0,21 22 15,-21 22 16,0-1-31,0 0 0,0 0 16,0 0-16,0 22 16,-21-22-16,21 21 0,0-21 0,0 22 15,0-22-15,0 21 0,0-21 16,0 0-16,0 1 0,0-1 0,0 0 16,21-21-16,1 0 0,-1 21 15,0-21-15,0 0 0,0 0 0,0 0 16,1 0-16,-1-21 0,21 0 0,-21 0 15,0-1-15,22 1 0,-22 0 16,0 0-16,0 0 0,0-22 0,1 1 16,-1 21-16,0-21 0,-21 20 15,0-20-15,0 21 0,0-21 0,0 20 16,0 1 0,0 42 15,0 1-31,0 20 0,-21-21 15,21 0-15,0 22 0,-21-1 0,21-21 16,0 21-16,0-20 0,0 20 16,0-21-16,0 0 0,0 0 0,0 1 15,21-1-15,0 0 0,0 0 16,0-21-16,0 0 0,1 0 0,20 0 16,-21 0-16,21 0 15,-20 0-15,20 0 0,0 0 0,1-21 16,-1 0-16,0 0 0</inkml:trace>
  <inkml:trace contextRef="#ctx0" brushRef="#br0" timeOffset="4892.32">5884 677 0,'0'0'16,"0"-21"-16,0 0 0,-21 0 16,0 21-16,0 0 15,0 0-15,-22 0 0,22 0 16,0 0-16,0 0 0,0 0 0,-1 21 15,-20 0-15,21 0 0,0 1 0,0-1 16,-1 0-16,1 0 16,0 21-16,21-20 0,0 20 0,-21-21 15,21 21-15,0-20 0,-21-1 16,21 0-16,0 0 0,0 0 0,0 0 16,21-21-16,-21 22 15,21-22-15,0 0 0,0 0 0,1 0 16,-1-22-16,21 22 0,-21-21 15,0 0-15,22 0 0,-22 0 0,21-22 16,-21 22-16,1 0 0,-1-21 0,0 21 16,-21-1-16,21 1 15,-21 0-15,21 0 0,-21 0 0,0 0 16,0 42 31,0 0-47,0 0 0,0 0 15,0 22-15,0-22 0,0 21 0,0-21 16,0 22-16,0-1 0,-21 0 16,21 1-16,-21-1 0,21 0 0,0 1 15,0-1-15,-21 0 0,21 1 16,-21-1-16,21 0 0,0 22 0,0-22 16,-22 0-16,22 22 0,0-22 15,-21 1-15,21 20 0,0-21 16,0 1-16,0-1 0,0 0 0,0 1 15,0-1-15,0 0 0,-21-20 0,21-1 16,-21 21-16,0-21 0,0 0 16,-1 1-16,1-22 0,0 0 15,0 0-15,-21 0 0,20 0 16,-20-22-16,21 1 0,-21 0 16,-22 0-16,22 0 0,-1 0 15,1-1-15,-21 1 0,20-21 0,22 21 0,-21 0 16,21-1-16,-1 1 0,1 0 15,0 0-15,21 0 0,0 0 16,0-1-16,0 1 0,0 0 0,0 0 0,0-21 16,21 20-16,-21 1 15,21-21-15,22 21 0</inkml:trace>
  <inkml:trace contextRef="#ctx0" brushRef="#br0" timeOffset="5839.38">6350 826 0,'21'-22'0,"-42"44"0,63-44 15,-21 1-15,1 21 0,20-21 0,-21 0 16,0 21-16,0-21 0,1 0 15,-22-1-15,0 1 16,0 0-16,0 0 0,0 0 16,-22 21-16,1 0 15,0 0-15,0 0 0,-21 0 0,20 0 16,-20 0-16,21 21 0,0 0 16,-22 0-16,22 0 0,0 1 0,-21-1 15,21 21-15,-1-21 0,1 22 0,21-22 16,0 0-16,0 21 0,0-21 15,0 1-15,0-1 0,0 0 0,21 0 16,1-21 0,-1 0-16,0 0 0,0 0 0,0 0 15,0 0-15,22 0 0,-22-21 16,0 0-16,21 21 0,-20-21 0,-1-1 16,21 1-16,-21 0 0,0 0 0,-21 0 15,22 0-15,-22-1 0,21 1 16,-21 0-16,0 0 0,0 0 0,0 0 15,0 42 17,0 0-17,0 0-15,0 0 0,0 0 0,0 1 16,0 20-16,0-21 0,0 21 16,0 1-16,0-1 0,-21 0 15,21 1-15,0-1 0,0 0 0,-22 1 16,22-1-16,0 0 0,0 1 0,0-1 15,0 0-15,0 1 0,0 20 16,0-20-16,0-1 0,0 21 0,0-20 16,0-1-16,0 0 0,0 22 0,0-22 15,0 1-15,0-22 0,0 21 16,0-21-16,-21 22 0,21-22 0,-21 0 16,0 0-16,21 0 0,-21-21 0,0 0 15,-1 21-15,1-21 16,0 0-16,0 0 0,-21 0 0,-1 0 15,22-21-15,-21 0 0,-1 21 0,1-21 16,0 0-16,-1 0 0,1-1 16,0 1-16,21 0 0,-1 0 0,1 0 15,0 0-15,21-1 0,-21-20 0,21 21 16,0 0-16,0 0 0,0-1 16,0 1-16,21-21 0,0 21 0,0-22 15,1 22-15,-1-21 0,0 21 0,0-22 16,21 1-16,-20 0 0,20 21 15</inkml:trace>
  <inkml:trace contextRef="#ctx0" brushRef="#br0" timeOffset="6664.85">6816 847 0,'0'0'0,"0"-21"47,21 21-47,0 0 0,0-22 0,0 22 16,0-21-16,1 0 0,-1 21 0,0-21 15,0 21-15,0-21 0,0 21 16,1-21-16,-1-1 0,0 1 15,-21 0 1,-21 21 0,0 0-16,-1 0 15,1 21-15,0 0 0,-21 1 0,21-1 16,-1 0-16,1 0 0,0 21 0,0-20 16,0 20-16,21-21 0,0 21 15,0-20-15,0-1 0,0 21 0,0 0 16,0-20-1,21-1-15,-21 0 0,21-21 16,0 0-16,0 0 0,1 0 0,-1 0 16,0 0-16,0 0 0,21-21 15,-20 0-15,20-1 0,-21 22 0,21-42 16,-20 21-16,20 0 0,0-22 16,-21 1-16,22 0 0,-22 21 0,21-22 15,1 1-15,-22 21 0,0-22 16,0 22-16,0 0 0,0 0 0,1 21 15,-22-21-15,-22 21 32,1 0-32,21 21 0,-21 0 15,0 0-15,0 0 0,0-21 16,21 22-16,-22-1 0,22 0 0,0 0 16,0 0-16,0 0 0,0 1 15,0-1-15,0 0 0,22 0 0,-1-21 16,-21 21-16,21 0 0,0-21 0,0 22 15,0-22-15,1 21 0,-1-21 16,-21 21-16,21-21 0,-21 21 16,0 0 15,-21-21-31,0 0 16,-1 0-16,1 0 0,0 0 15,-21 0-15,21 0 0,-1 0 0,1 0 16,0 0-16,0 0 0,0 0 15,0 0-15,-1 0 16,1 0 0,42 0-1,1 0 1,-1 0-16,0-21 16</inkml:trace>
  <inkml:trace contextRef="#ctx0" brushRef="#br0" timeOffset="8175.71">7916 402 0,'0'0'16,"0"-21"-16,0 0 0,0 0 0,0 0 16,0 42 15,0 0-31,-21 21 15,21-21-15,-21 1 0,0 20 0,21-21 16,-21 21-16,21 1 16,0-22-16,-22 21 0,22 1 0,-21-1 15,21 0-15,0 1 0,0-1 0,0-21 16,0 21-16,0-20 0,0-1 16,0 21-16,0-21 0,0 0 15,21-21-15,1 0 16,-1 0-16,0 0 0,0 0 15,0 0-15,22-21 0,-22 0 16,0 0-16,0 0 0,0 0 0,0-22 16,1 22-16,-1-21 0,21 21 15,-21-22-15,0 22 0,1-21 16,-1 21-16,-21-1 0,21 1 0,-21 0 16,21 21-16,-21 21 31,0 0-16,0 1-15,-21 20 0,21-21 0,-21 0 16,21 22-16,0-22 0,0 0 16,0 0-16,0 0 0,0 0 15,0 1-15,0-1 0,0 0 0,0 0 16,21-21 0,0 0-16,0 0 0,0 0 0,1 0 15,20 0-15,-21 0 16,0-21-16,0 0 0,1 0 0,-1-1 15,0 1-15,0-21 0,0 21 0,0 0 16,1-22-16,-22 22 0,21-21 16,-21 21-16,21-1 0,-21 1 0,21 0 15,-21 0-15,0 42 32,0 0-32,0 0 15,0 1-15,0-1 0,-21 0 16,21 0-16,-21 0 0,21 22 0,0-22 15,0 0-15,0 0 0,0 0 16,0 0-16,0 1 0,0-1 16,0 0-16,21-21 0,0 21 15,0-21-15,0 0 16,1 0-16,-1 0 0,0-21 16,0 21-16,0-21 0,0 0 15,1-1-15,-22 1 0,21 0 0,-21 0 16,21-21-16,-21 20 0,0 1 15,0-21-15,0 21 0,0 0 0,0-1 16,-21 1-16,0 0 0,-1 0 0,1 21 16,0 0-16,0 0 15,0 0-15,0 0 16,21 21 15,21-21-31,0 0 16,0 0-16,0 0 0,0 0 15,1 0-15,-1 0 0,21 0 0,-21-21 16,22 21-16,-1 0 0,-21-21 16,21 21-16,1 0 0,-22 0 0,0 0 15,0-21-15,0 21 0,1 0 0,-1 0 16,0 0-16,0 0 16,-21 21-16,0 0 15,0 0-15,0 0 0,0 0 16,0 1-16,0-1 0,0 0 15,0 0-15,0 0 0,0 0 0,0 22 16,-21-22-16,21 0 0,0 0 16,0 0-16,-21 1 0,21-1 0,0 0 15,0 0-15,0 0 16,0 0-16,0-42 47,0 0-47,0 0 15,0 0-15,0 0 16,0-22-16,21 22 0,0-21 0,0 21 0,0-22 16,1 22-16,20-21 15,-21-1-15,0 22 0,22 0 0,-22-21 16,0 21-16,21-1 0,-21 22 16,1-21-16,-1 21 0,0 0 0,0 0 15,0 0-15,0 0 0,-21 21 16,0 1-16,0-1 15,0 21-15,0-21 0,0 0 0,0 22 16,0-22-16,0 21 0,0-21 16,-21 22-16,21-22 0,0 21 0,0-21 15,0 1-15,0-1 0,0 0 16,0 0-16,0 0 0,0 0 16,21-21-16,-21 22 0,22-22 15,-1 0-15,0 0 0,0 0 16,0 0-16,0-22 15,1 1-15,-1 21 0,0-21 16,0 0-16,21 0 0,-20-22 0,-1 22 16,0 0-16,0-21 0,21 21 0,-20-22 15,-1 22-15,-21-21 0,0 21 16,21-22-16,-21 22 0,0 0 0,0 0 16,0 0-16,-21-22 0</inkml:trace>
  <inkml:trace contextRef="#ctx0" brushRef="#br0" timeOffset="8644.61">8340 254 0,'0'0'0,"0"21"0,21-21 31,0 0-15,0 0-16,0 0 16,-21-21-1,0 0 1,-21 21 15,0 0-15,0 0-16,21 21 15,-21-21-15,21 21 16,-22-21 0,22 21-1</inkml:trace>
  <inkml:trace contextRef="#ctx0" brushRef="#br0" timeOffset="8972">7556 550 0,'22'0'31,"-1"0"-31,0 0 16,0 0-16,0 0 0,0 0 16,1 0-16,-1 0 0,0 0 0,21 0 15,1 0-15,-22 0 16,0-21-16,0 21 0,0 0 16,0 0-16,1 0 0,-1 0 15,0 0-15</inkml:trace>
  <inkml:trace contextRef="#ctx0" brushRef="#br0" timeOffset="10235.29">762 1736 0,'-21'0'15,"0"0"1,21-21 0,21 21 31,0 0-47,0 0 15,0 0-15,0 0 16,22 0-16,-22 0 0,21 0 15,-21 0-15,1 0 0,20 0 16,-21 0-16,21 0 0,-20 0 16,20 0-16,-21 0 0,21 0 0,-20 0 15,20 21-15,0-21 0,1 0 16,-1 0-16,0 0 0,1 0 0,20 0 16,-21 0-16,22 0 0,-1 0 15,1 0-15,-1 0 0,-20 0 0,20 0 16,1 0-16,-1 0 0,1 0 15,20 0-15,1 0 0,0 0 0,-1-21 16,22 21-16,-21 0 16,21 0-16,0 0 0,-1 0 0,1-22 15,0 22-15,21 0 0,0 0 16,0-21-16,0 21 0,0 0 0,21 0 16,-21-21-16,0 21 0,21 0 15,1 0-15,-1-21 0,0 21 0,0 0 16,-21 0-16,21-21 0,0 21 0,1 0 15,-1 0-15,0-21 0,0 21 16,0 0-16,0 0 0,-21-22 0,43 22 16,-22 0-16,0 0 0,0-21 15,0 21-15,-21 0 0,43 0 0,-22 0 16,0 0-16,21-21 0,-42 21 16,22 0-16,-1 0 0,-21 0 15,0 0-15,0 0 0,0 0 0,-21 0 16,-1-21-16,1 21 0,-21 0 15,-22 0-15,1 0 0,-1 0 0,-20 0 16,-1 0-16,-21 0 0,0 0 0,1 0 16,-1 0-16,-42 0 62,-1 0-46,1 0-16,0 0 0,-21 0 15,21 0-15,-22 0 0,-20 0 0,-1 0 16,1 0-16,-1 0 0</inkml:trace>
  <inkml:trace contextRef="#ctx0" brushRef="#br0" timeOffset="11527.93">995 1757 0,'0'0'0,"-43"0"0,-62 0 16,83 0-16,-20 0 15,21 0-15,-21 0 0,20 0 0,1 0 16,0 0-16,0 0 0,0 0 16,0 0 15,42 0 31,0 0-62,0 0 16,0 0-16,0 0 0,22 0 16,-22 0-16,21 0 0,1 0 0,-22 0 15,21 0-15,0 0 0,1 0 16,-1 0-16,0 0 0,1 0 0,-1 0 15,22 0-15,-22 0 0,21 0 16,1 0-16,21 0 0,-22 0 0,22 0 16,-1 0-16,1 0 0,0 0 15,-1 0-15,1 0 0,21 0 16,-21 0-16,20 0 0,22 0 16,-21 0-16,21 0 0,-21 0 0,0 0 15,21 0-15,-21 0 0,21-21 16,-21 21-16,21 0 0,0 0 0,0 0 15,0-21-15,0 21 0,0 0 16,0 0-16,21-22 0,0 22 0,-21-21 16,21 21-16,-21 0 0,21-21 15,-21 21-15,21 0 0,-21 0 0,22-21 16,-1 21-16,-21 0 0,0 0 16,0-21-16,21 21 0,-21 0 0,0-21 15,21 21-15,-21-22 0,0 22 0,0 0 16,0 0-16,0 0 15,21-21-15,-21 21 0,0 0 0,0 0 16,0 0-16,0 0 0,0 0 16,-21 0-16,0 0 0,0 0 0,0 0 15,-1 0-15,1 0 0,-21 0 0,21 0 16,-43 21-16,22-21 0,-22 0 16,1 0-16,-22 0 0,1 0 0,-1 0 15,0 0-15,-21 0 0,1 0 16,-1 0-16,0 0 0</inkml:trace>
  <inkml:trace contextRef="#ctx0" brushRef="#br0" timeOffset="11732.74">9567 1820 0,'0'0'0,"-21"22"15,0-22-15,0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01:0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2879 0,'0'0'0,"0"-21"15,0 42 16,0 0 1,21-21-1,0 0-31,0 0 0,0 0 0,0 0 16,1-21-16,-1 0 0,0-1 15,0 1-15,0 0 0,0 0 0,1 0 16,-1-22-16,-21 22 0,0 0 15,0-21-15,0 21 0,0-1 16,0 1-16,0 0 0,-21 0 16,-1 21-16,1 0 0,-21 0 15,21 0-15,-22 0 0,22 21 0,-21 0 16,0 0-16,-1 1 0,22-1 16,0 0-16,0 21 0,0-21 0,21 1 15,0 20-15,0-21 0,0 0 16,0 0-16,0 1 0,21-1 15,0 0-15,0 0 0,0 0 0,0 0 16,1 1-16,20-1 0,-21 0 16,0 0-16,0 0 0,1 22 0,-22-22 15,0 21-15,0-21 0,0 0 16,0 22-16,0-22 0,-22 21 16,1-21-16,0 1 0,-21-1 15,-1 0-15,1 0 0,0-21 16,-1 0-16,1 0 0,0 0 0,-1 0 15,1 0-15,0-21 0,21 0 16,-22 0-16,22-22 0,0 1 16,0 21-16,0-22 0,-1 1 0,22 0 15,0-1-15,0 22 0,0 0 16,0 0-16,0 0 0,22 21 31,-1 21-31,0 0 0,0 0 16,0 22-16,0-22 0,1 21 15,-1 0-15,0-20 0,0 20 16,0-21-16,0 21 0,1-20 16,-1-1-16,21 0 0,-21-21 0,22 0 15,-22 0-15,21 0 0,-21 0 16,22 0-16,20 0 16,-42-21-16,22 0 0,-22-22 0,0 22 15,21-21-15,-21 21 0,1-22 16,-1 22-16,0-21 0,0 21 0,0-1 15,0 1-15,-21 0 0,0 0 16,22 21-16,-22 21 31,-22 0-15,22 0-16,-21 1 0,21-1 0,-21 0 16,21 21-16,0-21 0,0 22 15,0-22-15,0 0 0,0 0 0,0 0 16,0 1-16,0-1 0,21 0 15,0-21-15,1 0 16,20 0-16,-21 0 0,21-21 16,-20 0-16,20-1 0,-21 1 15,0 0-15,22 0 0,-22 0 16,0-22-16,0 22 0,0 0 16,-21 0-16,0 0 0,21-22 15,1 43-15,-22-21 16,0 42-1,0 1 1,0-1-16,0 0 16,-22 21-16,22-21 0,-21 1 0,21-1 15,0 21-15,0-21 0,0 0 16,0 1-16,0-1 0,0 0 0,0 0 16,21-21-1,1 0-15,-1 0 0</inkml:trace>
  <inkml:trace contextRef="#ctx0" brushRef="#br0" timeOffset="655.01">2244 3048 0,'0'0'0,"0"-21"0,0-21 15,0 20-15,-22 22 16,1 0-16,0 0 0,0 0 0,0 0 0,0 0 15,-1 0-15,1 0 0,0 22 16,0-1-16,0 0 0,0 0 16,-1 0-16,1 0 0,0 22 15,0-22-15,21 21 0,0-21 0,0 22 16,-21-22-16,21 0 0,0 0 16,0 0-16,0 1 0,21-22 15,0 0-15,0 0 16,0 0-16,1-22 0,-1 1 15,0 0-15,0 0 0,21 0 0,-20 0 16,-1-22-16,0 22 0,0 0 16,0 0-16,0 0 0,-21-1 0,0 1 15,22 0-15,-22 0 16,-22 42 15,22 0-31,-21 0 16,21 1-16,0 20 0,-21-21 0,21 21 15,-21 22-15,21-22 0,0 1 16,0 20-16,0-21 0,0 22 0,0-1 16,0 1-16,0-22 0,0 22 15,0-1-15,0 1 0,0 20 0,0-20 16,0-1-16,0 1 0,-21-1 16,21 1-16,-21-22 0,-1 22 0,1-22 15,0 0-15,0-20 16,-21 20-16,20-21 0,-20 0 0,21 0 15,-21 1-15,-1-22 0,1 0 16,0 0-16,-1 0 0,-20-22 0,20-20 16,1 21-16,0-21 0,-1-1 15,1 1-15,0 0 0,-1-22 16,22 22-16,21-22 0,0 22 0,0 0 16,0-1-16,21 1 0,1 0 15,-1 20-15,21-20 0,0 21 0,1-21 16,-1 20-16,0-20 0,22 21 15,-1-21-15,1-1 0</inkml:trace>
  <inkml:trace contextRef="#ctx0" brushRef="#br0" timeOffset="1283.21">2900 3281 0,'0'0'0,"21"-21"0,0-43 16,-21 43-1,0 0-15,0 0 0,0 0 0,0-1 16,-21 1-16,0 21 16,0 0-16,-1 0 0,-20 0 0,21 0 15,0 0-15,-22 21 0,22 1 16,-21-1-16,21 0 0,-22 0 16,22 0-16,0 22 0,0-22 0,0 21 15,21-21-15,0 0 0,0 1 16,0-1-16,0 0 0,21 0 15,0-21-15,0 0 0,0 0 0,22 0 16,-22 0-16,21-21 0,1 0 16,-22 0-16,21-1 0,-21 1 0,0 0 15,22 0-15,-22 0 0,-21 0 16,21-22-16,0 22 0,-21 0 16,0 42 15,0 21-31,0 1 15,0-22-15,0 42 16,0-20-16,0-1 0,0 22 0,0-22 16,0 21-16,0 1 0,0-22 15,0 22-15,0-1 0,0 22 0,0-22 16,0 1-16,0-1 0,0 1 16,0-1-16,0 1 0,0-1 0,0-20 15,0-1-15,0 0 0,-21 1 16,0-1-16,0-21 0,0 0 0,-1 1 15,1-1-15,0-21 0,0 0 0,-21 0 16,20 0-16,-20-21 16,0-1-16,-1 1 0,1 0 0,0-21 15,-1-1-15,22-20 0,-21-1 16,21 1-16,0-1 0,-1 1 0,22-1 16,0 22-16,0-21 0,0 20 15,22 1-15,-1 0 0,0 20 0,21-20 16,1 0-16,-1-1 0,0 1 15,1 0-15,20-1 0,-21 1 0</inkml:trace>
  <inkml:trace contextRef="#ctx0" brushRef="#br0" timeOffset="1903.64">3260 3281 0,'21'0'47,"0"-21"-47,0 21 0,0-21 16,0-1-16,22 1 0,-22 0 0,0 0 15,0 0-15,-21 0 16,0-1-16,0 1 0,0 0 16,-21 21-1,0 0-15,0 0 16,0 0-16,-1 21 0,1 0 15,0 1-15,-21-1 0,21 21 0,-1-21 16,1 22-16,21-22 0,0 21 16,-21-21-16,21 22 0,0-22 0,0 0 15,0 0-15,21 0 0,-21 0 16,21 1-16,22-22 0,-22 0 0,21 0 16,-21 0-16,22 0 0,-1 0 15,0-22-15,22 1 0,-22 0 0,1 0 16,-1 0-16,0-22 0,1 1 15,-1 21-15,0-21 0,-21-1 0,1 22 16,-1-21-16,0 21 16,-21-1-16,21 1 0,-21 0 15,-21 21-15,0 0 16,0 0-16,-1 21 0,22 0 16,-21-21-16,21 22 0,-21-1 0,21 21 15,0-21-15,0 0 0,0 22 16,0-22-16,21 0 0,0 0 0,-21 0 15,22 1-15,-1-1 0,-21 0 16,0 0-16,21 0 0,-21 0 16,0 1-16,-21-22 15,0 0 1,-1 0-16,1 0 0,0 0 16,0 0-16,21-22 15,-21 1-15,21 0 16,0 0-16,0 0 0,0 0 15,0-1-15,21 1 0</inkml:trace>
  <inkml:trace contextRef="#ctx0" brushRef="#br0" timeOffset="2204.07">4424 2709 0,'0'0'0,"0"-21"16,0 0-16,-21 21 15,-1 0 1,1 21-16,0 0 0,0 1 16,21 20-16,-21-21 0,0 21 0,-1 1 15,22-1-15,-21 0 0,0 1 0,21 20 16,-21-20-16,21-1 0,-21 0 16,0 1-16,21-1 0,0 0 0,0 1 15,0-22-15,0 0 16,0 0-16,0 0 0,0 0 0,21-21 31,0 0-31,0 0 16,0-21-16,0 0 0,1-21 0,-1 21 15,0-22-15,21 22 0</inkml:trace>
  <inkml:trace contextRef="#ctx0" brushRef="#br0" timeOffset="2435.96">4699 3027 0,'21'0'16,"-42"0"-16,63 0 0,-42-21 15,0 42 17,-21-21-32,0 21 0,0 0 0,0 0 15,21 1-15,-22-1 0,1 21 0,0-21 16,21 22-16,0-22 0,-21 0 16,21 21-16,-21-21 0,21 1 15,0-1-15,0 0 16,0 0-16,21-21 0,0 0 15,0 0-15,22 0 0,-22 0 0,21-21 16,-21 0-16,22 21 0,-22-21 16,21-1-16,0-20 0</inkml:trace>
  <inkml:trace contextRef="#ctx0" brushRef="#br0" timeOffset="3103.68">5080 3112 0,'0'0'16,"21"-43"-16,-42 43 46,0 21-46,21 1 0,-21-1 16,-1 0-16,1 0 0,0 0 0,21 22 16,-21-22-16,21 0 0,-21 21 15,21-21-15,0 1 0,0-1 0,0 0 16,0 0-16,0 0 0,21-21 31,0 0-15,-21-21-16,21 0 0,0-21 15,-21 20-15,0 1 0,0-21 16,22 21-16,-1-22 0,-21 22 16,21-21-16,0 21 0,0-22 15,0 22-15,-21 0 0,22 21 0,-1-21 16,0 0-16,0 21 0,21 0 16,-20 0-16,-1 0 0,0 0 0,21 0 15,-21 21-15,1 0 0,-1-21 16,0 21-16,0 0 0,-21 1 0,0 20 15,0-21-15,0 0 0,0 22 0,0-22 16,0 0-16,0 21 0,-21-21 16,0 1-16,0-1 0,21 0 0,-22-21 15,22 21-15,-21-21 16,21 21-16,0-42 31,0 0-31,0 0 16,0-22-16,0 22 0,0 0 0,21-21 15,1-1-15,-1 1 0,21 21 16,-21-21-16,22 20 0,-22-20 0,63 0 16,-41 21-16,-1-1 15,-21 22-15,22 0 0,-1 0 0,-21 0 16,21 22-16,-20-1 0,-1 0 0,0 0 16,-21 0-16,0 22 0,0-22 15,0 21-15,0-21 0,0 22 0,0-1 16,0 0-1,-21-21-15,0 1 0,-1-1 0,1 0 16,0 0-16,0-21 0,0 21 0,0-21 16,-1 0-1,22-21 1,0 0-16,0 0 0,0 0 16,0-1-16</inkml:trace>
  <inkml:trace contextRef="#ctx0" brushRef="#br0" timeOffset="3287.06">5440 2773 0,'0'0'15,"-21"0"-15,-1 0 0,1 0 0,0 0 16,0 0-16,0 0 0,21 21 62,-21-21-62,-1 0 16</inkml:trace>
  <inkml:trace contextRef="#ctx0" brushRef="#br0" timeOffset="3475.78">4233 3027 0,'0'0'0,"-21"0"0,42 0 16,0 0 0,1 0-16,-1 0 0,21 0 0,0 0 15,1 0-15,-1 0 0,0 0 16,1-21-16,-1 21 0,0 0 0,1-21 16</inkml:trace>
  <inkml:trace contextRef="#ctx0" brushRef="#br0" timeOffset="4387.22">6900 3069 0,'0'0'0,"21"0"15,1-42-15,-22 21 0,0 0 16,0-1 0,0 44 15,-22-1-16,1 0-15,21 21 0,-21-21 0,0 22 16,0-1-16,0 0 0,21-20 16,-22 20-16,1 0 0,0-21 0,21 22 15,0-22-15,-21 0 0,21 0 16,0 0-16,21-21 31,0-21-31,0 0 16,1 0-16,-1-21 0,0 20 15,0-20-15,0 21 0,0-21 16,1-1-16,-1 22 0,0-21 0,0 21 16,0-1-16,0 1 0,1 0 15,-1 0-15,0 21 0,0 0 16,0 0-16,0 0 16,1 21-16,-22 0 0,0 0 15,0 1-15,0-1 0,0 21 0,0-21 16,0 22-16,0-22 0,0 21 15,0-21-15,0 0 0,0 1 0,0-1 16,0 0-16,21-21 0,0 0 16,0 0-16,0 0 15,0 0-15,1-21 0,-1 21 0,0-21 16,0-1-16,21 1 0,-20 0 16,-1 0-16,0-21 0,0 20 0,0 1 15,-21-21-15,0 21 0,0-22 0,0 22 16,0 0-16,0-21 0,-21 21 15,-21-22-15,21 22 0,-1 21 16,1 0-16,0 0 0,0 0 16,0 0-16,0 0 0,-1 0 0,1 0 15,0 21-15,0 0 16,21 1-16,0-1 16,0 0-16,21-21 15,0 0-15,0 0 16,1 0-16,20 0 0</inkml:trace>
  <inkml:trace contextRef="#ctx0" brushRef="#br0" timeOffset="5089.25">8064 2519 0,'0'0'0,"0"-42"0,0 20 0,-21 22 0,0-21 15,0 21-15,0 0 16,0 0-16,-1 0 0,1 0 0,-21 21 15,21 22-15,0-22 0,21 21 16,-22 1-16,1-1 0,0 21 0,0-20 16,0 20-16,21-20 0,-21 20 0,-1-21 15,1 1-15,21 20 0,-21-20 16,21-1-16,-21 0 0,0 1 0,21-22 16,0 21-16,0-21 0,-21 0 15,21 1-15,-22-1 0,22-42 31,0-1-31,0 1 16,0 0-16,0 0 0,0-21 16,22 20-16,-1-20 0,-21 21 15,21-21-15,0 20 0,0-20 0,22 21 16,-22 0-16,0 0 0,21-1 0,1 1 16,-22 21-16,0 0 0,21 0 15,-21 0-15,1 0 0,-1 0 0,0 0 16,0 21-16,-21 1 0,0-1 15,0 21-15,0-21 0,0 22 0,0-22 16,0 21-16,0 0 0,0-20 16,0-1-16,0 21 0,0-21 0,0 0 15,0 1-15,21-22 32,22 0-32,-22-22 15,0 1-15,0 0 0,0 0 16,22-21-16,-22 20 0,0-20 0,0 21 15,0-21-15,0 20 0,1 1 0,-1-21 16,-21 21-16,0 0 0,21 21 16,-21-22-16,0 44 31,0-1-31,0 0 0,0 0 16,-21 0-16,21 0 0,-21 1 0,21-1 15,0 21-15,0-21 16,0 0-16,-22 1 0,22-1 15,0 0-15,0 0 16,0-42 15,0 0-31,0 0 16,22-1-16</inkml:trace>
  <inkml:trace contextRef="#ctx0" brushRef="#br0" timeOffset="5247.66">8403 2858 0,'0'-43'15,"-21"43"1,21-21-16,-21 21 16,0 0-16,-1 0 15,22 21-15,0 0 16,0 1-16,0-1 16,22-21-16,-1 21 0,0-21 15,0 21-15,0 0 0</inkml:trace>
  <inkml:trace contextRef="#ctx0" brushRef="#br0" timeOffset="5543.99">9059 2942 0,'0'0'0,"0"-21"16,-21 21 0,0 0-16,-21 0 0,20 0 0,1 0 15,-21 0-15,0 0 0,20 0 16,-20 21-16,0-21 0,-1 21 0,22 1 15,-21-1-15,21 21 0,-22-21 0,22 22 16,0-22-16,0 21 0,0 0 16,21-20-16,0 20 0,0 0 0,0-21 15,0 1-15,0-1 0,21 0 16,0 0-16,0 0 0,22-21 0,-22 0 16,21 0-16,22 0 0,-22 0 0,21 0 15,-20-21-15,20 21 16,1-21-16,-22-21 0,0 20 0,22-20 15,-22 0-15,-21-1 0,22 1 16,-1 0-16,-21-1 0</inkml:trace>
  <inkml:trace contextRef="#ctx0" brushRef="#br0" timeOffset="5975.99">9440 2455 0,'0'0'0,"0"-63"0,0 42 0,0-22 16,0 22-16,0 0 0,-21 21 15,0 0-15,0 21 0,0 0 16,-1 22-16,22-1 0,-21 0 0,0 22 15,0-1-15,0-20 0,21 20 16,-21 1-16,-1-1 0,22 1 16,-21-22-16,21 22 0,-21-22 15,21 0-15,0 22 0,0-22 0,0-21 16,0 22-16,0-22 0,0 0 0,0 0 16,0 0-16,0-42 31,0 0-16,0-21-15,0 20 0,21 1 0,-21-21 16,21 0-16,1 20 0,-22-20 0,21 0 16,21-1-16,-21 22 0,0-21 15,22 21-15,-22 0 0,21-1 0,1 22 16,-1 0-16,0 0 16,1 0-16,-22 0 0,21 22 0,0-1 15,-20 0-15,-1 21 0,0-21 0,-21 1 16,0 20-16,0-21 0,0 21 15,0-20-15,-21 20 0,0-21 0,-1 0 16,-20 22-16,21-22 0,0 0 16,-22 0-16,22-21 0,0 21 0,0-21 15,0 0-15,21-21 16,0 0 0</inkml:trace>
  <inkml:trace contextRef="#ctx0" brushRef="#br0" timeOffset="6647.91">10837 3112 0,'0'21'16,"21"-21"-16,1 0 16,20 0-16,-21 0 0,21-21 15,-20-1-15,20 22 0,0-21 0,1 0 16,-22 0-16,21 0 0,-21 0 15,0-1-15,1 1 0,-22 0 0,0-21 16,0 21-16,-22-1 0,1 1 0,0 0 16,-21 0-16,-1 21 0,1 0 15,0 0-15,-1 0 0,1 0 16,-21 21-16,20 0 0,1 0 0,0 1 16,-1 20-16,1 0 0,21-21 15,0 22-15,-22-1 0,43 0 0,-21 1 16,21-22-16,0 21 0,0 1 15,0-22-15,0 0 0,0 0 0,21 0 16,0 0-16,1-21 0,-1 0 0,21 0 16,0 0-16,1 0 0,-1-21 15,22 0-15,-22 0 0,0 0 0,22 0 16,-22-1-16,0-20 0,-20 21 16,-1-21-16,0 20 0,0-20 0,-21 21 15,21-21-15,-21 20 0,0 1 16,0 0-16,0 0 0,-21 21 15,0 0 1,21 21-16,-21 0 0,21 0 0,-21 1 16,21-1-16,-22 21 0,22-21 15,0 0-15,0 22 0,0-22 0,0 21 16,0-21-16,0 1 0,0-1 16,22 0-16,-1 0 0,0-21 15,0 0-15,0 0 0,0 0 0,22 0 0,-22 0 16,21 0-16,-21-21 0,22 0 15</inkml:trace>
  <inkml:trace contextRef="#ctx0" brushRef="#br0" timeOffset="6915.92">11790 2858 0,'0'0'0,"0"-22"16,-21 22-1,-1 22-15,22-1 0,-21 0 16,21 21-16,0-21 0,-21 22 15,0-1-15,21 0 0,-21 1 0,21 20 16,-21 1-16,21-1 0,0 1 0,-22-1 16,1 22-16,21-22 0,-21 1 15,21-1-15,-21 1 0,21-1 16,-21 1-16,0-1 0,21 1 0,0-22 16,0 1-16,0-1 0,0 0 15,0-21-15,0 1 0,0-44 31,21 1-31,-21 0 0,21-21 16,0-1-16</inkml:trace>
  <inkml:trace contextRef="#ctx0" brushRef="#br0" timeOffset="7224">11663 3196 0,'0'0'0,"-21"-42"15,21 0-15,0 20 0,0 1 16,0 0-16,0 0 0,0 0 0,0 0 15,0-1-15,21 22 16,0 0-16,0-21 0,0 21 0,0 0 16,1 0-16,20 0 0,-21 0 0,21 21 15,-20 1-15,20-22 0,-21 21 16,0 0-16,0 21 0,-21-21 0,0 1 16,0 20-16,0-21 0,0 0 15,-21 0-15,-21 1 0,21-1 0,-22 0 16,22 0-16,-21 0 0,21-21 0,0 21 15,-1-21-15,1 0 16,0 0-16,21-21 16,21 0-1,0 21-15,1-21 0,20 0 16,-21 0-16,21-1 0,1 1 0,-22 0 16</inkml:trace>
  <inkml:trace contextRef="#ctx0" brushRef="#br0" timeOffset="7475.81">12404 2942 0,'-85'85'31,"64"-64"-31,0 21 0,-1 22 16,1-22-16,0 22 0,0-1 0,0 1 16,0-1-16,-1 22 0,1-22 0,0 1 15,0-1-15,0 1 0,0-1 16,21 1-16,-22-1 0,1-20 0,0 20 15,21-20-15,0-1 0,0 0 0,0-21 16,0 1-16,0-1 0,21-42 31,0-1-31,1 1 0,20-21 0,-21 0 16,0-1-16,0 1 0,22-22 16</inkml:trace>
  <inkml:trace contextRef="#ctx0" brushRef="#br0" timeOffset="7772.09">12319 3154 0,'0'0'0,"0"-21"0,0 0 0,0-1 16,0 1-16,0 0 0,0 0 15,0 0-15,21 21 16,0 0-16,0 0 0,1-21 16,-1 21-16,21 0 0,-21 0 0,0 0 15,22 0-15,-22 21 0,0-21 0,0 21 16,-21 0-16,0 0 0,0 0 15,0 1-15,0-1 0,0 21 16,-21-21-16,0 0 0,0 1 0,-22-1 16,22 0-16,-21 0 0,21 0 15,-22-21-15,1 21 0,21-21 0,0 0 16,0 0-16,21-21 31,21 0-31,0 0 0,0 0 0,0 0 16,0-1-16,22 1 0,-22-21 15</inkml:trace>
  <inkml:trace contextRef="#ctx0" brushRef="#br0" timeOffset="8151.97">12848 3048 0,'0'0'0,"21"0"31,0 0-31,1 0 15,-1 0-15,0 0 0,0 0 0,0-21 16,22 21-16,-22-21 0,21 21 16,0-21-16,-20-1 0,20 1 0,-21 21 15,21-21-15,-20 0 0,-22 0 0,0 0 16,-22-1 0,1 22-16,0 0 0,-21 0 15,21 0-15,-22 22 0,1-22 0,0 21 16,-1 0-16,22 0 15,-21 0-15,21 22 0,-1-22 0,1 0 16,0 21-16,21-21 0,0 1 16,0 20-16,0-21 0,0 0 0,0 0 15,21 1-15,0-1 0,1-21 0,20 21 16,0-21-16,-21 0 0,43 0 16,-22 0-16,1 0 0,20 0 0,1-21 15,-1 21-15,1-21 0,-1-1 0,1 1 16,-1 0-16,1 0 15,-22 0-15,21-22 0</inkml:trace>
  <inkml:trace contextRef="#ctx0" brushRef="#br0" timeOffset="8864.01">14012 2942 0,'0'0'0,"0"-21"0,-42-42 31,21 63-31,0 0 0,-22 0 16,22 0-16,0 0 0,0 0 0,0 21 15,-1 0-15,-20-21 0,21 42 0,0-21 16,0 1-16,-1-1 0,22 0 15,-21 21-15,21-21 0,-21 1 0,21-1 16,0 21-16,0-21 0,0 0 16,0 1-16,21-1 0,0-21 15,1 0-15,-1 0 0,0 0 16,0 0-16,0 0 0,0-21 16,1-1-16,20 1 0,-21 0 15,0 0-15,0 0 0,1 0 16,-1-22-16,0 22 0,0-42 15,-21 41-15,21 1 0,-21 0 0,0 0 16,0 0-16,0 42 31,0 0-31,0 0 0,0 0 0,0 1 16,0-1-16,0 0 0,0 21 16,21-21-16,-21 1 0,22-1 0,-22 0 15,21 0-15,0 0 0,-21 0 16,21 1-16,0-1 0,0-21 15,1 0-15,-1 0 0,0 0 16,0 0-16,0-21 16,-21-1-16,21 1 15,1 0-15,-22 0 0,21 0 0,-21-22 16,21 22-16,0 0 0,0-21 16,0 21-16,1-22 0,-1 22 15,0 0-15,0 0 0,0 21 0,0-21 0,1 21 16,20 0-16,-21 0 0,0 0 15,0 21-15,22-21 0,-22 21 0,0 0 16,0 0-16,0 22 0,1-22 16,-22 0-16,0 21 0,0-21 15,0 22-15,0-22 0,-22 21 0,22-21 16,-21 1-16,0-1 0,0 0 16,0-21-16,0 0 0,21 21 0,-22-21 15,1 0 1,21-21-16,0 0 0,0 0 15,0-1-15,0 1 0,21 0 16,-21 0-16,22 0 0,-1 0 0,0-22 16,0 22-16,0 0 15,0-21-15,22 20 0,-22 1 0,21-21 16,-21 21-16,22 21 0,-1-21 16,-21-1-16,22 22 0,-1 0 0,-21 0 15</inkml:trace>
  <inkml:trace contextRef="#ctx0" brushRef="#br0" timeOffset="9252.02">15473 3048 0,'0'0'0,"106"0"31,-85 0-31,0 0 0,0 0 0,-21-21 16,21 0-16,0 0 15,-21-1-15,0 1 0,0 0 0,0 0 16,0 0-16,-21 0 15,0 21-15,0 0 0,0 0 16,0 0-16,-22 0 0,22 0 0,-21 21 16,21 0-16,-1 0 0,-20 0 0,21 0 15,21 1-15,0-1 16,0 0-16,0 0 0,0 0 0,0 0 16,21 1-16,0-22 0,0 21 15,22-21-15,-22 21 0,0 0 0,0-21 16,0 21-16,1-21 0,-1 21 15,-21 1-15,0-1 16,-21 0 0,-1-21-16,-20 0 0,21 0 0,0 21 15,-22-21-15,22 0 0,-21 0 16,21 0-16,-22 0 0,22 0 0,-21 0 16,21 0-16,0-21 0,-22 0 0,22 21 15,0-21-15,21-1 0</inkml:trace>
  <inkml:trace contextRef="#ctx0" brushRef="#br0" timeOffset="10376">16870 2985 0,'0'0'0,"21"0"0,0-22 0,0 22 15,0-21-15,1 0 0,-22 0 16,21 0-16,-21 0 0,0-1 0,0 1 16,0-21-16,0 21 0,-21-22 15,-1 22-15,1 0 0,0 0 0,0 0 16,0 21-16,0 0 0,-1 0 15,1 0-15,0 0 0,0 21 16,-21 0-16,20 21 0,1-20 0,0 20 16,0 0-16,21 1 0,-21-1 0,0 0 15,21-21-15,-22 22 0,22-22 16,0 21-16,0-21 0,0 1 0,0-1 16,0 0-16,22-21 0,-1 21 15,0-21-15,0 0 0,0 0 0,0 0 16,1 0-16,-1-21 0,21 0 0,-21 21 15,0-21-15,1-1 0,20 1 16,-21 0-16,0 0 0,-21 0 0,21-22 16,-21 22-16,22-21 0,-22 21 15,0 0-15,0-22 0,0 22 0,0 0 16,0 42 15,0 0-31,0 22 0,0-22 16,0 21-16,0-21 0,0 22 15,0-22-15,0 0 0,0 21 0,0-21 16,0 1-16,0-1 0,0 0 0,21-21 16,0 21-16,0-21 0,0 0 15,0 0-15,1 0 0,-1 0 0,0 0 16,21 0-16,-21-21 0,22 0 16,-22 0-16,21-1 0,-21 1 0,1 0 15,20 0-15,-21-21 0,0 20 16,-21-20-16,21 0 0,1-1 15,-22 1-15,0 21 0,0 0 0,0 0 16,0-1-16,0 1 0,0 42 16,0 1-1,-22-1-15,1 0 0,21 0 16,-21 21-16,0-20 0,21 20 0,0-21 16,-21 0-16,21 22 0,0-22 0,0 0 15,0 0-15,0 0 16,0 0-16,21-21 0,0 0 15,21 0-15,-20 0 0,-1 0 0,0 0 16,21 0-16,-21 0 16,22-21-16,-22 0 0,0 21 0,0-21 15,0 0-15,1-22 0,-1 22 16,0 0-16,0-21 0,-21 21 0,21-22 16,-21 22-16,21 0 0,-21 0 0,0 42 31,0 0-16,0 21-15,-21-20 0,21-1 16,-21 21-16,0-21 0,21 0 0,0 1 16,0-1-16,0 0 0,0 0 0,0 0 15,0 0-15,21-21 32,0 0-32,0 0 0,1 0 0,-1 0 15,0-21-15,0 0 0</inkml:trace>
  <inkml:trace contextRef="#ctx0" brushRef="#br0" timeOffset="10651.37">18415 2223 0,'0'0'16,"0"-43"-16,0 22 0,0 0 0,0 0 0,0 0 16,0-1-16,-21 22 15,0 0-15,-1 22 0,1-1 16,0 0-16,0 0 0,-21 21 0,20 1 15,1 20-15,0 1 0,0-1 16,0 1-16,0-1 0,-1 1 0,1-1 16,0-20-16,0 20 0,0-21 15,21 1-15,0-22 0,0 21 0,0-21 16,0 1-16,0-1 0,0 0 16,21-21-1,0 0-15,0 0 16,0-21-16,1 0 0,-1-1 15,21 1-15</inkml:trace>
  <inkml:trace contextRef="#ctx0" brushRef="#br0" timeOffset="10983.24">18542 2646 0,'-64'85'31,"43"-64"-31,0 0 0,0 21 0,0-21 16,0 1-16,-1 20 0,1-21 15,21 0-15,-21 0 0,21 1 0,0-1 16,0 0-16,0 0 0,0 0 16,21-21-16,0 0 0,1 0 15,-1 0-15,0 0 0,0 0 0,21 0 16,-20 0-16,-1-21 16,0 0-16,0 21 0,21-21 0,-42-22 15,22 22-15,-1 0 0,-21-21 16,21 21-16,-21-22 0,0 22 0,0 0 15,0 0-15,0 0 0,-21-1 0,0 22 16,-1 0-16,22-21 0,-21 21 16,0 0-16,-21 0 0,21 0 0,-1 0 15,1 0-15,0 0 0,0 0 16,0 21-16,0-21 0,-1 0 0,1 0 16,0 0-16</inkml:trace>
  <inkml:trace contextRef="#ctx0" brushRef="#br0" timeOffset="11179.27">17907 2625 0,'0'-21'31,"21"21"-31,0 0 16,0 0-16,22 0 0,-1 0 0,-21 0 15,43 0-15,-22 0 16,0 0-16,1 0 0,20 0 0,-20 0 16</inkml:trace>
  <inkml:trace contextRef="#ctx0" brushRef="#br0" timeOffset="11947.85">18881 2794 0,'-22'-63'31,"22"41"-31,22 1 16,-1 21 0,0 0-16,0 0 0,0 0 15,0 0-15,1 21 16,-1 1-16,0 20 15,-21-21-15,0 0 0,0 0 0,0 22 16,0-22-16,0 0 0,0 0 16,0 22-16,0-22 0,-21 0 0,0 0 15,-1-21-15,22 21 0,-21-21 16,21 21-16,-21-21 0,0 0 31,21-21-15,0 0-16,0 0 0,0 0 15,0 0-15,0-1 0,21 1 0,0 0 16,0-21-16,1 21 0,-1-22 16,0 1-16,21 21 0,-21-22 0,22 22 15,-1 0-15,0 21 0,1 0 16,-1 0-16,-21 0 0,22 0 0,-1 21 16,0 0-16,-21 1 0,1 20 15,-1-21-15,0 21 0,-21-20 0,0 20 16,0-21-16,0 0 0,0 0 15,0 1-15,-21-1 0,21 0 0,-21 0 16,-1 0-16,1-21 16,21 21-16,-21-21 15,0 0-15,21-21 16,0 0-16,0 0 16,0 0-16,0 0 15,21-22-15,0 22 0,22 0 0,-22-21 16,21-1-16,0 22 0,1-21 15,-1-1-15,0 22 0,1 0 0,-1 0 16,0 0-16,1 21 0,-22 0 16,21 0-16,-21 21 0,22 0 0,-22 21 15,0-20-15,-21 20 0,0-21 0,0 21 16,0-20-16,0 20 16,0-21-16,-21 0 0,0 22 0,0-22 15,-1 0-15,1 0 0,0 0 0,0-21 16,0 21-16,0-21 0,-1 0 15,22 22-15,22-22 32,-1-22-17,0 1-15</inkml:trace>
  <inkml:trace contextRef="#ctx0" brushRef="#br0" timeOffset="12407.8">20489 2709 0,'0'0'0,"0"-21"0,0-42 32,-21 63-32,0-21 0,0 21 0,0 0 15,-1 0-15,1 0 0,-21 21 0,21 0 16,0 0-16,-1 0 0,-20 0 16,21 1-16,0 20 0,0-21 0,-1 21 15,1-20-15,0 20 0,0-21 16,21 21-16,0-20 0,-21-1 0,21 0 15,0 0-15,0 0 0,21 0 16,0-21-16,0 0 16,0 0-16,1 0 0,20 0 0,-21 0 15,0 0-15,0-21 0,1 0 0,20 21 16,-21-21-16,0 0 0,0 0 16,22-22-16,-22 22 0,21-21 0,-21 21 15,22-22-15,-22 22 0,0 0 16,0 0-16,0 0 0,-21-1 0,22 22 15,-22 22 1,-22-1-16,1 0 16,21 0-16,-21 0 0,0 0 0,21 22 15,-21-22-15,0 0 0,21 0 16,-22 0-16,22 1 0,0-1 16,0 0-16,0 0 0,0 0 15,0 0 1,22-21-16,-1 0 0,0 0 0,0 0 15,21 0-15,-20-21 0,-1 21 0</inkml:trace>
  <inkml:trace contextRef="#ctx0" brushRef="#br0" timeOffset="12847.09">21040 2434 0,'0'0'0,"21"-63"0,0 20 0,-21 1 0,0 0 15,0 21-15,0-1 0,0 1 16,0 42 15,-21 1-31,21 20 0,-21 0 0,-1 22 16,22-22-16,0 22 0,-21-1 0,21 1 15,-21-1-15,21 1 0,-21-22 16,21 0-16,0 1 0,0-1 0,0 0 16,0-21-16,0 1 0,0 20 15,0-21-15,0 0 0,21-21 16,0 0-16,0 0 0,1 0 15,-1 0-15,0 0 0,0-21 16,0 0-16,0 0 0,1 0 16,-22-1-16,21 1 0,0 0 0,0-21 15,0 21-15,0-1 0,1 1 16,-22 0-16,21 0 0,-21 42 31,0 0-31,-21 0 0,-1 1 0,22-1 16,0 0-16,-21 0 0,0 0 0,21 0 15,0 1-15,-21-22 0,21 21 16,0 0-16,0 0 16,21-21-1,0 0 1,0 0-16,-21-21 0,22 0 0,-1 21 16</inkml:trace>
  <inkml:trace contextRef="#ctx0" brushRef="#br0" timeOffset="13019.99">21484 2498 0,'0'0'0,"0"-21"0,0-1 0,0 1 16,-21 21-16,0 0 15,0 0 1,-1 0-16,22 21 16,0 1-16,0-1 31,-21-21-31</inkml:trace>
  <inkml:trace contextRef="#ctx0" brushRef="#br0" timeOffset="13192.27">20807 2561 0,'-21'0'0,"42"0"0,-64 0 0,22 0 15,21 21-15,21 1 16,1-22-1,-1 0-15,0 0 0,21 0 16,1 0-16,-1 0 0,0 0 0,1 0 16,-1 0-16,0 0 0,1 0 15</inkml:trace>
  <inkml:trace contextRef="#ctx0" brushRef="#br0" timeOffset="13455.3">21929 2582 0,'0'0'0,"-85"-42"31,43 42-31,20 0 16,-20 0-16,21 21 0,-21 0 0,20 1 16,-20-1-16,21 21 0,-21-21 15,20 22-15,1-1 0,-21-21 16,42 21-16,-21-20 0,21-1 0,0 0 15,0 0-15,0 0 0,0 0 16,21 1-16,0-1 0,0-21 0,22 21 16,-22-21-16,21 0 0,0 0 0,43 0 15,-43 0-15</inkml:trace>
  <inkml:trace contextRef="#ctx0" brushRef="#br0" timeOffset="13899.91">22373 2773 0,'0'0'0,"21"-42"0,-21-1 16,0 22-16,0 0 0,-21 21 16,0 0-16,-21 0 0,20 21 15,1-21-15,0 21 0,-21 0 16,21 1-16,-1-1 0,-20 0 0,21 0 16,0 21-16,0-20 0,-1-1 0,1 0 15,0-21-15,21 21 0,0 0 16,0 0-16,0 1 0,21-1 15,0-21 1,1 0-16,-1 0 0,21 0 16,-21 0-16,0-21 0,1 21 15,-1-22-15,0 1 0,0 0 16,0 0-16,0-21 0,1 20 0,-1-20 16,0 21-16,0-21 0,-21 20 15,0-20-15,21 21 0,-21 0 16,21 21-16,-21 21 15,0 0-15,-21 0 0,21 0 16,-21 1-16,0 20 0,21-21 0,0 0 16,-21 22-16,21-22 0,0 0 15,0 0-15,0 0 0,0 0 0,0 1 16,0-1 0,21-21-1,0 0-15,0 0 0,0 0 16,1 0-16,-1-21 0,0 21 0,0-22 15,0 1-15</inkml:trace>
  <inkml:trace contextRef="#ctx0" brushRef="#br0" timeOffset="14163.59">22881 2350 0,'0'0'0,"0"-43"0,0-20 31,0 42-31,-21 21 16,0 21-16,0 0 15,-1 21-15,22-21 0,-21 22 16,0-1-16,0 22 0,0-22 0,21 21 16,-21-20-16,21-1 0,-22 22 15,22-22-15,-21-21 0,21 21 0,0 1 16,0-22-16,0 0 0,0 0 0,0 0 16,0 1-16,0-1 0,0 0 15,21-21 1,1 0-1,-22-21-15,21 0 0,0-1 0,0 1 16</inkml:trace>
  <inkml:trace contextRef="#ctx0" brushRef="#br0" timeOffset="15215.68">23241 2223 0,'0'0'0,"0"-43"31,-21 43-15,21 21-16,-21 1 16,-1-1-16,22 0 0,0 21 0,-21 1 15,0-1-15,0 0 0,0 22 16,21-22-16,-21 22 0,-1-22 16,1 21-16,0-20 0,21-1 15,-21 0-15,21 1 0,-21-22 0,21 21 16,0-21-16,0 1 0,0-1 0,0 0 15,21 0 1,0-21-16,0 0 0,0 0 16,1 0-16,-1-21 0,0 0 15,0 0-15,0 21 0,0-22 16,1 1-16,-22 0 0,21 0 0,0 0 16,0 0-16,0-1 0,-21 1 15,0 42 16,0 1-15,0-1-16,-21 0 0,21 0 0,-21-21 16,21 21-16,0 0 0,0 1 15,0-1-15,0 0 0,0 0 16,21-21 0,0 0-16,0 0 0,1 0 15,-1 0-15,0 0 0,0 0 16,0-21-16,0 21 0,1-21 15,-1 0-15,0-1 0,0 1 0,0 0 16,0 0-16,1 0 0,-1 0 16,0-1-16,-21 1 0,21 0 15,-21 0-15,0 42 47,0 0-47,-21 0 0,0 1 16,0 20-16,21-21 0,0 0 15,-22 22-15,22-1 0,-21 0 0,21 1 16,0-1-16,0 21 0,-21-20 16,21 20-16,-21 1 0,21-1 0,0 1 15,-21 42-15,21-43 16,-21 1-16,-1-22 0,22 21 16,-21 1-16,0-1 0,0-20 0,21 20 15,-21 1-15,0-1 0,-1 1 16,1-22-16,0 0 0,0 22 0,21-22 15,0 1-15,-21-1 0,21-21 0,0 21 16,0-20-16,0-1 0,-21 0 16,21 0-16,0 0 0,-22 0 0,1-21 15,0 0-15,0 0 16,0 0-16,-22-21 0,22 21 16,0-21-16,-21 0 0,-1-21 0,22 20 15,-21 1-15,21-21 0,-22 0 0,22-1 16,0-20-16,0 20 0,21-41 15,0 20-15,0-20 0,21 20 16,21-21-16,1 1 0,-1-1 0,22 0 16,-1 1-16,-21-22 0,22 21 15,-22 22-15,22-1 0,-22 22 0,0-22 16,-20 43-16,-1 0 0,21 0 0,-42 0 16,21 0-16,0 21 15,-21-22 1,0 44 46,-21-22-62,0 0 0,0 21 16,-21 0-16,20-21 0</inkml:trace>
  <inkml:trace contextRef="#ctx0" brushRef="#br0" timeOffset="18655.97">635 5376 0,'0'0'16,"0"-21"-1,0 0-15,0 0 0,0 0 16,0 0 0,-21 21-1,21 21 1,0 0-16,0 0 15,-21 21-15,21-20 0,-22-1 0,22 21 16,-21 0-16,21-20 0,0 20 16,-21 0-16,21 1 0,-21-22 15,21 21-15,-21-21 0,21 0 0,0 1 16,0-1-16,21-42 31,0-22-15,0 22-16,0 0 0,1-21 15,-22 20-15,21-20 0,0 21 16,0-21-16,0 20 0,-21-20 16,21 21-16,1 0 0,-22 0 0,21 21 15,0 0 1,0 21 0,-21 0-16,21 0 0,-21 0 15,21 22-15,-21-22 0,0 0 0,0 21 16,0-21-16,22 22 15,-22-22-15,21 0 0,-21 0 0,0 0 16,21 1-16,0-22 0,0 0 16,-21 21-16,21-21 0,1 0 0,-1 0 15,0-21-15,0 21 0,0-22 16,0 1-16,1 0 0,-1-21 16,0 21-16,21-22 0,-21 22 0,1-21 15,-22-1-15,21 22 0,-21-21 16,21 0-16,-21 20 0,0-20 0,0 21 15,0 0-15,0 0 16,0 42 0,0 0-16,0 0 15,0 0-15,0 0 0,0 1 0,0 20 16,0-21-16,21 21 0,-21 1 16,21-22-16,0 21 0,-21-21 15,22 1-15,-1 20 0,0-42 16,0 21-16,0 0 0,0-21 15,1 0-15,20 0 0,-21 0 0,21 0 16,1-21-16,-22 0 0,21 0 16,1 0-16,-22-1 0,21 1 0,-21-21 15,0 21-15,1-22 0,-1 22 16,0 0-16,-21-21 0,0 21 0,0-22 16,0 22-16,0-21 0,0 21 15,-21-1-15,0 1 0,-1 21 0,1 0 16,0 0-1,0 21-15,0 1 0,0-1 0,-1 0 16,22 21-16,0 1 0,0-1 16,0-21-16,0 21 0,0 1 0,0-1 15,22-21-15,-1 22 0,0-22 16,0 0-16,0 0 0,0 0 0,1 0 16,-1-21-16,0 0 0,0 0 15,21 0-15,-20 0 0,20 0 0,-21-21 16,21 0-16,22 0 0,-22 0 15,1 0-15,20-22 0</inkml:trace>
  <inkml:trace contextRef="#ctx0" brushRef="#br0" timeOffset="18984.29">3768 4868 0,'0'0'0,"0"-21"0,0 0 16,0 0-16,-22 0 0,1 21 0,0 0 16,-21-21-16,21 21 0,-1 0 0,-20 0 15,0 0-15,21 21 16,-22 0-16,1 0 0,21 21 0,-22 1 16,22-1-16,0 0 0,0 1 15,0-1-15,0 22 0,-1-22 0,22 21 16,0-20-16,0-1 0,0 0 15,0 1-15,0-1 0,0 0 0,0-20 16,0 20-16,22-21 0,-1 0 16,0 0-16,21-21 0,1 0 0,-1 0 15,21 0-15,1 0 0,-1 0 0,1 0 16,-1-21-16,1 0 0,-22 0 16,22 0-16,-1 0 0</inkml:trace>
  <inkml:trace contextRef="#ctx0" brushRef="#br0" timeOffset="19839.98">4403 5207 0,'0'0'0,"0"-21"0,-64-43 31,43 64-31,0 0 0,0 0 16,-1 0-16,1 0 0,0 0 0,-21 22 16,21 20-16,-1-21 0,1 0 0,0 22 15,0-22-15,0 21 0,0-21 16,21 22-16,0-1 0,-22-21 15,22 21-15,0-20 0,0-1 16,0 0-16,0 0 0,0 0 0,0 0 16,22 1-16,-1-22 0,0 0 0,0 0 15,0 0-15,0 0 0,1 0 16,-1-22-16,21 1 0,-21 0 0,0 0 16,22 0-16,-22 0 0,0-22 15,0 22-15,0-21 0,-21 21 0,22-22 16,-22 1-16,21 21 0,-21-22 0,0 22 15,0 0-15,0 0 0,-21 21 32,-1 21-32,1 0 15,21 0-15,-21 1 0,21 20 0,0-21 16,0 0-16,0 22 0,0-22 16,0 21-16,0-21 0,0 0 15,21 1-15,0-1 0,1 0 0,-1 0 16,0-21-16,21 0 0,-21 0 0,22 0 15,-1 0-15,-21 0 0,22 0 16,-22 0-16,21-21 0,0 0 0,-20 0 16,-1 21-16,21-43 0,-21 22 15,0 0-15,-21 0 0,22-22 0,-22 22 16,0-21-16,0 0 0,0 20 0,0-20 16,0 21-16,0 0 0,0 0 15,0 42 16,0 0-31,0 0 0,0 21 0,0-20 16,0-1-16,0 21 0,-22-21 0,22 22 16,0-22-16,0 0 0,0 0 15,-21 21-15,21-20 0,-21-1 0,21 0 16,0 0-16,-21-21 31,21-21-15,0 0-16,0 0 15,0-1-15,0 1 0,0 0 16,21-21-16,0 21 0,22-22 0,-22 1 16,21 0-16,0-1 0,1 1 15,-1 0-15,0 20 0,1 1 0,-1 0 16,0 0-16,-20 21 0,41 21 16,-42 0-16,0 0 0,1 22 15,-22-22-15,0 21 0,0 1 0,0-22 16,0 21-16,0 0 0,0-20 15,0 20-15,-22-21 0,1 0 0,21 22 16,-21-22-16,21 0 0,-21 0 16,0 0-16,21-42 31,0 0-31</inkml:trace>
  <inkml:trace contextRef="#ctx0" brushRef="#br0" timeOffset="21471.36">6329 5440 0,'21'0'47,"0"-21"-47,0 21 0,0-21 0,1-1 15,-1 1-15,21 0 0,-21 0 16,22 0-16,-22-22 0,21 22 0,-21-21 16,22 0-16,-22-22 0,21 22 15,-21-22-15,0 22 0,-21-22 16,0 1-16,0 21 0,0-22 0,0 22 16,0-1-16,-21 22 0,0-21 0,0 21 15,0 0-15,0 21 0,-1 0 16,1 0-16,-21 0 0,21 21 0,0 0 15,-1 0-15,1 0 0,0 22 0,21-1 16,-21 21-16,21 1 0,-21-1 16,0 1-16,21-1 0,0 1 0,0-1 15,-22 1-15,22-1 0,0 1 16,0-22-16,0 1 0,0-1 16,0 0-16,0-21 0,0 1 15,0-1-15,0 0 0,22-42 31,-22 0-31,21-1 16,-21 1-16,21 0 0,0-21 0,-21 21 16,21-22-16,0 1 0,1 21 15,-1-22-15,0 1 0,0 21 0,0 0 16,0 0-16,1-1 0,-1 1 0,0 21 16,0 0-16,0 0 15,0 21-15,1 1 0,-22-1 16,21 0-16,0 0 0,0 0 0,0 22 15,0-22-15,-21 0 0,22 0 16,-1 21-16,0-20 0,0-1 0,0 0 16,0 0-16,1 0 0,20 0 0,-21-21 15,0 0-15,22 22 0,-22-22 16,21 0-16,-21 0 0,22 0 0,-22-22 16,21 22-16,0-21 0,-20 0 0,20 0 15,0 0-15,-21 0 0,1-1 16,20 1-16,-21-21 0,-21 21 0,0-22 15,0 22-15,0-21 0,0 0 16,0-1-16,0 22 0,-21-21 16,0 21-16,0-1 0,-1 22 0,1 0 15,0 0-15,0 0 0,0 0 16,-22 0-16,22 22 0,0-1 0,0 0 16,0 0-16,-22 21 0,22-20 0,0 20 15,0 0-15,21-21 0,-21 22 16,21-1-16,-21-21 0,21 0 0,0 1 15,0 20-15,0-21 0,0 0 16,21-21-16,0 0 0,0 0 16,0 0-16,0 0 0,1 0 0,-1 0 15,21 0-15,-21-21 0,22 0 0,-22 0 16,21 0-16,-21-1 16,0 1-16,22 0 0,-22-21 0,0 21 15,0-22-15,-21 22 0,0-21 0,21 21 16,-21-22-16,0 22 0,22 0 15,-22 0-15,0 42 16,0 0 0,-22 0-16,1 0 0,21 22 15,0-22-15,0 0 0,0 21 0,0-20 16,0 20-16,0-21 0,0 0 0,0 0 16,0 1-16,0-1 0,21-21 15,1 21-15,-1-21 0,0 21 0,0-21 16,21 0-16,1 0 0,-22 0 15,21 0-15,1 0 0,-1-21 16,0 0-16,-21 21 0,22-21 0,-22-1 16,0 1-16,0 0 0,0 0 0,1-21 15,-22 20-15,21-20 0,-21 21 16,0-21-16,0 20 0,0 1 0,0 0 16,0 0-16,-21 42 31,21 0-31,0 0 0,0 1 15,-22-1-15,22 21 0,0-21 16,0 0-16,0 22 0,0-22 0,-21 0 0,21 0 16,0 0-16,-21 1 0,21-1 15,0 0-15,0-42 47,0 0-47,0-1 16,21 1-16,0 0 0,-21 0 0,22 0 15,-1 0-15,0-22 0,0 22 0,0-21 16,0-1-16,22 1 0,-22 21 16,21 0-16,1 0 0,-1-1 0,0 1 15,1 21-15,-1 0 0,0 21 0,-21 1 16,22-1-16,-1 0 16,-21 0-16,0 21 0,1-20 0,-22 20 15,0-21-15,0 21 0,0-20 0,0 20 16,0-21-16,-22 0 15,1 0-15,21 1 0,-21-1 0,0 0 16,21 0-16,-21-21 0,42 0 31,0 0-15,0-21-16,22 21 0,-22-21 0</inkml:trace>
  <inkml:trace contextRef="#ctx0" brushRef="#br0" timeOffset="22528.69">9715 5122 0,'0'0'0,"0"-21"0,0 0 16,0 0-16,0 0 0,-21 0 0,0 21 16,0-22-16,0 22 0,0 0 0,-1 0 15,-20 0-15,21 0 0,0 22 16,-22-22-16,22 21 0,0 0 0,-21 21 15,21-21-15,-1 1 0,-20 20 16,21 0-16,0-21 0,21 1 16,0 20-16,-21-21 0,21 21 0,0-20 15,0-1-15,0 0 0,21 0 0,0 0 16,0-21-16,0 21 0,0-21 16,1 0-16,-1 0 0,0 0 0,0 0 15,21 0-15,-20 0 0,-1-21 0,21 21 16,-21-21-16,0 0 0,22 0 15,-22-22-15,21 22 0,-21 0 0,1-21 16,-1-1-16,0 1 0,0-21 0,0 20 16,0-20-16,1-1 0,-1 1 15,0 20-15,0-20 0,-21 21 0,0 20 16,21-20-16,-21 21 0,0 0 0,0 0 16,-21 21-1,0 0 1,0 21-16,0 21 0,-1-21 0,22 22 15,-21-1-15,0 0 0,0 22 16,21-22-16,0 0 0,0 22 0,-21-22 16,21 1-16,0-1 0,0 0 15,0 1-15,0-22 0,0 21 0,0-21 16,21 0-16,0 1 0,0-1 0,0 0 16,1 0-16,20-21 0,-21 0 0,21 0 15,1 0-15,-1 0 0,0 0 16,-20 0-16,20 0 0,0-21 15,1 0-15,-1 0 0,-21-1 0,21 1 16,-20-21-16,20 21 0,-21-22 16,21-20-16,-20 21 0,-1-22 0,0 1 15,21-86-15,-21 107 0,-21-21 16,0 20-16,22 1 0,-22 0 16,0 20-16,21 1 0,-21 0 0,-21 42 31,-1 0-16,1 22-15,21-1 0,-21 0 16,0 1-16,0 20 0,0-20 16,21 20-16,0-21 0,-22 1 0,22 20 15,-21-20-15,21-1 0,0 0 0,0 1 16,0-22-16,0 21 0,0-21 16,0 0-16,21 1 0,1-1 0,-1 0 15,0 0-15,0-21 0,0 0 0,0 21 16,22-21-16,-22 0 0,21 0 15,-21 0-15,22-21 0,-22 21 0,21-21 16,1 0-16,-22 0 0,21-1 0,-21 1 16,22 0-16,-22-21 0,0 21 15,0-22-15,0 1 0,0 21 0,-21-22 16,22 22-16,-22 0 0,0 0 16,0 0-16,-22 21 15,1 0-15,0 21 0,0 0 16,0 0-16,0 0 0,-1 22 0,22-22 15,0 21-15,-21-21 0,21 22 16,0-22-16,0 21 0,0-21 0,0 1 16,0-1-16,0 0 0,0 0 0,21 0 15,1-21-15,-1 21 0,0-21 0,0 0 16,0 0-16,22 0 0,-22 0 16,21 0-16,0 0 0,-20 0 0,20-21 15,-21 0-15,21 0 0,1 21 0,-22-21 16,0 0-16,0-1 15,0 1-15,1 0 0</inkml:trace>
  <inkml:trace contextRef="#ctx0" brushRef="#br0" timeOffset="23119.52">12890 4614 0,'0'0'0,"0"-21"0,0 0 0,0 0 16,0 0-16,0 0 0,-21 21 15,0 0 1,21 42-16,-21-21 0,0 0 16,0 22-16,-1 20 0,1-21 0,0 22 15,0-1-15,0 1 0,0-1 16,-1 1-16,1-22 0,0 22 15,0-22-15,0 0 0,0 1 0,-1-1 16,22-21-16,0 22 0,-21-22 0,21 0 16,21-21 15,-21-21-31,22 0 0,-1-22 0,0 22 16,0-21-16,21-22 0,-20 22 15,-1-22-15</inkml:trace>
  <inkml:trace contextRef="#ctx0" brushRef="#br0" timeOffset="23347.2">12933 4572 0,'0'0'0,"21"-42"0,21-1 16,-42 65-1,21-1-15,-21 0 0,0 21 16,0 1-16,0-1 0,0 21 0,0-20 16,0 20-16,-21 1 0,21-22 15,0 22-15,0-22 0,0 21 0,-21-20 16,21-1-16,0 0 0,0-20 0,0 20 15,0-21-15,0 0 0,0 0 16,0 1-16,21-22 16,-21-22-1,0 1 1,0 0-16,-21 0 0,0-21 16</inkml:trace>
  <inkml:trace contextRef="#ctx0" brushRef="#br0" timeOffset="23910.95">12488 5080 0,'-21'0'0,"42"0"0,-63 0 0,21 0 16,21 21-16,0 0 16,21-21-1,0 0-15,21 22 0,-20-22 0,20 0 16,0 0-16,22 0 0,-22 0 16,22 0-16,-1-22 0,1 1 0,20 0 15,-20 21-15,-1-21 0,22 0 0,-22 0 16,1-22-16,-1 22 15,22-21-15,-64 21 0,0-1 16,1 1-16,-22 0 0,21 0 16,-42 21-1,-1 0-15,1 21 0,0 0 16,0 0-16,0 22 0,0-22 16,-1 21-16,1 1 0,21-22 0,0 21 15,-21 0-15,21-20 0,0 20 16,0-21-16,0 0 0,0 22 0,0-22 15,21 0-15,0-21 0,1 0 16,-1 0-16,0 0 0,0 0 16,21 0-16,-20 0 0,-1 0 15,21-21-15,-21 0 0,22 21 0,-1-64 16,0 43-16,-21 0 0,1-22 16,-1 22-16,0-21 0,-21 0 15,0-1-15,21 1 0,-21 0 0,0 20 16,0 1-16,0 0 0,21 0 15,-21 42 1,0 0-16,0 22 0,0-22 0,0 21 16,-21 0-16,21-20 0,0 20 15,-21 0-15,21-21 0,0 22 0,0-22 16,0 0-16,0 21 0,0-20 16,21-1-16,0-21 15,0 0-15,1 0 0,-1 0 0,0 0 16,0 0-16,21 0 0,-20 0 0,20-21 15,0-1-15,1 1 0,-1 0 16</inkml:trace>
  <inkml:trace contextRef="#ctx0" brushRef="#br0" timeOffset="24163.82">14647 4509 0,'0'0'16,"0"-64"-16,0 22 0,0 21 0,0-22 0,0 22 15,0 0-15,-21 21 16,21 21-1,-21 21-15,0-20 0,0 20 0,-1 0 16,1 1-16,0-1 0,0 21 16,0 1-16,0-1 0,-1-20 0,1 20 15,0 1-15,21-22 0,-21 22 16,0-22-16,21 0 0,-21-21 0,21 22 16,0-22-16,0 0 0,0 0 0,0 0 15,21-21-15,0 0 16,0 0-16,21 0 0,-20 0 0,20 0 15,-21-21-15,21 0 0,1 0 16,-1 0-16</inkml:trace>
  <inkml:trace contextRef="#ctx0" brushRef="#br0" timeOffset="24514.97">14901 4826 0,'0'0'0,"0"-21"0,-21 21 31,0 21-31,0 0 16,0 22-16,21-22 0,-22 0 0,1 21 15,21 1-15,0-22 0,-21 21 0,21-21 16,0 22-16,0-22 0,0 0 16,0 21-16,0-21 0,0 1 0,21-1 15,0-21-15,1 0 16,-1 0-16,0 0 16,0 0-16,0 0 0,0 0 0,22 0 15,-22-21-15,0-1 0,21 1 0,-20 0 16,-1-21-16,21 21 0,-21-22 15,-21 1-15,21 0 0,-21-1 0,22 1 16,-22 0-16,0 20 0,0-20 0,0 21 16,-22 0-16,1 21 0,0 0 15,0 0-15,0 0 0,-22 0 0,22 0 16,0 0-16,0 0 0,0 0 16,0 21-16,-1 0 0,1 0 15,0-21 1</inkml:trace>
  <inkml:trace contextRef="#ctx0" brushRef="#br0" timeOffset="24715.62">14224 4699 0,'42'0'31,"-21"0"-31,1 0 0,-1 0 16,21 0-16,0-21 0,43 21 16,-43 0-16,1-21 0,-1 21 15,22 0-15,-22-21 0,0-1 0,1 22 16,-22 0-16,21-21 0</inkml:trace>
  <inkml:trace contextRef="#ctx0" brushRef="#br0" timeOffset="25960.87">16129 4678 0,'0'0'0,"21"0"0,21 0 0,1-21 0,-1 21 0,0-21 15,1 21-15,-1-22 0,-21 22 16,22-21-16,-22 0 0,0 21 16,0-21-16,0 0 0,-21 0 0,0-1 15,0 1-15,0 0 16,-21 0-16,0 0 0,-21 0 0,20 21 16,-20-22-16,0 22 0,-1 0 15,22 0-15,-21 0 0,0 0 0,-1 0 16,1 22-16,21-1 0,0 0 0,-22 0 15,22 0-15,21 22 0,0-22 0,0 0 16,0 21-16,0-21 16,0 22-16,0-1 0,0 0 0,21 1 15,0-1-15,1 0 0,-1 1 16,21-1-16,-21 0 0,22 1 0,-22-1 16,0 0-16,0-20 0,-21 20 0,0-21 15,0 0-15,0 0 0,-21 1 16,0-1-16,-22 0 0,1-21 0,0 0 15,-1 0-15,-20 0 0,21 0 0,-1 0 16,1 0-16,0 0 0,-1-21 16,1 0-16,21-1 0,0 1 0,-1 0 15,1-21-15,21-1 0,0 22 0,0-42 16,0 20-16,0 1 16,0 0-16,0-22 0,21 22 0,1 21 15,-22-22-15,21 22 0,0 0 0,0 0 16,0 21-16,0 0 15,1 0-15,-1 21 0,-21 0 16,0 0-16,21 1 0,-21 20 16,0 0-16,0 1 0,0-1 0,0 0 15,0 1-15,0-1 0,0-21 0,0 21 16,0 1-16,0-22 0,21 21 16,0-21-16,0 1 0,1-1 0,-1 0 15,0-21-15,21 0 0,-21 21 16,22-21-16,-1 0 0,0 0 15,1 0-15,20 0 0,-20-21 0,-1 0 16,0 0-16,22 21 0,-22-22 16,0 1-16,1-21 0,-22 21 0,0 0 15,21-22-15,-42 22 0,22-21 0,-22-1 16,21 22-16,-21-21 0,0 21 16,0 0-16,0-1 0,0 1 15,0 42 1,-21 1-16,21-1 0,-22 0 15,1 0-15,21 0 0,0 22 0,-21-22 16,21 21-16,-21-21 0,21 0 16,0 1-16,0-1 0,0 0 15,0 0-15,0 0 0,21-21 16,0 0-16,0 0 0,1 0 16,-1 0-16,21 0 0,-21 0 0,0 0 15,1-21-15,20 21 0,-21-21 0,0 0 16,0 0-16,1-1 0,-1-20 15,0 21-15,-21-21 0,21-1 0,-21 1 16,21 21-16,-21-22 0,0 1 16,0 21-16,0 0 0,0 42 31,0 0-31,0 0 16,0 0-16,-21 22 0,21-22 0,-21 21 15,21 1-15,-21-22 0,21 21 0,0-21 16,0 22-16,0-22 0,0 0 15,0 0-15,0 0 0,0 0 0,0 1 16,21-22-16,0 21 16,0-21-16,0 0 0,22 0 0,-22 0 15,21 0-15,1-21 0,-1-1 0,0 22 16</inkml:trace>
  <inkml:trace contextRef="#ctx0" brushRef="#br0" timeOffset="26531.65">17780 4974 0,'0'0'16,"85"-127"-1,-85 106-15,0 0 0,0-21 0,0 20 16,0 1-16,-22 21 16,1 0-16,0 0 0,0 0 0,0 0 15,-22 0-15,22 21 0,-21 1 0,21-1 16,-22 21-16,1-21 0,21 22 16,-21-1-16,20-21 0,1 21 0,-21 1 15,21-22-15,21 0 0,0 21 0,0-20 16,0-1-16,0 0 15,21-21-15,0 21 0,21-21 0,1 0 16,-22 0-16,21 0 0,1-21 16,-1 0-16,0 21 0,1-21 15,-22-1-15,21 1 0,-21 0 0,0 0 16,1-21-16,-1 20 0,-21-20 16,21 21-16,-21 0 0,0 0 0,0-1 15,0 1-15,0 0 0,-21 42 31,0 0-31,21 1 0,-22-1 0,1 21 16,21 0-16,-21 1 0,0-1 16,0 0-16,0 1 0,-1-1 0,1 0 15,0 1-15,21 20 0,-21-20 16,0-1-16,21 21 0,0 1 16,0-1-16,-21-20 0,21 20 0,-22 1 15,1-22-15,21 0 0,-21 22 0,21-22 16,-21-21-16,0 22 0,0-22 15,-1 21-15,1-21 0,0-21 16,0 22-16,-21-22 0,20 0 0,1 0 0,-21 0 16,21 0-16,0-22 0,-22 22 0,1-21 15,21 0-15,-22 0 0,1 0 16,0-22-16,21 22 0,-1-21 0,-20 21 16,42 0-16,0-22 0,-21 22 0,21 0 15,0 0-15,0-22 16,0 22-16,21 0 0,0 0 0,22-21 15,-1 20-15,0-20 0,1 21 0</inkml:trace>
  <inkml:trace contextRef="#ctx0" brushRef="#br0" timeOffset="27155.97">18478 4847 0,'0'0'0,"22"-42"0,-1 21 16,0 0-16,-21-1 0,0 1 15,0 0-15,-21 0 0,-22 21 16,22 0-16,-21 0 0,21 0 16,-22 0-16,1 0 0,21 0 15,-21 21-15,20 0 0,-20 0 0,21 1 16,0 20-16,0-21 0,-1 21 16,22-20-16,0 20 0,0-21 0,0 0 15,0 0-15,0 1 0,0-1 0,22-21 16,-1 21-16,0-21 0,21 0 15,-21 0-15,22 0 0,-22 0 0,21 0 16,-21-21-16,22 21 0,-22-21 0,21-1 16,-21 1-16,1 21 0,-1-21 15,0-21-15,-21 21 0,0-1 0,21 1 16,-21 0-16,0 0 16,0 0-16,0 42 15,0 0-15,-21 0 16,0 0-16,21 22 0,-21-1 15,-1 0-15,22 1 0,-21-1 0,0 22 16,0-22-16,21 0 0,-21 22 16,21-22-16,-21 0 0,21 22 0,0-22 15,-22 1-15,22 20 0,0-21 0,0 22 16,-21-22-16,21 1 0,0-1 0,0 21 16,0-20-16,0-22 0,-21 21 15,21 1-15,-21-22 0,21 0 16,-21 0-16,0 0 0,21 0 0,-22-21 15,1 0-15,0 0 0,0 0 0,-21 0 16,20 0-16,1 0 0,0 0 16,-21-21-16,21 0 0,-1 0 0,1 0 15,-21 0-15,21-1 0,21 1 0,-21 0 16,21-21-16,-22 21 0,22-1 16,0 1-16,0 0 0,0 0 15,0 0-15,22 0 0,-1-1 0,0 1 16,0 0-16,0 0 0,22-21 15,-22 20-15,21-20 0</inkml:trace>
  <inkml:trace contextRef="#ctx0" brushRef="#br0" timeOffset="27848.55">18902 4974 0,'-43'0'31,"43"-21"1,22 21-32,-1 0 15,0-21-15,0 0 0,0 21 0,0-21 16,1 21-16,-1-22 0,-21 1 16,21 0-16,0 0 0,0 0 15,-21 0-15,0-1 0,0 1 16,-21 21-1,0 0-15,0 0 16,0 21-16,-1 1 0,1-1 0,0 0 16,0 21-16,0-21 0,0 22 15,-1-22-15,22 21 0,0-21 0,-21 1 16,21-1-16,0 0 0,0 0 16,0 0-16,0 0 0,21 1 15,1-22-15,-1 0 0,0 0 16,0 0-16,0 0 0,22 0 15,-22 0-15,0 0 0,21 0 0,-21-22 16,22 22-16,-22-21 0,21 0 0,1 0 16,-1-21-16,0 20 0,1-20 15,-1 0-15,-21 21 0,21-22 0,-20 22 16,-1-21-16,0 21 0,-21-1 16,0 1-16,-21 21 15,0 0-15,-1 0 0,1 0 0,-21 21 16,21 1-16,0-1 0,-1 0 15,1 21-15,21-21 0,0 22 16,0-22-16,0 21 0,0-21 0,0 1 16,0 20-16,0-21 0,21 0 15,1 0-15,-22 1 0,21-1 0,-21 0 16,0 0-16,21-21 0,-21 21 16,-21-21-1,0 0 1,-1 0-16,1 0 0,0 0 15,0 0-15,0-21 0,0 21 0,-1-21 16,1 21-16,21-21 0,0 0 16,0-1-1,0 1-15,0 0 0,21 0 16,1 0-16,-1 0 0,21-1 16</inkml:trace>
  <inkml:trace contextRef="#ctx0" brushRef="#br0" timeOffset="28143.5">20066 4318 0,'0'0'15,"0"-42"-15,0 21 0,0-1 0,0 1 0,-21 42 32,0 1-32,-1-1 0,1 0 0,0 21 15,0 1-15,0-1 0,-22 0 16,22 22-16,0-22 0,0 22 0,0-22 15,0 0-15,-1 22 0,1-22 16,21 22-16,-21-22 0,21 0 16,0-21-16,0 22 0,0-22 0,0 0 15,0 0-15,0 0 0,0 1 0,21-22 32,0 0-32,1 0 0,-1 0 15,0 0-15,21-22 0,-21 1 16,1 0-16,20 0 0,-21 0 0</inkml:trace>
  <inkml:trace contextRef="#ctx0" brushRef="#br0" timeOffset="29067.87">20214 4741 0,'0'0'0,"0"-21"15,0 0 1,0 42 0,-21 0-16,0 1 15,0-1-15,21 21 0,-22 0 16,1-20-16,21 20 0,-21 0 0,21-21 15,0 22-15,0-22 0,0 0 0,0 0 16,0 0-16,0 1 0,0-1 16,21-21-1,0 0-15,1 0 16,-1 0-16,0-21 0,21-1 0,-21 22 16,22-21-16,-1 0 0,-21 0 15,22-21-15,-1 20 0,0-20 16,1 0-16,-22-1 0,21 22 0,-21-21 15,22 21-15,-43 0 0,21-1 16,-42 22 0,-1 22-16,1-1 15,0 0-15,0 0 0,0 0 16,0 22-16,-1-22 0,1 21 0,0 0 16,21-20-16,0-1 0,0 21 0,-21-21 15,21 0-15,0 1 0,0-1 16,0 0-16,0 0 0,21-21 15,-21 21-15,21-21 0,0 0 16,1 0-16,-1 0 16,0-21-16,-21 0 0,0 0 15,0 0-15,0-22 16,0 22-16,0-21 0,0 21 0,0-22 16,0 1-16,0 0 0,0-1 0,0 22 15,0-21-15,0 21 0,0-1 16,21 1-16,0 21 0,0-21 0,1 21 15,-1 0-15,0 0 16,0 0-16,0 0 0,22 0 0,-22 0 16,0 21-16,0 0 0,0 1 15,0 20-15,-21-21 0,22 21 16,-22-20-16,0 20 0,21-21 0,-21 21 16,0-20-16,0-1 0,0 0 0,0 0 15,0 0-15,0 0 0,0 1 16,0-1-16,0-42 47,0-1-47,0 1 15,0 0-15,0 0 0,0 0 16,0-22-16,21 22 0,0-21 0,21 0 16,-20-1-16,20 22 15,0-21-15,-21-1 0,22 22 0,-22 0 16,21 0-16,1 0 0,-22 21 0,0 0 15,21 0-15,-21 0 0,1 0 16,-1 21-16,-21 0 0,0 0 0,0 0 16,0 22-16,0-22 0,0 21 0,0 1 15,-21-22-15,21 21 0,-22-21 16,1 22-16,0-22 0,21 0 0,0 0 16,-21 0-16,0 0 15,42-21 32,0 0-47,0-21 0,22 21 0,-22-21 16,21 0-16,22 0 0,-22 0 0,21-1 15</inkml:trace>
  <inkml:trace contextRef="#ctx0" brushRef="#br0" timeOffset="29423.81">21992 4826 0,'0'0'16,"42"-21"-16,1-21 0,-22 20 0,0 22 15,-21-21-15,0 0 0,-21 21 16,0 0-1,-22 0-15,1 0 0,21 0 0,-21 0 16,-1 21-16,22 0 0,-21 1 16,21-22-16,-1 21 0,1 0 15,21 0-15,0 0 0,0 0 0,0 1 16,21-1-16,1 0 16,-1-21-16,21 21 0,0-21 0,-20 0 15,20 21-15,0-21 0,-21 21 0,22-21 16,-1 22-16,-21-22 0,22 21 15,-22-21-15,0 0 0,0 21 0,-21 0 16,0 0-16,-21 0 16,0 1-16,0-22 0,-22 21 15,22-21-15,-21 0 0,21 21 16,-22-21-16,1 0 0,0 0 16,-1 0-16,22 0 0,-21 0 0,21 0 15,-1 0-15,1 0 0,0 0 0,0 0 16,21-21-1,0 0-15,-21 21 0,21-22 16,0 1-16,-21 0 0</inkml:trace>
  <inkml:trace contextRef="#ctx0" brushRef="#br0" timeOffset="29639.7">21209 4276 0,'0'0'0,"-21"0"0,0 0 32,-22 0 46,22 0-78</inkml:trace>
  <inkml:trace contextRef="#ctx0" brushRef="#br0" timeOffset="29847.7">19812 4551 0,'0'0'0,"-42"21"16,20 0-1,44-21-15,20 21 16,0-21-16,1 0 0,-1 0 0,0 0 15,22 0-15,-22 0 0,0 0 16,22 0-16,-22 0 0,22 0 0,-22-21 16,0 21-16,1 0 0,-1 0 0,-21-21 15,0 21-15,-42 0 16,-21 0-16,21 0 0</inkml:trace>
  <inkml:trace contextRef="#ctx0" brushRef="#br0" timeOffset="31231.31">2984 6964 0,'0'0'0,"0"-21"0,0 0 16,0-1-16,0 1 0,0 0 16,0 0-16,0 0 0,0 0 15,0-1-15,0 1 0,-21 0 16,21 42 0,0 0-1,0 1-15,0-1 0,0 21 16,0 0-16,0 1 0,0-22 0,0 21 15,0 22-15,0-22 0,0 0 16,-21 1-16,21-1 0,-21 0 0,21 1 16,-21-22-16,21 0 0,0 0 15,0 0-15,0 1 0,0-44 32,21 1-32,0 0 0,-21 0 15,21 0-15,0-22 0,1 22 0,-22-21 16,21 0-16,0-1 0,0 22 15,-21-21-15,21-1 0,0 22 0,-21 0 16,22 0-16,-1 0 0,-21 0 16,21 21-16,0 21 15,0-21-15,0 21 0,-21 0 16,0 21-16,22-20 0,-1-1 16,-21 21-16,21-21 0,0 22 0,-21-22 15,21 21-15,0-21 0,1 0 0,-1 1 16,0-1-16,0-21 0,0 0 15,0 21-15,22-21 0,-22 0 0,21 0 16,-21-21-16,22 0 0,-1-1 16,-21 1-16,22 0 0,-22 0 0,21-21 15,-21 20-15,0-20 0,1 21 0,-1-21 16,-21-1-16,21 1 16,-21 0-16,0 20 0,0-20 0,0 0 15,0-1-15,0 22 0,0 0 16,-21 0-16,21 0 0,-21 21 0,-1 0 15,22 21-15,0 0 16,-21 0-16,21 22 0,0-22 16,0 21-16,0 0 0,0 1 0,0-22 15,0 21-15,0 1 0,0-22 16,0 21-16,21-21 0,1 22 0,-1-22 16,-21 0-16,21-21 0,0 21 0,0-21 15,0 0-15,1 0 0,-1 0 16,0 0-16,21-21 0,-21 0 0,1 21 15,-1-21-15,-21-1 0,21 1 16,0 0-16,-21 0 0,21-21 16,-21 20-16,0 1 0,0 0 0,0 0 15,0 0-15,0 0 0,0-1 16,0 44 0,-21-1-16,21 0 15,0 0-15,-21 0 0,21 0 16,0 1-16,0-1 0,0 0 0,0 0 15,0 0-15,0 0 0,0 1 16,0-1-16,0-42 47,0-1-47,0 1 0,0 0 16,21 0-16,-21 0 0</inkml:trace>
  <inkml:trace contextRef="#ctx0" brushRef="#br0" timeOffset="31415.21">4276 6583 0,'0'0'0,"0"-64"16,0 86 15,0-1-31,-22-21 0,22 21 16,0 0-16,0 0 0,0 0 0,0 1 15,0-1-15,0 0 16,0 0-16,22-21 0,-1 0 15,0 0-15,21 0 16,-21 0-16</inkml:trace>
  <inkml:trace contextRef="#ctx0" brushRef="#br0" timeOffset="31656.07">4995 6477 0,'-42'42'16,"21"-20"-1,21-1-15,-21 21 0,-1 0 0,1-20 16,21 20-16,-21 0 0,21 1 0,-21-1 16,21 0-16,0 1 0,-21-22 15,0 21-15,21 0 0,-22 1 0,22-22 16,0 21-16,-21-21 0,21 22 16,0-22-16,0 0 0,-21 0 0,42-21 31,0-21-16,-21 0-15</inkml:trace>
  <inkml:trace contextRef="#ctx0" brushRef="#br0" timeOffset="32227.74">4487 6985 0,'0'0'0,"-21"-21"0,0 21 0,0 0 16,0 0-16,-1 0 0,44 0 31,-1 0-31,0 0 0,21 0 15,1 0-15,-1 0 0,21-21 16,-20 21-16,20-21 0,1-1 0,-1 22 16,1-21-16,-1 0 0,1 0 0,-22 0 15,22 0-15,-1-1 0,-21-20 16,1 21-16,-1 0 0,-21-22 16,0 22-16,1-21 0,-22 21 0,0-22 15,0 22-15,0 0 0,0 0 16,0 0-16,-22 0 0,1 21 15,0 0-15,0 21 0,21 0 16,-21 21-16,0-21 0,-1 22 0,22-1 16,-21 22-16,21-22 0,0 0 0,-21 1 15,21 20-15,-21-21 0,21-20 16,0 20-16,0 0 0,-21 1 0,21-22 16,0 0-16,-21 21 0,21-21 15,0 1-15,0-1 0,-22-21 16,22-21 15,0-1-31,0 1 0,22 0 0,-22 0 16,21 0-16,0 0 0,0-22 0,0 22 15,0-21-15,1 21 0,-1-22 16,0 22-16,21 0 0,-21 0 0,1 0 16,-1 21-16,0 0 0,21 0 0,-21 0 15,-21 21-15,22 0 0,-1 0 16,-21 0-16,21 0 0,-21 1 15,0-1-15,0 21 0,0-21 0,0 0 0,0 1 16,0-1-16,-21 0 0,0 0 16,-1-21-16,22 21 0,-21 0 15,42-21 17</inkml:trace>
  <inkml:trace contextRef="#ctx0" brushRef="#br0" timeOffset="33711.46">6689 7133 0,'0'0'15,"21"0"1,0-21 0,0 0-16,0 21 0,0-21 15,22 0-15,-22-1 0,21 1 0,-21 0 16,22-21-16,-1 21 0,0-22 0,-20 22 15,20-21-15,-21-1 0,21-20 16,-20 21-16,-22-1 0,0-20 16,0 20-16,0-20 0,0 21 0,0-1 15,0-20-15,-22 42 16,-20 21-16,21 0 0,0 0 0,0 0 16,-22 0-16,1 21 0,21 0 0,-22 21 15,22 22-15,0-22 0,0 22 16,-21-1-16,42 1 0,-22-1 0,1-21 15,0 22-15,-21 84 16,21-106-16,21 22 0,-22-43 16,1 21-16,21 1 0,-21-22 15,21 0-15,0 0 0,0 0 0,-21-21 16,21-21 15,0-21-31,0 21 0,21 0 0,-21-22 16,21 22-16,0-21 0,1 21 15,-1-22-15,0 1 0,0 21 0,0-22 16,0 22-16,22 0 0,-22 21 0,0-21 16,21 21-16,-20 0 0,-1 0 15,0 0-15,0 21 0,0-21 0,0 21 16,1 0-16,-1 1 0,0-1 0,-21 21 16,0-21-16,21 0 15,0 1-15,-21 20 0,0-21 0,21 0 16,-21 0-16,43 22 0,-43-22 15,21 0-15,0-21 0,0 0 16,0 0-16,1 0 0,-1 0 0,0 0 16,0 0-16,0 0 0,22-21 0,-22 0 15,21 0-15,-21 21 0,22-43 16,-1 22-16,-21 0 0,21 0 0,-20 0 16,-1-22-16,0 22 0,-21 0 0,0-21 15,0 20-15,0 1 16,0 0-16,0 0 0,0 0 0,-21 21 15,0 0-15,-1 0 0,1 0 16,0 0-16,0 0 16,0 21-16,0 0 0,21 0 0,0 22 15,-22-22-15,22 0 0,0 21 0,-21-21 16,21 1-16,0 20 0,0-21 16,0 0-16,0 0 0,21 1 0,1-1 15,-1-21-15,0 21 0,0-21 16,21 0-16,-20 0 0,20 0 0,-21 0 15,21 0-15,1-21 0,-22 0 0,21-1 16,1 1-16,-1 0 0,-21 0 16,21 0-16,1-22 0,-22 22 15,21-21-15,-21 21 0,1-22 0,-1-20 16,0 21-16,0-1 0,-21-20 0,0 20 16,21-20-16,-21 21 0,0 20 15,0-20-15,0 21 0,0 0 0,0 42 31,0 21-31,0-21 0,0 22 16,0-22-16,-21 21 0,21 1 0,0-1 16,0 0-16,-21 1 0,21-1 15,0 0-15,-21 1 0,21-22 0,0 21 16,0-21-16,0 0 0,0 1 0,21-1 16,0 0-16,-21 0 0,21 0 15,0-21-15,22 0 0,-22 0 16,0 0-16,21 0 0,-20 0 0,-1-21 15,21 21-15,-21-21 0,0 0 0,1 21 16,-1-21-16,0-1 0,0 1 16,0-21-16,-21 21 0,0 0 0,0-22 15,0 22-15,0 0 0,21 0 0,-21 0 16,0-1-16,0 44 31,0-1-31,0 0 0,0 0 16,0 0-16,-21 22 0,21-1 15,-21 0-15,21 1 0,0-1 16,-21 21-16,21 1 0,-21-1 0,21 1 16,0-1-16,0 1 0,-21 21 15,21-22-15,-22 22 0,1-22 0,21 22 16,-21-22-16,0 22 0,0-21 0,0 20 16,-1-20-16,1-22 0,0 22 0,0-22 15,0 0-15,21-21 0,-21 22 16,-1-22-16,1 0 0,21-42 31,0 0-31,0 0 0,0-22 0,0 22 16,21-21-16,1-1 15,-22-20-15,21 21 0,0-22 0,0 1 16,0-22-16</inkml:trace>
  <inkml:trace contextRef="#ctx0" brushRef="#br0" timeOffset="33995.65">8615 6964 0,'0'0'0,"0"-21"0,0 0 16,0-1-16,21 1 0,0 0 0,0 0 16,0 21-16,-21-21 0,43 0 15,-22-1-15,0 22 0,21-21 0,-20 21 16,20 0-16,-21 0 0,21 0 0,-20 21 16,20 1-16,-21-22 15,-21 42-15,0-21 0,0 0 0,0 0 16,0 22-16,0-22 0,-21 0 0,0 21 15,0-20-15,-22-1 0,1 0 0,0 0 16,-1 0-16,22 0 0,-21-21 16,21 22-16,-1-22 0,1 0 15,0 0-15,21-22 32,21 1-32,0 21 0,1-21 15,-1 21-15,0-21 0</inkml:trace>
  <inkml:trace contextRef="#ctx0" brushRef="#br0" timeOffset="34799.69">9631 6795 0,'0'0'15,"0"-22"-15,0 1 0,-21 0 16,-1 0 0,1 21-1,0 0-15,0 0 0,0 0 16,0 21-16,-1-21 0,1 21 16,0 0-16,0 1 0,0-22 15,0 21-15,-1 0 0,1-21 0,21 21 16,-21-21-16,21 21 0,-21-21 31</inkml:trace>
  <inkml:trace contextRef="#ctx0" brushRef="#br0" timeOffset="36020.29">11874 6710 0,'0'0'0,"22"0"0,20-21 0,-21 0 16,64-85-1,-85 85-15,0-1 16,0 1-16,-21 0 16,-1 21-16,-20 0 0,21 0 0,-21 0 15,20 0-15,-20 21 0,21-21 0,-21 21 16,20 22-16,1-22 0,0 21 15,-21 1-15,42-22 0,-21 21 0,-1 0 16,22 1-16,-21-1 0,21 0 0,0-20 16,0 20-16,0-21 0,0 0 15,0 0-15,0 1 0,21-1 16,1-21-16,-1 21 0,0-21 0,0 0 16,21 0-16,-20 0 0,20 0 0,0 0 15,1 0-15,-1-21 0,0 0 16,22 21-16,-22-22 0,0 1 0,1 0 15,-1 0-15,0 0 0,1-22 0,-1 22 16,-21-21-16,0 21 0,-21-22 16,0 1-16,0 0 0,0-1 0,0 1 15,-21 0-15,-21-1 0,21 1 0,0 21 16,-22 0-16,1 0 0,21 21 16,-22 0-16,1 0 0,21 0 15,-21 0-15,20 0 0,1 21 0,-21 0 16,42 0-16,-21 0 0,21 0 15,0 1-15,0-1 0,0 0 0,0 0 16,21-21-16,0 21 0,0-21 16,22 0-16,-1 0 0,0 0 0,1 0 15,20 0-15,-21 0 0,22-21 0,-22 0 16,22 21-16,-22-21 0,0 0 16,1-1-16,20-20 0,-42 21 0,22 0 15,-1 0-15,-21-1 0,0 1 0,-21 0 16,0 0-16,0 0 15,-21 21 1,0 0-16,0 0 16,0 42-16,21-21 15,0 22-15,-21-1 0,-1 0 0,22 22 16,0-22-16,0 22 0,0-1 0,-21 1 16,21-1-16,0 1 0,0-1 15,-21 22-15,21-22 0,0 22 0,0 0 16,0-22-16,0 22 0,0-1 0,0 22 15,-21-21-15,21 0 0,-21 20 0,0 1 16,21-21-16,-22 0 0,1-1 16,0 1-16,0 0 0,0-22 0,-22 22 15,22-22-15,0 1 0,0-1 16,-21-20-16,20-1 0,1 0 0,0 1 16,0-22-16,21 0 0,-21-21 0,0 0 15,21-21-15,0 0 16,0-1-16,-22-20 0,22 0 0,-21-1 15,0-20-15,0-1 0,21 1 0,-21-22 16,0 1-16,-1-1 0,22-21 0,0 0 16,0 22-16,0-22 0,0 21 15,0 0-15,0 1 0,22 20 0,-1-20 16,0 41-16,21-20 0,-21 20 0,22-20 16,-1 21-16,0-1 0,1 1 15,-1 0-15,22 20 0,-22-20 16,0 0-16,22 21 0,-22-22 0,22 22 15</inkml:trace>
  <inkml:trace contextRef="#ctx0" brushRef="#br0" timeOffset="37063.66">14330 7049 0,'0'0'0,"-21"0"15,42-22 16,0 22-31,21-21 0,-21 0 0,22 0 16,-1 0-16,0 0 0,1-1 16,-1-20-16,22 21 0,-43-21 0,21 20 15,0-20-15,-20 0 0,20-1 16,-21 1-16,-21 0 0,0-22 16,0 22-16,0 0 0,0-1 0,0 1 15,0 21-15,0-22 0,-21 22 0,0 0 16,0 0-16,-1 21 0,1 0 15,-21 0-15,21 0 0,0 0 0,-22 0 16,22 42-16,-21-21 0,-1 43 16,22-22-16,0 22 0,-21 20 0,21 1 15,-1-21-15,1 20 0,0 22 0,0-21 16,0 21-16,0-22 0,21 22 16,0 0-16,-22 0 0,22 0 0,-21-1 15,0 1-15,21 0 0,-21 21 0,0-21 16,21 0-16,-21 0 0,-1-1 15,1 1-15,-21 0 0,21 0 16,0 0-16,-1-22 0,1 1 0,21 0 16,0-22-16,-21 1 0,21-1 0,0-20 15,0-1-15,0 0 0,0-21 0,21 1 16,0-1-16,1-21 0,-1 0 0,0 0 16,0 0-16,21-21 0,-20-1 15,20 1-15,0 0 0,1-21 0,-1-1 16,0 1-16,1-21 0,20 20 0,-21-20 15,1-22-15,-1 22 0,0-22 0,-20 0 16,-1 1-16,0-1 0,0 0 16,-21-21-16,0 22 0,0-22 15,0 0-15,-21 21 0,-21 1 0,20-1 16,-20 0-16,-21 22 0,20-1 0,1 22 16,0 0-16,-1-1 0,1 22 15,0 0-15,20 21 0,-20 0 0,21 0 16,0 0-16,0 0 0,42 0 31,0 0-15,21 0-16,-21 0 0,1 0 0,20 0 15,0-21-15,1 21 0,-1-21 16,-21 0-16,21-22 0,1 22 16,-1 0-16,0-21 0,1-1 0,-22 22 15,21-21-15,-21 21 0,1-22 16,-22 22-16,0 0 0,21 0 0,-21 0 15,0-1-15,21 1 0,-21 42 32,0 1-32,0-1 15,0 0-15,0 0 0,0 0 0,0 0 16,0 1-16,0-1 0,0 0 16,0 0-16,0 0 0,-21-21 0,21 21 15,-21 1-15,21-44 47,0 1-47,0 0 0,0 0 16,0-21-16,21 20 0</inkml:trace>
  <inkml:trace contextRef="#ctx0" brushRef="#br0" timeOffset="37231.68">14965 6879 0,'21'-21'16,"-21"42"31,0 0-16,21-21-31,0 0 0,0 0 0,1 22 16,-1-22-16</inkml:trace>
  <inkml:trace contextRef="#ctx0" brushRef="#br0" timeOffset="37607.9">15282 7027 0,'0'22'0,"0"-1"16,0 0-16,-21 0 0,0 0 15,0 0-15,21 1 0,-21-22 0,-1 21 16,1 0-16,21 0 0,-21 0 16,21-42 15,0 0-16,0 0-15,21 0 16,0-1-16,-21 1 0,22-21 0,20 21 16,-21 0-16,0-22 0,22 22 0,-22 0 15,21 0-15,-21 0 0,22-1 16,-22 22-16,21 0 0,-21 0 0,0 0 16,1 22-16,-1-1 0,0 0 0,-21 0 15,21 21-15,-21 1 0,0-22 16,0 21-16,0-21 0,0 22 15,0-1-15,0-21 0,0 0 0,-21 22 16,21-22-16,-21 0 0,21 0 16,0 0-16,21-21 31,0 0-31,0-21 0,0 0 0,1 0 16,-1 0-16</inkml:trace>
  <inkml:trace contextRef="#ctx0" brushRef="#br0" timeOffset="38124.11">16298 6964 0,'0'0'0,"0"-42"15,-21 42-15,-21-22 16,21 1-16,-1 0 0,1 21 16,0 0-16,0-21 0,0 21 0,0 0 15,-1 0-15,1 0 0,-21 0 0,21 21 16,0 0-16,-1 0 0,-20 22 15,21-22-15,0 0 0,0 21 0,-1 1 16,1-1-16,0 0 0,0 1 0,21-22 16,0 21-16,0-21 15,0 22-15,0-22 0,0 0 0,21 0 0,0-21 16,0 0-16,1 0 0,-1 0 16,0 0-16,21 0 0,-21 0 0,22-21 15,-22 0-15,21 0 0,1 0 16,-22-22-16,21 22 0,-21-21 0,22-1 15,-22 1-15,0 0 0,0-1 0,0 1 16,0 0-16,1-22 0,-1 1 16,0-1-16,-21 22 0,21-22 15,-21 1-15,21 21 0,-21-1 0,0 1 16,0 21-16,0 0 0,0-1 0,0 44 16,0 20-16,0 0 15,-21 1-15,0 20 0,0-21 16,21 22-16,-21-1 0,-1-20 15,22 20-15,0-20 0,-21-1 0,21 21 16,-21-20-16,21-1 0,0-21 16,0 22-16,0-22 0,0 21 0,0-21 15,0 0-15,0 1 0,21-22 16,0 0-16,1 0 16,-22-22-16,21 1 0,0 0 15,0 0-15,21 0 0</inkml:trace>
  <inkml:trace contextRef="#ctx0" brushRef="#br0" timeOffset="38679.73">16785 6795 0,'0'21'16,"0"0"-16,0 0 15,21-21 1,0 0-16,1 0 15,-1 0-15,0 0 0,0-21 16,0 21-16,0-21 0,1 0 0,-1 21 16,0-22-16,0 22 0,-21-21 15,0 0-15,0 0 0,0 0 0,0 0 16,-21 21 0,0 0-16,0 0 15,-1 0-15,1 0 0,-21 0 0,21 21 16,0 0-16,-1 0 0,-20 21 0,21-20 15,0-1-15,21 21 0,0-21 16,-21 0-16,21 22 0,0-22 0,0 0 16,0 0-16,0 0 0,21 1 0,0-1 15,0-21-15,0 0 16,0 0-16,1 0 0,-1 0 16,0 0-16,0 0 0,0 0 0,-21-21 15,0-1 1,0 1-16,-21 21 31,0 0-31,-21 0 0,20 0 0,1 21 16,-21 1-16,21-1 0,-22 0 15,22 21-15,-21 1 0,21-22 0,0 21 16,-1 0-16,22 1 0,0-22 0,0 21 16,0-21-16,0 1 0,0-1 15,22 0-15,-1 0 0,0-21 0,0 0 16,21 0-16,-20 0 0,20 0 0,0 0 15,1-21-15,-1 0 0,0 0 16,1-1-16,20 1 0,-21-21 0,22 21 16</inkml:trace>
  <inkml:trace contextRef="#ctx0" brushRef="#br0" timeOffset="38925.81">17568 6646 0,'0'0'0,"0"-42"0,0 21 0,0 0 16,0 0-16,-21 21 0,0 0 0,0 0 15,0 21-15,-1 0 0,22 21 0,-42 1 16,21-1-16,0 0 0,0 22 16,21-22-16,-22 22 0,1-22 0,0 0 15,0 22-15,21-22 0,-21 0 0,21 1 16,0-1-16,0 0 0,0-20 16,0-1-16,0 21 0,0-21 15,0 0-15,21-21 16,0 0-16,0 0 15,0-21-15,1 0 0,-1 0 16,0 0-16,0 0 0,21-1 0</inkml:trace>
  <inkml:trace contextRef="#ctx0" brushRef="#br0" timeOffset="39931.98">17589 7070 0,'-42'63'31,"42"-42"-31,0 1 15,0-1-15,21-21 16,0 0 0,1 0-16,-1 0 0,0 0 0,0 0 15,0 0-15,0-21 0,1 21 0,20-22 16,-21 1-16,0 21 0,0-21 16,1 0-16,-1 0 0,-21 0 0,0-1 15,21-41 1,-21 42-16,-21 21 15,0 0-15,-1 0 0,1 21 16,0-21-16,0 21 0,0 0 16,0 0-16,-1 1 0,1 20 15,0-21-15,0 21 0,21-20 0,0-1 16,0 0-16,0 21 0,0-21 0,0 1 16,21-1-16,21 0 15,-20-21-15,20 0 0,-21 0 0,21 0 16,1 0-16,-22 0 0,21 0 0,1 0 15,-22-21-15,21 0 0,-21-1 0,22 1 16,-22 0-16,0-21 0,0 21 16,0-22-16,0 22 0,1-21 15,-22-1-15,0 22 0,21-21 0,-21 21 16,0 0-16,0-1 0,0 1 16,0 42-1,0 1-15,0-1 0,0 0 16,0 21-16,-21-21 0,21 22 15,0-22-15,-22 21 0,22-21 0,0 22 16,0-22-16,0 0 0,0 0 0,0 0 16,0 1-16,0-1 0,0 0 15,-21-21-15,21-21 32,0 0-32,0-1 15,0 1-15,0 0 0,0 0 0,0-21 16,21 20-16,1 1 0,-1-21 15,0 0-15,0 20 0,0-20 16,22 0-16,-22 21 0,21-22 0,-21 22 16,22 0-16,-22 0 0,21 21 0,-21 0 15,0 0-15,22 0 0,-22 21 16,0 0-16,0 0 0,0 0 0,1 22 16,-22-22-16,0 0 0,0 21 0,0-20 15,0 20-15,0-21 0,0 21 16,0-20-16,0-1 0,0 0 0,0 0 15,-22 0-15,22 0 0,-21-21 16,0 0-16,0 0 16,21-21-1,0 0 1,0 0-16,0 0 0,21 0 16,-21-22-16,42 22 0,-20 0 0,-1-21 15,21 20-15,0-20 0,-20 0 0,20-1 16,0 22-16,1-21 0,-1 21 15,0 0-15,-21 21 0,22 0 0,-22 0 16,21 21-16,-21 0 0,1 21 0,-22-21 16,0 22-16,0-22 0,0 21 15,0 1-15,0-1 0,0-21 16,-22 21-16,22 1 0,-21-22 0,21 0 16,-21 0-16,21 0 0,0 1 0,0-1 15,21-42 16,0-1-15,1 22-16,20-21 0,-21 0 16,0 0-16</inkml:trace>
  <inkml:trace contextRef="#ctx0" brushRef="#br0" timeOffset="40724.87">19494 7006 0,'0'0'0,"22"0"31,-1 0-16,0 0-15,0 0 16,0 0-16,22 0 0,-22 0 0,0 0 16,21 0-16,-21 0 0,22 0 15,-22-21-15,0 21 0,0-21 0,0 0 16,1 21-16,-1-21 0,-21-1 0,21 1 16,-21 0-16,0 0 0,0 0 15,0 0-15,0-1 0,-21 22 0,0 0 16,-1 0-16,1 0 0,-21 0 0,21 22 15,0-1-15,-22 0 0,22 0 16,-21 0-16,21 22 0,-1-22 16,22 0-16,-21 21 0,21 1 15,0-22-15,0 21 0,0-21 16,21 0-16,1-21 0,-1 22 0,21-1 16,-21-21-16,22 0 0,-1 21 0,0-21 15,1 0-15,-1 0 0,0 0 16,1 0-16,-22-21 0,21 21 0,-21-21 15,22-1-15,-22 1 0,0-21 16,0 21-16,0 0 0,0-22 0,1 1 16,-1 0-16,0 20 0,0-20 0,0 0 15,-21 21-15,0-1 0,21 1 16,-21 42 0,-21 1-1,21 20-15,-21-21 0,0 0 0,21 22 16,-21-22-16,21 21 0,-21-21 15,-1 22-15,22-22 0,0 0 0,0 0 16,0 21-16,-21-20 0,21-1 16,0 0-16,0 0 15,0-42 1,0 0 0,0 0-16,0-1 0,0 1 15,0 0-15,21 0 0,-21 0 0,22 0 16,-1-22-16,21 22 0,-21-21 15,22-1-15,-1 22 0,0-21 16,1 0-16,-1 20 0,21-20 0,-20 21 16,-1 21-16,0 0 0,1 0 15,-1 0-15,-21 21 0,0 0 0,1 0 16,-1 22-16,-21-22 0,21 21 0,-21 1 16,0-22-16,0 21 0,0 0 15,0-20-15,-21 20 0,0-21 0,-1 0 16,22 22-16,-21-1 0,0-21 15,21 0 1,0-42 15,21 0-31,0 0 16,1 0-16,-1-1 0,0 1 0,21 0 16</inkml:trace>
  <inkml:trace contextRef="#ctx0" brushRef="#br0" timeOffset="40987.97">21399 6456 0,'0'0'16,"22"-42"-16,-22-1 0,0 22 0,0 0 16,0 42-1,-22 0-15,1 0 0,21 22 0,-21-1 16,0 0-16,0 22 0,21-22 16,-21 22-16,21-1 0,-22-20 15,22-1-15,-21 21 0,21-20 0,0-1 16,0 0-16,-21-20 0,21 20 0,0-21 15,0 0-15,-21 22 0,21-22 16,0 0-16,0 0 0,21-42 31,0 0-15,0 21-16,1-21 0,-1-1 0,0 1 16,21 0-16,1 0 0,-1 0 0</inkml:trace>
  <inkml:trace contextRef="#ctx0" brushRef="#br0" timeOffset="41347.97">21780 6816 0,'0'0'0,"43"-43"0,-1-20 16,-42 42 0,-21 21-1,0 0-15,0 0 0,-22 21 16,22-21-16,-21 21 0,21 0 0,-1 0 16,-20 1-16,21-1 0,0 0 15,21 0-15,0 0 0,0 0 16,0 1-16,21-22 0,0 21 15,0-21-15,22 0 0,-1 21 0,-21-21 16,21 0-16,-20 21 0,20-21 16,-21 0-16,0 21 0,0-21 15,1 0-15,-1 21 0,-21 1 0,0-1 16,0 0 0,-21-21-16,-1 0 0,22 21 0,-42-21 15,21 0-15,0 21 0,-22-21 16,22 0-16,0 0 0,-21 0 0,21 0 15,-1 0-15,1 0 0,0 21 0,0-21 16,0 0-16,0 0 16,21-21-1,0 0 1</inkml:trace>
  <inkml:trace contextRef="#ctx0" brushRef="#br0" timeOffset="41635.53">21272 6583 0,'0'0'0,"0"-21"0,0 0 16,22 21-16,-1 0 16,0-22-16,0 22 0,21 0 15,1-21-15,-22 21 0,21 0 0,1 0 16,-1 0-16,0 0 0,-21 0 15,22 0-15,-1 0 0,-21 0 16,0 0-16,1 0 0,-1 0 0,-21 21 94,0 1-94</inkml:trace>
  <inkml:trace contextRef="#ctx0" brushRef="#br0" timeOffset="42435.64">22394 6943 0,'0'0'0,"0"21"0,-21 0 0,21 0 16,0 0-1,0-42 32,21 21-47,-21-21 16,0 0-16,0 0 16,0 42 30,0 0-46,0 0 16,0 0 0,0 1-1,21-22 17,1 0-17,-22-22-15</inkml:trace>
  <inkml:trace contextRef="#ctx0" brushRef="#br0" timeOffset="49107.84">22564 6519 0,'0'-21'16,"0"0"-16,0 0 16,0 0-1,0 0-15,0-1 16,21 22-1,-21-21-15,21 0 0,0 21 0,0 0 16,0 0-16,1-21 0,-1 21 16,0 0-16,0 0 0,0 0 0,-42 0 47,0 21-32,0-21-15,0 0 16,-1 21-1,1-21 17,0 0-32,0 21 15,0 1-15,0-22 0,-1 21 16,1 0-16,21 0 0,-21 21 16,0-20-16,0 20 0,0 0 0,-1-21 15,1 22-15,0-1 0,21 22 16,-21-22-16,21-21 15,0 21-15,0-20 0,0-1 0,0 0 16,0 0-16,0 0 0,0 0 0,21 1 16,0-22-1,0 0-15,1 0 0,-1 0 0,0 0 16,21 0-16,-21 0 0,1 0 0,20-22 16,-21 22-16</inkml:trace>
  <inkml:trace contextRef="#ctx0" brushRef="#br0" timeOffset="49458.94">23050 6456 0,'22'0'0,"-44"0"0,44-21 0,-1 21 16,0-21-1,0 21-15,0 0 16,0 0-16,-21 21 16,22 0-16,-1 0 0,-21 0 0,0 0 15,0 1-15,0 20 0,0 0 16,0-21-16,0 22 0,0-22 16,0 21-16,0-21 0,0 22 15,-21-22-15,-1 0 0,1 0 0,21 0 16,-21 1-16,0-1 0,0-21 0,21 21 15,-21-21-15,-1 0 16,22 21-16</inkml:trace>
  <inkml:trace contextRef="#ctx0" brushRef="#br0" timeOffset="49715.69">23431 6985 0,'22'0'32,"-22"-21"-1,0 42 16</inkml:trace>
  <inkml:trace contextRef="#ctx0" brushRef="#br0" timeOffset="-175744.18">6562 9440 0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14:4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10583 0,'0'22'78</inkml:trace>
  <inkml:trace contextRef="#ctx0" brushRef="#br0" timeOffset="4363.06">1270 10668 0,'0'0'0,"0"-21"437,0 0-437</inkml:trace>
  <inkml:trace contextRef="#ctx0" brushRef="#br0" timeOffset="4891.7">1333 10668 0,'-21'0'62</inkml:trace>
  <inkml:trace contextRef="#ctx0" brushRef="#br0" timeOffset="5855.77">1291 10668 0,'21'0'47,"0"-21"-32,-21 0 1,0 0 0,-21 21-1,0-22-15,-21 22 0,21 0 0,-1 0 16,1 0-16,0 0 0,-21 22 15,21-22-15,-1 21 0,1 0 0,0 0 16,0 0-16,0 0 0,0 22 16,-1-22-16,22 21 0,0 1 15,0-22-15,0 21 0,-21 0 0,21-20 16,0 20-16,0 0 0,0-21 16,0 1-16,21 20 0,-21-21 15,22 0-15,-1 0 0,0-21 16,0 0-16,0 0 0,0 0 0,1 0 15,20 0-15,-21 0 0,0-21 16,22 0-16,-22 0 0,21 0 0,-21 0 16,22-22-16,-22 22 0,0-21 15,0-1-15,0 1 0,0-21 0,1 20 16,-1-20-16,0-1 0,0 1 16,-21-22-16,0 22 0,21-1 15,0 22-15,-21-1 0,22 1 16,-22 0-16,0-1 0,0 22 15,0 0-15,0 0 0,0 0 16,-22 42 15,22 0-31,-21 0 0,0 0 16,21 22-16,-21-1 0,0 0 0,0 1 16,21 20-16,-22-20 0,1-1 15,21 21-15,0-20 0,0-1 0,0 0 16,-21-20-16,21 20 0,0-21 15,0 0-15,0 0 0,0 1 16,0-1-16,0 0 0,0 0 16,0-42 46,0 0 16,0 0-46,0-1-17</inkml:trace>
  <inkml:trace contextRef="#ctx0" brushRef="#br0" timeOffset="6369.03">1164 10753 0,'0'0'15,"-21"21"-15,-43 0 16,64-42-1,0 0 1,22 21-16,-1-21 0,21-1 16,-21 1-16,22-21 0,-1 21 0,0-22 15,1 22-15,20-21 0,-21 21 16,1-22-16,-1 22 0,0 0 16,1 0-16,-22 21 0,0 0 0,0 0 15,-42 21 1,-21 21-16,21-20 0,-22 20 15,1-21-15,0 21 0,-1 1 16,-20-1-16,20 0 0,1 1 0,21-22 16,-21 21-16,20-21 0,1 1 15,21-1-15,0 0 0,0 0 16,21-21 0,1 0-16,-1 0 0,0 0 15,0 0-15,21 0 0,-20 0 0,-1 0 16,0 0-16,0 0 0,0 0 15,0 0-15,-21 21 16,0 0-16,-21-21 0,0 22 16,-21-1-16,21 0 0,-1-21 0,-20 21 15,0 0-15,21 0 0,-1 1 16,1-1-16,0 0 0,21 0 0,21-21 31,0 0-31,22-21 16</inkml:trace>
  <inkml:trace contextRef="#ctx0" brushRef="#br0" timeOffset="6775.79">3344 10308 0,'0'0'0,"0"-21"0,21 0 16,-21 0-16,0 0 16,0-1-16,-21 22 0,0-21 15,0 21-15,-21 0 0,20 0 16,-20 0-16,21 0 0,-21 0 0,-22 0 16,22 21-16,-1 1 15,22-1-15,-21 0 0,0 21 0,20 1 16,-20 20-16,21 1 0,0-22 15,-22 21-15,22 1 0,21-1 0,0-20 16,-21 20-16,21-20 0,0-22 16,0 21-16,0 0 0,21-20 15,0-1-15,1 0 0,-1 0 0,21 0 16,-21-21-16,22 0 0,-22 0 16,21 0-16,0 0 0,1 0 0,-1-21 15,0 21-15,1-21 0,-1 0 16,0 0-16,1-22 0,-1 22 0,0-21 15,1 21-15,-1-22 0,0 1 0,-20-22 16</inkml:trace>
  <inkml:trace contextRef="#ctx0" brushRef="#br0" timeOffset="7244.19">3619 10181 0,'0'-21'0,"0"42"0,0-63 16,0 63 15,0 0-31,0 0 0,0 1 0,0 20 15,0 0-15,0 22 0,0-22 16,0 22-16,0-22 0,-21 21 0,21-20 16,-21-1-16,21 0 0,0 1 15,-21-1-15,21 0 0,-21-20 0,0-1 16,21 21-16,0-21 16,0 0-16,-22-21 0,22-21 31,0 0-16,0 0-15,0-21 0,0 20 16,0-20-16,0 21 0,22-21 16,-1-1-16,0 1 0,0 0 0,21 20 15,-20-20-15,20 21 0,0 0 0,-21 0 16,22-1-16,-1 22 0,-21 0 16,22 0-16,-22 0 0,0 22 0,0-1 15,0 0-15,0 21 0,1-21 16,-22 1-16,21 20 0,-21-21 0,0 21 15,0-20-15,0-1 0,0 0 16,0 0-16,0 0 0,0 0 0,0 1 16,0-1-16,-21-21 15,21 21-15,21-42 32,0 21-17,0-21-15,0-1 0,0 1 16</inkml:trace>
  <inkml:trace contextRef="#ctx0" brushRef="#br0" timeOffset="7643.03">4170 10710 0,'0'0'15,"-21"-21"-15,21 0 0,0 0 16,0 0-16,0 0 0,0-1 0,0 1 16,0 0-16,21 0 15,0 0-15,0 0 0,0-1 16,0 22-16,1-21 0,-1 21 0,21 0 15,-21 0-15,22 0 0,-1 0 16,0 0-16,1 21 0,-1 1 0,-21-1 16,21 0-16,1 0 0,-22 21 15,0-20-15,0 20 0,0-21 0,-21 21 16,0-20-16,0-1 0,0 0 0,0 21 16,-21-21-16,0 1 0,0-22 15,0 21-15,0 0 0,-1-21 16,1 0-16,0 0 15,21-21 1,0 0-16,0-1 16,0 1-16,0 0 0,0-21 15,21 21-15,-21-22 0,21 1 0,1 21 16,-1-22-16,0 1 0,0 21 0,0 0 16,0 0-16,1-22 0,-1 22 15,21 0-15,-21 21 0,0-21 0,22 0 16,-22 21-16,21 0 0,-21-22 15,22 22-15,-22 0 0,0 0 0</inkml:trace>
  <inkml:trace contextRef="#ctx0" brushRef="#br0" timeOffset="8648.02">5376 10414 0,'0'0'0,"21"0"0,-21 21 46,-21-21-46,0 21 16,0 1-16,0-22 0,0 21 16,21 21-16,-22-21 0,1 0 0,0 22 15,0-22-15,0 0 0,21 21 0,0-20 16,-21 20-16,21-21 0,0 0 16,0 0-16,0 1 0,0-1 15,0 0-15,21 0 0,-21 0 16,21-21-16,21 0 0,-21 0 15,1 0-15,-1 0 0,0 0 0,21 0 16,-21 0-16,-21-21 0,22 21 16,-1-21-16,-21 0 0,21 0 0,-21-1 15,0-20-15,0 21 0,0-21 0,0 20 16,0-20-16,0 0 0,-21 21 16,0-22-16,21 22 0,0 0 0,0 0 15,0 0-15,0-1 0,0 1 0,0 0 16,0 0-1,21 21-15,0 0 0,21 0 16,-21 0-16,22 0 0,-22 21 16,21 0-16,-21-21 0,22 21 0,-22 1 15,0-1-15,0 0 0,0 21 0,1-21 16,-1 1-16,-21 20 0,21-21 16,-21 0-16,0 0 0,0 1 0,0 41 15,0-42-15,0 0 16,0 1-16,0-1 0,0 0 15,0-42 32,0 0-47,0-1 16,0 1-16,0-21 0,21 21 16,0 0-16,0-22 0,1 1 0,-1 0 15,0 20-15,0-20 0,0 0 0,22 21 16,-22-1-16,0 1 0,0 0 15,0 21-15,0 0 0,1 0 0,-1 0 16,0 21-16,0 0 0,-21 1 16,21-1-16,-21 0 0,21 21 0,-21-21 15,0 22-15,0-22 0,0 21 0,0-21 16,0 1-16,0 20 0,0-21 16,0 0-16,0 0 0,0 1 15,0-1-15,0-42 47,0-1-47,0 1 16,0 0-16,0 0 0,0 0 15,0-22-15,22 22 0,-1-21 0,0-22 16,0 22-16,21 0 0,-20-1 16,20 1-16,0 0 0,1 21 0,-1-1 15,0 1-15,1 21 0,-1 0 0,0 0 16,-21 21-16,22 1 15,-22-1-15,0 21 0,-21 43 16,0-43-16,0 0 0,0 1 0,0-1 16,0-21-16,0 22 0,-21-22 15,0 0-15,21 0 0,0 0 0,0 0 16,-21-21-16,21 22 0,-22-22 16,22-22 30,22 1-46,-1 0 0,0-21 0,0 21 16</inkml:trace>
  <inkml:trace contextRef="#ctx0" brushRef="#br0" timeOffset="9039.01">7027 10647 0,'21'-21'31,"1"21"-31,-1 0 0,0-21 15,0-1-15,0 22 0,0-21 16,22 21-16,-22-21 0,21 21 0,-21-21 16,22 0-16,-1 21 0,-21-21 0,0-1 15,1 1-15,-1 0 16,-21 0-16,0 0 0,0 0 16,-21 21-16,-1 0 0,1 0 15,-21 0-15,0 0 0,20 0 16,-20 21-16,0 0 0,-1 0 0,1 21 15,0-20-15,21 20 0,-1-21 16,1 21-16,0 1 0,21-22 0,0 21 16,0-21-16,0 43 0,21-43 15,-21 0-15,21-21 0,22 21 16,-22 1-16,0-22 0,21 0 0,-20 21 16,-1-21-16,21 0 0,-21 0 0,0 0 15,1 0-15,-1 0 0,0 0 16,0-21-16,-21-1 0,21 1 15,-21 0-15,21 21 0,-21-21 16,0 0-16,22 0 0,-22-1 16</inkml:trace>
  <inkml:trace contextRef="#ctx0" brushRef="#br0" timeOffset="9235.91">7451 10795 0,'0'0'0,"0"-21"94</inkml:trace>
  <inkml:trace contextRef="#ctx0" brushRef="#br0" timeOffset="9920.36">8424 10054 0,'0'0'0,"-21"-21"0,21 0 0,-21 0 15,0 0-15,21-1 0,-21 1 16,-1 0-16,1 0 0,0 21 15,0 0 1,0 21-16,0 21 0,-1-20 0,22 20 16,-21 0-16,0 22 0,21-1 0,-21 1 15,0-1-15,21 1 0,-21-1 16,-1 1-16,1-1 0,0 1 0,21-22 16,-21 0-16,21 1 0,-21-1 15,21-21-15,0 0 0,-21 1 16,21-1-16,0-42 31,0-1-31,0 1 0,0 0 16,21-21-16,-21 21 0</inkml:trace>
  <inkml:trace contextRef="#ctx0" brushRef="#br0" timeOffset="10488">7853 10139 0,'0'0'0,"-21"-21"0,-22-22 0,22 22 16,0 0-16,0 0 0,0 0 15,21 0-15,0-1 0,0 1 0,0 0 16,0 0-16,21 21 0,21-21 16,0 0-16,1-1 0,-1 22 0,22-21 15,-1 21-15,1 0 0,-22 0 16,21 0-16,1 0 0,-1 21 0,-20 1 16,20 20-16,-20 0 0,-1-21 15,0 22-15,-21-1 0,1 0 0,-22 1 16,0-1-16,-22 0 0,-20 1 0,-21-1 15,20 0-15,-20 1 0,-1-1 16,-20 0-16,20-20 0,1 20 0,-1-21 16,22 0-16,-1-21 15,1 0-15,21 0 0,0 0 0,21-21 16,0 0-16,0 0 16,21 0-16,0-1 0,21-20 15,1 21-15,-1 0 0,0 21 0,1-21 16,20-1-16,-20 22 0,-1 0 15,21 0-15,-20 0 0,63 22 16,-43-1-16,-21 0 0,22 21 0,-22-21 16,-21 22-16,22-22 0,-22 21 15,-21 1-15,0-1 0,0-21 0,0 21 16,-21-20-16,-22 20 0,1-21 16,0 21-16,-22-20 0,22-1 15,-22 0-15,1 0 0,-1 0 0,1-21 16,21 0-16,-22 21 0,22-21 15,-1 0-15,1 0 0,21 0 0,0 0 16,0 0-16,-1-21 0,22 0 16,0 0-16,0 0 15,22 21-15,-1-21 0,0 21 16,0-22-16,0 22 0,0-21 16,1 21-16,-1-21 0,0 21 15,0-21-15,21 21 0,-20 0 0</inkml:trace>
  <inkml:trace contextRef="#ctx0" brushRef="#br0" timeOffset="10907.32">8721 10668 0,'0'0'0,"0"-85"31,0 64-31,0 0 0,0 0 0,21-21 15,0 20-15,0 22 0,0-21 16,0 0-16,1 21 0,20 0 0,-21 0 16,21 0-16,-20 0 0,20 21 0,0 0 15,-21 1-15,22-1 16,-22 21-16,0-21 0,0 22 0,0-1 16,-21-21-16,0 21 0,0-20 0,0 20 15,0-21-15,0 21 0,-21-20 16,0-1-16,0 0 0,-21 0 15,42 0-15,-22-21 0,22-21 32,0 0-32,0 0 0,22 0 15,-22-1-15,21 1 0,0-21 16,-21 21-16,21-22 0,0 1 0,-21 21 16,21-21-16,1-1 0,-1 22 15,-21-21-15,21 21 0,0-1 16,0 1-16,0 0 0,1 21 15,-1 0-15,0 0 0,0 0 16,0 0-16,0 0 0</inkml:trace>
  <inkml:trace contextRef="#ctx0" brushRef="#br0" timeOffset="11344.98">9758 10414 0,'0'0'0,"21"0"31,-42 0-31,0 21 0,21 0 15,-22-21-15,1 22 16,0-1-16,0 0 0,0 0 0,0 21 16,-1-20-16,1-1 0,0 21 0,21-21 15,0 22-15,0-22 0,-21 0 16,21 0-16,0 21 0,0-20 0,21-1 16,-21 0-16,21-21 0,0 0 15,22 21-15,-22-21 0,21 0 16,-21 0-16,22 0 0,-1 0 0,0-21 15,1 0-15,-1 0 0,0-1 16,1 1-16,-1 0 0,-21 0 0,22-21 16,-22-1-16,0 1 0,-21 0 0,0-1 15,0-20-15,0 20 16,-21 1-16,0 0 0,-1-1 0,-20 1 16,0 21-16,-1 0 0,1 21 0,0 0 15,-1 0-15,1 0 0,21 0 16,-21 21-16,-1 0 0,22 0 15,0 22-15,0-1 0,0 0 0,21 1 16,-22-1-16,22 0 0,0 1 0,0-1 16,0 0-16,0-21 0,0 22 0,0-22 15,22 0-15,-1 0 0,0 0 16,0 1-16,0-22 0,0 0 16,22 0-16,-22 0 0,21 0 0</inkml:trace>
  <inkml:trace contextRef="#ctx0" brushRef="#br0" timeOffset="11931.88">10477 10456 0,'0'0'0,"0"-21"0,0 0 0,0 0 15,0 0-15,-21 42 32,21 0-32,0 0 0,0 0 0,-21 22 15,21-1-15,-21-21 0,21 22 0,-21-1 16,21 0-16,0-21 15,0 22-15,0-22 0,0 0 0,0 0 16,0 0-16,0 1 0,21-1 16,0-21-16,0 0 15,0 0-15,1 0 0,-1-21 16,0-1-16,0 1 0,0 21 0,-21-21 16,21-21-16,1 21 0,-1-1 15,0-20-15,-21 21 0,21-21 0,0 20 16,0 1-16,-21 0 0,0 0 15,0 0-15,0 42 16,0 0 0,0 0-16,0 0 0,0 22 15,0-22-15,0 0 0,0 21 16,-21-20-16,21-1 0,0 0 0,0 0 16,0 0-16,0 0 0,21 1 15,1-22-15,-1 0 0,0 21 0,0-21 16,0 0-16,22 0 0,-22 0 15,21 0-15,0 0 0,-20-21 16,20-1-16,-21 1 0,21 0 0,-20 0 0,-1 0 16,0 0-16,0-22 0,0 1 15,-21 0-15,21-1 0,-21-20 0,0 20 16,0-20-16,0 21 0,-42-22 16,42 43-16,0 0 15,-21 0-15,0 21 0,0 0 0,-1 0 16,1 21-16,21 0 0,-21-21 15,21 21-15,0 0 0,-21 22 16,21-22-16,0 0 0,0 0 0,0 0 16,0 0-16,21-21 0,0 22 15,0-1-15</inkml:trace>
  <inkml:trace contextRef="#ctx0" brushRef="#br0" timeOffset="12307.02">11663 10499 0,'0'0'0,"21"0"0,0-21 15,0-1-15,0 1 0,1 0 0,-22 0 16,21 0-16,-21 0 16,0-1-16,-21 22 15,-1 0-15,-20 0 16,21 22-16,0-22 0,0 21 0,-1 0 16,1 0-16,0 0 0,0 0 0,21 1 15,0-1-15,0 21 0,0-21 16,0 0-16,0 1 0,0-1 0,21 0 15,0-21-15,0 21 0,1 0 16,20 0-16,-21 1 0,0-22 0,0 21 16,1-21-16,-22 21 0,0 0 15,21-21-15,-21 21 0,0 0 16,-21-21 0,-1 22-16,-20-22 0,21 0 0,0 0 15,-22 0-15,22 0 0,-21 0 16,21 0-16,-22 0 0,22 0 0,0 0 15,0 0-15,0 0 0,42-22 32,0 22-32,21-21 0,-20 21 15,20-21-15</inkml:trace>
  <inkml:trace contextRef="#ctx0" brushRef="#br0" timeOffset="12947.99">12065 10710 0,'21'0'15,"-42"0"-15,63 0 0,-21-21 0,1 0 16,-1 21-16,0-21 0,-21 0 16,21 21-16,0-21 0,0-1 0,1 1 15,-1 0-15,0-21 0,0 21 16,-21-1-16,0 1 0,0 0 0,0 0 16,0 0-16,0 0 0,-21 21 15,0 21 1,0 0-16,-1 0 0,1 0 15,0 0-15,0 22 0,0-22 0,21 21 16,-21 1-16,21-22 0,-22 21 16,22-21-16,0 0 0,0 22 0,0-22 15,0 0-15,0 0 0,22-21 16,-1 21-16,0-21 0,0 0 0,0 22 16,22-22-16,-22 0 0,21 0 0,-21 0 15,0 0-15,1 0 0,-1 0 16,0 0-16,0-22 0,0 1 0,0 0 15,-21 0-15,0 0 0,0-22 16,0 22-16,0-21 0,0 21 16,22-22-16,-22 22 0,21-21 15,0 21-15,0 0 0,0-1 0,0 1 16,1 0-16,-1 0 0,0 21 16,0 0-16,21 0 0,1 0 0,-22 0 15,21 0-15,1 21 0,-1 0 16,0 0-16,-21 22 0,1-22 0,-1 0 15,0 0-15,-21 22 0,0-22 0,0 0 16,0 21-16,0-21 0,0 1 16,-21-1-16,0 0 0,-1 0 15,1-21-15,0 0 0,0 0 0,0 0 16,0 0-16,21-21 31,0 0-31,0 0 16,0-1-16,21 1 0,0-21 15,0 21-15,0-22 0,22 1 0,-22 0 16,21-1-16,-21 1 0,22 0 0,-1 21 16,-21-1-16,21 1 0,-20 0 15,-1 0-15,21 0 0,-21 0 0,0-1 16</inkml:trace>
  <inkml:trace contextRef="#ctx0" brushRef="#br0" timeOffset="13437.24">14393 10329 0,'0'0'0,"0"-21"0,21 0 0,-21 0 16,0 0-16,0 42 47,0 0-47,-21 0 0,21 22 16,-21-22-16,21 0 0,-21 21 15,21-21-15,0 1 0,0-1 16,-21 21-16,0-21 0,-1 0 15,22 1-15,-21-1 0,0-21 16,21 21-16,0-42 31,21 21-31,0-21 0</inkml:trace>
  <inkml:trace contextRef="#ctx0" brushRef="#br0" timeOffset="13779.98">14838 10266 0,'0'0'0,"21"-21"15,0 21-15,0-21 0,0 21 0,-42 0 32,0 0-32,0 0 0,-21 0 15,20 0-15,-20 0 0,21 0 0,-21 0 16,20 21-16,1 0 0,0-21 0,0 21 16,21 0-16,0 0 15,0 1-15,0-1 0,21 0 16,21-21-16,-20 21 0,-1 0 15,0 0-15,21-21 0,-21 22 16,1-1-16,-1 0 0,0 0 0,0-21 16,0 21-16,-21 0 0,21-21 15,-21 22-15,0-1 0,-21 0 16,0-21-16,0 0 0,0 0 0,-22 21 16,1-21-16,0 0 0,-1 0 15,1 0-15,0 0 0,21 0 0,-22 0 16,22 0-16,0-21 0,0 21 0,0-21 15,21 0-15,-22-1 0,22 1 16,0-21-16,0 21 0</inkml:trace>
  <inkml:trace contextRef="#ctx0" brushRef="#br0" timeOffset="13952.02">14414 10033 0,'0'0'0,"-21"0"0,21-21 16,-21 21-16,42 0 47,0 0-32,1 0-15,-1 0 0,21 21 0,0-21 16,-20 0-16,20 0 0</inkml:trace>
  <inkml:trace contextRef="#ctx0" brushRef="#br0" timeOffset="15547.6">15981 9927 0,'0'0'0,"0"-21"0,0 0 0,0 0 16,0 0-16,-21 21 16,-1 0-16,1 21 15,21 21-15,0-21 0,-21 22 16,21-22-16,-21 21 0,21 0 15,0 22-15,0-22 0,0 1 0,0 20 16,0-21-16,0 22 0,0-22 0,0 22 16,0-22-16,0 0 15,0 1-15,0-22 0,0 21 0,0-21 16,0 1-16,0-1 0,0 0 16,-21-21-1,0 0-15,-1 0 0,22-21 0,-21 0 16,21-1-16,0 1 0,0 0 0,0 0 15,0-21-15,0-1 0,0 1 16,0 0-16,21 20 0,1-20 0,20 0 16,-21-1-16,21 22 0,1 0 0,-1 0 15,0 21-15,22 0 0,-22 0 16,1 0-16,20 0 0,-21 0 16,1 0-16,-22 21 0,21 21 0,-21-20 15,1-1-15,-1 21 0,-21-21 16,0 0-16,0 22 0,0-22 0,-21 0 15,-1 0-15,1 22 0,0-43 16,-21 21-16,21 0 0,-22-21 0,1 21 16,0-21-16,20 0 0,-20 0 0,21 0 15,-21 0-15,20 0 0,1 0 16,-21 0-16,21-21 0,0 21 0,21-21 16,-22 0-16,1 21 0,21-22 15,0 44 16,21-1-31,1 0 16,-1-21-16,0 21 0,0-21 16,21 21-16,-20-21 0,62 21 15,-41-21-15,-1 0 0,21 0 16,-20 0-16,20 0 0,1 0 0,-22 0 16,22 0-16,-1-21 0,-21 21 0,1-21 15,-1 0-15,0 0 0,1 0 16,-1-22-16,0 1 0,-20 0 0,20 20 15,-21-41-15,0 42 0,0-22 0,-21 1 16,0 21-16,0 0 0,0 0 16,0-1-16,0 1 0,-21 21 15,0 0-15,0 0 0,0 0 16,0 21-16,-1-21 0,1 22 16,0-1-16,0 0 0,0 0 0,0 21 15,21-20-15,0-1 0,0 21 16,0-21-16,0 0 0,0 22 0,0-22 15,0 0-15,21 0 0,0 0 16,21 1-16,-21-22 0,1 0 16,20 21-16,-21-21 0,21 0 0,1 0 15,-22 0-15,21 0 0,1-21 0,-1-1 16,0 22-16,1-21 16,-1-21-16,0 21 0,1 0 0,-22-22 15,0 22-15,0-21 0,-21 21 16,0-22-16,0 22 0,0 0 0,0 0 15,0 0-15,-21-1 0,0 22 16,0 0-16,-1 0 0,1 0 16,0 0-16,0 22 0,0-1 0,0 0 15,21 0-15,-22 0 0,22 22 0,-21-22 16,21 21-16,0-21 0,0 22 16,0-22-16,0 21 0,21-21 0,1 0 15,-22 1-15,21-1 0,21 0 16,-21-21-16,0 21 0,22-21 15,-1 0-15,-21 0 0,22 0 0,-1 0 16,0 0-16,1 0 0,-1-21 16,0 21-16,-21-21 0,22 0 0,-1-1 15,-21-20-15,22 21 0,-1 0 0,-21-22 16,0 1-16,0 0 0,1-1 16,-22 1-16,0 21 0,0 0 15,-22 42 1,22 0-1,-21 0-15,0 0 0,0 1 0,0-1 16,0 21-16,21-21 0,-22 0 16,1 22-16,21-22 0,-21 0 0,21 0 15,0 0-15,0 1 16,-21-22-16,21 21 16,0-42-1,0-1 1,21 1-16,-21 0 0,21 0 15,0-21-15,-21 20 0,22-20 16,-1 0-16,0 21 0,0-22 0,0 22 16,0 0-16,1 0 0,-1 0 0,-21-1 15,21 22-15,-21 22 16,0-1-16,0 0 16,0 0-16,0 21 0,0-20 15,0 20-15,0 0 0,0 1 0,0-22 16,0 21-16,0-21 0,0 0 15,21 1-15,0-1 0,0 0 0,-21 0 16,22-21-16,-1 0 0,21 0 0,-21 0 16,0 0-16,1 0 0,20 0 15,-21 0-15,21 0 0,-20-21 0,20 0 16,0 21-16,-21-21 0,22-1 0,-1 1 16,0-21-16,1 21 0,-22-22 15,21 1-15,1 0 0,-22 21 0,21-22 16,-21 1-16,0 21 0,-21 0 15,0-1-15,0 1 0,-21 21 16,0 0-16,-21 0 0,-22 0 16,-20 0-16,-1 0 0</inkml:trace>
  <inkml:trace contextRef="#ctx0" brushRef="#br0" timeOffset="16155.73">5524 11430 0,'0'0'0,"-42"0"15,21 0-15,0 0 16,0 21-16,21 0 0,-22 22 0,22-22 16,-21 21-16,0 1 0,21-1 15,0 0-15,0 1 0,0 20 0,0-21 16,0 1-16,0-1 0,0 0 0,0 1 16,21-22-16,0 0 0,1 0 15,-1 0-15,0 1 0,21-22 16,-21 0-16,22 0 0,-1-22 0,0 1 15,1 0-15,-1 0 0,0 0 16,1-22-16,-1 22 0,0-21 0,-20 21 16,-1-22-16,0 22 0,-21-21 15,21 21-15,-21-22 0,0 22 0,0-21 16,0 21-16,-21 0 0,21-1 0,-21 22 16,0 0-16,21-21 0,0 42 31,0 1-16,21-22 1,0 0-16,0 0 0,0 0 0</inkml:trace>
  <inkml:trace contextRef="#ctx0" brushRef="#br0" timeOffset="16448.14">6181 11621 0,'0'0'0,"63"0"32,-63 21-17,0 0 1,0 0-16,0 21 0,0-20 15,0 20-15,0 0 0,0 1 0,0-1 16,0 21-16,0 1 0,0-1 0,0 1 16,0-1-16,0 1 0,0 21 15,0-1-15,-21 1 0,0 0 0,0 20 16,21-20-16,-22 21 0,1 0 16,-21 0-16,21-22 0,0 22 15,-22-21-15,22-1 0,-21 1 0,21-21 16,-1-1-16,22-21 0,0 1 0,0-22 15,0 0-15,22-42 16,-1-21 0,0-1-16,0 1 0,0-22 0,0 22 15,1-43-15,-1 22 0,0-22 16,0 1-16</inkml:trace>
  <inkml:trace contextRef="#ctx0" brushRef="#br0" timeOffset="16764">6308 12086 0,'0'0'0,"-64"-190"15,43 147-15,0 1 16,0 0-16,-1-1 0,1 22 16,21 0-16,0-21 0,0 21 0,0-1 15,21 1-15,1 0 0,-1 21 16,21-21-16,0 21 0,1 0 16,-1 0-16,0 0 0,22 0 0,-1 21 15,-20 0-15,-1 0 0,0 1 16,1-1-16,-22 0 0,0 21 0,-21-21 15,0 22-15,-21-22 0,0 0 0,0 21 16,-22-20-16,-20 20 16,20-21-16,-20 0 0,21 0 0,-1 1 0,1-1 15,0 0-15,-1-21 0,22 0 16,-21 21-16,21-21 16,42 0 15,0 0-31,0-21 0,21 0 0,1 0 15,-1 21-15,0-22 0</inkml:trace>
  <inkml:trace contextRef="#ctx0" brushRef="#br0" timeOffset="18163.41">7599 11748 0,'0'0'0,"21"-22"0,0 22 15,-21-21-15,0 0 0,0 0 16,0 0-16,-21 21 0,0-21 0,0 21 15,-1 0-15,1-22 0,-21 22 16,21 0-16,0 0 0,-22 0 0,22 22 16,-21-22-16,21 21 0,-1 0 0,-20 0 15,21 0-15,0 0 0,-22 22 16,22-22-16,0 21 0,0-21 0,0 22 16,0-22-16,21 21 0,0-21 15,0 22-15,0-22 0,0 0 0,0 0 16,21 0-16,0-21 15,0 0-15,21 0 0,-20 0 16,-1 0-16,21-21 0,-21 21 0,22-21 16,-22-21-16,21 21 0,-21-1 0,22-20 15,-22 21-15,0-21 0,21-1 16,-21 1-16,1 0 0,20-1 0,-21-20 16,0 20-16,0-20 0,-21 21 0,0-22 15,0 22-15,0 21 0,0-22 16,0 22-16,0 0 0,-21 42 31,0 21-31,0-20 0,0 20 0,0 0 16,21 1-16,0 20 0,-22-21 15,22 1-15,0-1 0,0 22 16,0-22-16,0 0 0,0 1 0,0-1 16,0-21-16,22 21 0,-1-20 0,0 20 15,0-21-15,21 0 0,1 0 16,-1-21-16,0 0 0,1 0 0,20 0 15,-20 0-15,-1 0 0,21 0 16,-20-21-16,-1 21 0,22-21 0,-43 0 16,21 0-16,0-22 0,-20 22 15,-1 0-15,0-21 0,0 21 0,-21-1 16,0-20-16,0 21 0,0-21 0,0 20 16,0 1-16,-21 0 0,0 0 15,0 21-15,-1 0 0,1 0 16,0 0-16,0 0 0,0 0 0,0 21 15,-1 0-15,1 0 0,0 1 0,0-1 16,21 21-16,-21-21 0,0 22 16,21-22-16,-22 21 0,22 0 0,0-20 15,0-1-15,0 0 0,0 0 16,0 0-16,0 0 0,22-21 16,-1 0-16,0 0 0,0 0 15,0-21-15,0 21 16,1-21-16,-1 0 0,21 0 0,-21 0 15,0-22-15,-21 22 0,43-42 16,-22 20-16,0 22 0,-21-21 16,0 21-16,21-1 0,-21 1 0,0 0 15,0 42 1,0 0 0,0 1-16,0-1 0,-21 21 0,21-21 15,0 0-15,-21 22 0,21-22 16,0 21-16,0-21 0,0 1 0,0-1 15,0 0-15,0 0 0,21 0 0,0 0 16,0-21-16,1 0 0,-1 0 16,0 0-16,21 0 0,-21 0 0,1-21 15,-1 21-15,21-21 0,-21 0 16,0 0-16,1 0 0,-1-1 16,0-20-16,0 21 0,0-21 0,0-1 15,1 1-15,-1 0 0,0-22 0,-21 1 16,21 20-16,-21-20 0,21-1 15,-21 22-15,0 0 0,0-1 0,0 22 16,21 0-16,-21 0 0,-21 42 16,0 21-1,0-21-15,0 22 0,0-1 16,-1 0-16,22 1 0,0-1 16,0 0-16,-21 22 0,21-22 15,0 1-15,0-1 0,0-21 0,0 21 16,0 1-16,21-1 0,1 0 15,-22-20-15,42 20 0,-21-21 0,0 0 16,0 0-16,22-21 0,-22 22 16,21-22-16,1 0 0,-22 0 0,21 0 15,0 0-15,1-22 0,-22 22 0,21-21 16,-21 0-16,22 0 0,-22 0 16,0-22-16,0 22 0,0-21 0,1 21 15,-1-22-15,0 22 0,-21 0 16,0-21-16,0-1 0,0 22 15,-21 21 1,0 0-16,-1 21 0,1-21 16,0 22-16,21-1 0,0 0 15,-21 0-15,21 0 0,0 0 0,0 22 16,0-22-16,0 0 0,0 0 0,0 0 16,21 1-16,0-1 0,0 0 15,-21 0-15,22 0 0,-1-21 0,0 21 16,21-21-16,-21 0 0,22 0 15,-22 0-15,21 0 0,-21 0 0,22 0 16,-1-21-16,0 0 0,-20 0 16,20 0-16</inkml:trace>
  <inkml:trace contextRef="#ctx0" brushRef="#br0" timeOffset="18716.91">10499 11705 0,'0'-21'15,"0"0"-15,-22 0 0,1 21 16,0 0-16,21-21 0,-21 21 0,0 0 16,-22 0-16,22 0 0,-21 0 15,21 21-15,-22 0 0,1-21 0,0 21 16,-1 0-16,22 0 0,-21 22 16,21-22-16,0 0 0,-22 0 0,22 22 15,21-22-15,0 21 0,-21-21 16,21 0-16,0 1 0,0-1 0,0 0 15,0 0-15,21-21 0,0 21 16,22-21-16,-22 0 0,0 0 16,0 0-16,0 0 0,22-21 0,-22 0 15,0 21-15,21-21 0,-21-22 16,1 22-16,-1 0 0,21-21 0,-21-1 16,0 1-16,22-21 0,-22-1 15,21 1-15,-21-1 0,1 1 0,20-22 16,-21 21-16,21-147 15,-42 190 1,0-1-16,0 1 0,-21 42 16,0 22-16,0-1 0,0 0 15,0 1-15,-1 20 0,1 1 16,0-1-16,0-20 0,0 20 0,21 1 16,0-22-16,0 0 0,0 1 15,0 20-15,0-21 0,0 1 0,0 20 16,21-42-16,0 22 0,0-22 15,0-21-15,1 21 0,-1-21 16,0 0-16,0 0 0,0 0 0,0 0 16,22 0-16,-22-21 0,0 0 15,21 0-15,-20-1 0,-1 1 16,21 0-16,-21-21 0,-21 21 0,0-1 16,0-20-16,0 21 0</inkml:trace>
  <inkml:trace contextRef="#ctx0" brushRef="#br0" timeOffset="18916.39">9017 11642 0,'0'0'0,"-21"0"16,-22 21-16,43 0 0,22-21 15,-1 0 1,21 0-16,0 0 0,22 0 15,-22-21-15,1 21 0,20-21 0,-21 21 16,22-21-16,-22-1 0,22 1 0,-22 0 16,0 21-16</inkml:trace>
  <inkml:trace contextRef="#ctx0" brushRef="#br0" timeOffset="20019.75">12171 11578 0,'0'0'0,"0"-21"31,21 0-31,0 21 16,0-21-16,22 0 0,-22-1 0,21 1 15,0 0-15,-20 0 0,20 0 16,-21-22-16,21 1 0,-20 21 0,-22-21 16,0-1-16,0 22 0,0 0 15,0 0-15,-22 0 0,1-1 0,0 22 16,-21 0-16,-1 0 0,1 0 15,0 22-15,-1-1 0,1 0 0,21 0 16,-21 21-16,20-20 0,22 20 0,0 0 16,0 1-16,0-22 0,0 21 15,0 0-15,22-20 0,-1 20 16,21-21-16,-21 21 0,0-20 0,22 20 16,-22-21-16,0 0 0,0 22 0,0-22 15,1 0-15,-22 0 0,0 0 16,0 22-16,-22-22 0,1-21 0,0 21 15,-21 0-15,21 0 0,-22-21 16,-20 0-16,20 0 0,1 0 0,-21 0 16,20 0-16,1-21 0,0 21 0,-1-21 15,1 0-15,0 0 0,20-22 16,1 22-16,0 0 0,0-21 0,21 20 16,0-20-16,0 21 0,0 0 0,0 0 15,0-1-15,0 1 0,21 21 16,0 0-16,0 0 15,1 0-15,-22 21 0,21 1 0,0-1 16,0 0-16,-21 21 16,21-21-16,0 1 0,1 20 0,-1-21 15,0 21-15,0-20 0,0 20 0,-21-21 16,43 21-16,-22-20 0,0-1 16,0 0-16,21 0 0,-20-21 0,20 21 15,-21-21-15,21 0 0,-20 0 0,20 0 16,0 0-16,1 0 0,-22-21 15,21 0-15,0 21 0,1-21 0,-22-22 16,21 22-16,1 0 0,-22-21 0,21 21 16,-21-1-16,0-20 15,22 21-15,-22-21 0,-21 20 0,21 1 16,0 0-16,-21 42 31,-21-21-31,21 21 0,-21 1 16,0-1-16,21 0 0,-21 21 15,21-21-15,0 1 0,0-1 0,0 21 16,0-21-16,0 0 0,0 1 0,0-1 16,21-21-16,-21 21 0,42-21 15,-21 0-15,0 0 0,22 0 0,-22 0 16,21 0-16,1-21 0,-1 21 0,0-21 16,1-1-16,-1 1 15,0 0-15,1-21 0,-22 21 0,21-22 16,-21 22-16,0-21 0,1-1 0,-22 1 15,0 0-15,0 21 0,0-22 16,-22 22-16,1 0 0,-21 0 0,0 21 16,-1 0-16,1 0 0,0 0 0,-22 21 15,22 0-15,-1 0 0,1 0 16,0 1-16,-1-1 0,22 21 0,0-21 16,0 0-16,0 22 0,0-22 0,21 0 15,0 0-15,0 0 0,0 1 16,0-1-16,21 0 0,0-21 15,21 0-15,-21 0 0,22 0 16</inkml:trace>
  <inkml:trace contextRef="#ctx0" brushRef="#br0" timeOffset="20928.48">14436 11748 0,'0'-22'15,"0"1"-15,0 0 16,21 0-16,0 0 0,-21-22 0,21 22 16,0 0-16,0-21 0,1 21 15,-1-1-15,-21 1 0,21 0 0,0 0 16,0 0-16,0 21 0,1 0 16,-1 0-1,0 21-15,-21 0 0,21 21 0,-21-20 16,0 20-16,0 0 0,0 1 15,0-22-15,0 21 0,0 0 0,0-20 16,0 20-16,0-21 0,0 21 0,-21-20 16,21-1-16,-21 21 0,21-21 15,0 0-15,0 1 16,0-44 0,0 1-1,0 0-15,21 0 0,-21 0 16,21 0-16,0-22 0,0 22 15,-21-21-15,22 21 0,-1-22 0,0 22 16,0 0-16,0-21 0,0 20 16,1 1-16,-1 21 0,0-21 0,0 21 15,0 0-15,0 0 0,1 0 16,-22 21-16,0 0 0,21 1 16,0-1-16,-21 0 0,0 21 0,21-21 15,-21 1-15,0-1 0,0 21 0,0-21 16,21 0-16,0 22 0,1-22 15,-22 0-15,21 0 0,0-21 0,0 21 16,0 1-16,0-22 0,1 0 16,-1 0-16,0 0 0,21 0 15,-21 0-15,22-22 0,-22 1 0,21 21 16,-21-21-16,22 0 0,-22 0 16,21-22-16,-21 22 0,22 0 0,-22-21 15,0 21-15,-21-22 0,0 1 0,21 0 16,-21 20-16,0-20 0,0 21 15,0 0-15,0 0 0,0-1 0,-21 22 16,0 0-16,0 0 0,0 0 16,-1 22-16,1-1 0,0 0 15,0 21-15,0-21 0,21 22 0,0 20 16,0-42-16,0 22 0,0-22 16,0 0-16,0 21 0,21-20 15,0-1-15,0 0 0,0-21 0,1 21 16,-1 0-16,0-21 0,0 0 15,0 0-15,0 0 0,1 0 0,-1 0 16,0 0-16,0-21 0,21 0 0,-20 0 16,20 0-16,0-1 0,1 1 15</inkml:trace>
  <inkml:trace contextRef="#ctx0" brushRef="#br0" timeOffset="22440.06">16849 11705 0,'-22'0'16,"1"0"-16,21-21 15,0 0-15,0 0 16,21 0-16,1-1 0,-1 1 16,0 0-16,0 21 0,0-21 15,0 0-15,1 0 0,-1-1 0,0 22 16,0 0-16,0 0 0,0 0 0,1 0 15,-1 22 1,-21 20-16,21-21 0,-21 21 0,0-20 16,0 20-16,0-21 0,0 21 15,-21-20-15,0-1 0,21 21 16,0-21-16,-22 0 0,22 1 0,-21-1 16,21 0-16,0 0 15,0-42 16,0 0-15,0 0-16,21-1 0,1 1 0,-1 0 16,0 0-16,0 0 0,0 0 0,0-22 15,22 22-15,-22-21 0,21-1 16,-21 22-16,22-21 0,-22 21 16,21 0-16,-21-1 0,1 1 0,-1 21 15,0 0-15,0 0 0,-21 21 16,21-21-16,-21 22 0,0 20 0,0-21 15,0 0-15,0 0 0,0 22 16,0-22-16,0 0 0,0 21 0,0-20 16,0-1-16,0 0 0,21 0 0,-21 0 15,22 0-15,-1-21 0,0 22 16,0-22-16,0 0 0,0 0 0,22 0 16,-1 0-16,-21 0 0,22 0 15,-22 0-15,21 0 0,0 0 0,-20-22 16,20 22-16,0-21 0,-21 0 15,22 0-15,-22 0 0,0 0 0,21-1 16,-20-20-16,-1 21 0,-21-21 16,21-1-16,-21 22 0,0-21 0,0 21 15,0-22-15,0 22 16,-21 21-16,0 0 0,-1 0 0,1 0 16,0 0-16,0 21 0,0-21 0,0 43 15,-1-22-15,1 0 0,0 0 16,21 21-16,0-20 0,0 20 0,0-21 15,0 0-15,0 22 0,0-22 0,0 0 16,21 0-16,0 0 16,1 0-16,-1 1 0,0-22 0,0 21 15,0-21-15,22 0 0,-22 0 16,21 0-16,-21 0 0,22 0 0,-1 0 16,0-21-16,1 21 0,-1-22 0,0 1 15,1 21-15,-22-21 0,21 0 16,0 0-16,-20-22 0,20 22 15,-21 0-15,21-21 0,-20 21 0,-22-22 16,21 22-16,-21 0 0,0 0 0,0 0 16,0-1-16,-21 22 0,-1 0 15,1 0 1,0 22-16,0-22 0,0 21 0,0 0 16,-1 21-16,1-21 0,21 1 0,0-1 15,0 21-15,0-21 0,0 0 16,0 1-16,21-1 0,1 0 0,-1 0 15,0 0-15,0-21 0,21 21 0,-20-21 16,20 0-16,0 22 0,1-22 16,-1 0-16,0 0 0,1 0 0,-1 0 15,0 0-15,-21 0 0,22-22 16,-1 22-16,0-21 0,1 0 0,-1 0 16,-21 0-16,22 0 0,-1-22 0,-21 22 15,21-21-15,-20 21 0,-22-22 16,0 22-16,0-42 15,0 41-15,-22-20 0,1 42 0,0-21 16,-21 0-16,-1 21 0,1 0 16,0 0-16,-1 21 0,1 0 0,0 0 15,-1 0-15,22 1 0,-21 20 16,21-21-16,-22 21 0,1 22 16,42-43-16,0 0 0,0 22 0,0-22 15,0 0-15,0 0 0,21 0 16,0-21-16,1 21 0,-1-21 15,42 0-15,-42 0 0,1 0 0,-1 0 16,0 0-16,21 0 0,-21 0 16,1-21-16,-1 0 0,21 0 15,-21 0-15,0-22 0,1 1 0,-1 0 16,21-1-16,-21-20 0,0-1 16,1 1-16,20-1 0,-21 1 0,21-22 15,-20 43-15,-1-22 0,-21 22 16,0 0-16,21 21 0,-21-1 15,0 1-15,0 0 0,-21 42 16,0 0-16,-1 1 16,22 20-16,-21 0 0,0 1 0,21 20 15,0 1-15,0-1 0,0 1 16,0-1-16,0-21 0,0 22 16,0-22-16,0 1 0,0-1 0,0 0 15,0 1-15,0-22 0,0 0 16,0 0-16,0 0 0,0 0 0,21-21 15,0 0-15,-21 22 0,22-22 16,-1 0-16,0 0 0,0 0 0,21-22 16,-20 1-16,20 21 0,0-21 0,-21 0 15,22 0-15,-1 0 0</inkml:trace>
  <inkml:trace contextRef="#ctx0" brushRef="#br0" timeOffset="22707.91">20701 11091 0,'0'0'0,"21"-42"0,0 21 15,-21-21-15,0 20 0,0 1 0,0 0 16,-21 21 0,21 21-16,-21-21 15,0 21-15,0 22 0,-1-1 0,22 0 16,-21 1-16,0 20 0,0-20 16,21 20-16,0 1 0,-21-22 0,0 21 15,-1-20-15,22-1 0,0 0 16,-21-20-16,21-1 0,-21 21 0,21-21 15,0 0-15,0 1 0,21-22 47,0 0-47,22-22 0,-22 1 0,21 0 16,-21 0-16,22 0 0,-1 0 16</inkml:trace>
  <inkml:trace contextRef="#ctx0" brushRef="#br0" timeOffset="23060.71">20955 11409 0,'0'0'0,"106"-106"16,-85 85-1,-21 42 1,0 0 0,-21 0-16,0 1 0,-1 20 0,1 0 15,0-21-15,21 22 0,0-22 16,-21 21-16,21-21 0,0 1 0,0-1 16,0 21-16,0-21 15,21-21-15,0 21 0,0 1 0,1-22 16,-1 0-16,0 0 0,0 0 0,0 0 15,0 0-15,1 0 0,-1 0 16,0 0-16,0-22 0,-21 1 0,21 0 16,0 0-16,1-21 0,-1-1 15,-21 22-15,0-21 0,0-1 0,0 1 16,0 0-16,0 21 0,0-22 0,0 22 16,-21 0-16,-1 21 0,1 0 15,-21 0-15,21 0 0,0 0 16,-1 0-16,1 0 15,21 21-15,-21 0 0,0-21 0,21 21 16,-21-21-16,21 22 0</inkml:trace>
  <inkml:trace contextRef="#ctx0" brushRef="#br0" timeOffset="23327.55">20383 11113 0,'0'0'0,"-21"0"16,0 0-16,0-22 0,42 22 16,0 0-1,0-21-15,22 21 0,-1 0 16,0 0-16,1 0 0,20 0 0,1-21 16,-1 21-16,22 0 0,-22 0 0,1 0 15,-22 0-15,22-21 0,-22 21 16,-21 0-16,22 0 0,-22 0 0,0 0 15,0 0-15,0 0 16,-42 21 15,-21-21-31,21 0 16,-22 21-16,-20 0 0,-1-21 0</inkml:trace>
  <inkml:trace contextRef="#ctx0" brushRef="#br0" timeOffset="25043.82">4064 13928 0,'-42'-148'31,"42"105"-31,0 1 16,21 21-16,0-22 0,-21 1 15,21 21-15,0 0 0,0 0 16,22-1-16,-22 1 0,0 21 0,0 0 15,22 0-15,-22 0 16,0 21-16,0 22 0,0-1 0,-21 0 16,0 1-16,0-1 0,0 0 15,0 1-15,0 20 0,0-20 0,0-1 16,0 0-16,0 1 0,0-22 0,0 21 16,-21-21-16,21 0 0,-21 1 15,21-1-15,0-42 31,0-1-15,0 1-16,0-21 0,21 21 16,0-22-16,0 1 0,-21 0 0,22-1 15,-1-20-15,0 21 0,21-22 16,-21 22-16,1-1 0,-1 1 0,0 0 16,0 21-16,0-1 0,-21 1 0,21 21 15,-21 21-15,0 1 16,0-1-16,22 21 0,-22-21 0,0 22 15,0-1-15,0 21 0,0 22 16,0-43-16,0 1 0,0-1 16,21-21-16,-21 22 0,21-22 15,0 0-15,0 0 0,0-21 16,22 0-16,-22 0 0,21 0 0,1 0 16,-1 0-16,-21 0 0,21-21 15,1 0-15,-1 0 0,0-22 0,1 22 16,-22 0-16,21-21 0,1-1 15,-22 1-15,0 0 0,0-1 16,-21 1-16,0 0 0,0-1 0,0 1 16,0 21-16,0 0 0,0-1 15,0 1-15,-21 21 0,0 0 0,0 21 16,-1 1-16,1-1 0,21 21 16,-21-21-16,0 22 0,0 20 15,21-21-15,0 1 0,-21-1 16,21 22-16,-22-22 0,22 0 0,0-21 15,0 22-15,0-22 0,0 21 16,0-21-16,22 1 0,-1-22 16,0 0-16,0 0 0,0 0 0,0 0 15,1-22-15,-1 1 0,21 0 16,-21 0-16,0 0 0,22 0 0,-22-22 16,21 22-16,-21-21 15,1-1-15,-1 22 0,0-21 0,0 0 0,0 20 16,-21-20-16,21 21 0,-21 0 0,0 42 31,0 0-15,0 0-16,0 0 0,0 22 15,0-22-15,0 21 0,0-21 0,0 22 16,0-22-16,0 21 0,0-21 0,0 1 16,0-1-16,0 0 0,0 0 15,22-21-15,-1 0 0,0 0 0,0 0 16,0 0-16,0 0 15,1 0-15,20 0 0,-21-21 0,0 0 16,0 0-16,22-1 0,-22 1 0,0 0 16,0 0-16,0 0 15,1 0-15,-1-1 0,-21 1 0,0 0 0,0 0 16,0 42 0,0 0-1,0 0-15,0 1 0,0-1 0,0 0 16,0 0-16,0 0 0,0 22 15,0-22-15,0 0 0,0 0 0,0 0 16,21-21 0,0 0-16,0 0 0,0 0 0,1 0 15,-1 0-15,0 0 0,42-21 16,-41 21-16,-1-21 0,0 0 16,0 0-16,0-1 0,0 1 15,-21 0-15,0 0 0,0 0 0,0 0 16,0-22-16,0 22 0,0-21 15,-21 21-15,0-22 0,0 22 0,-21 0 16,20 21-16,1-21 0,-21 21 16,0 0-16,20 0 0,22 21 31,22-21-31,-1 0 16,0 21-16,21-21 0,-21 0 0,22 0 15,-22 0-15,21 0 0,1 0 16,-1 0-16,0 0 0,1 0 0,-1-21 15,0 0-15,1 21 0,-1-21 16,-21 21-16,21-22 0,-20 1 16,-1 21-16,0-21 0</inkml:trace>
  <inkml:trace contextRef="#ctx0" brushRef="#br0" timeOffset="26243.71">8594 13864 0,'0'0'15,"21"0"-15,0 0 0,-21-21 16,21 21-16,-21-21 0,0 0 15,0 0-15,0-1 0,0 1 16,0-21-16,0 21 0,0 0 0,0-22 16,0 22-16,-21-21 0,21-1 15,-21 22-15,0-21 0,21 0 16,-22-1-16,1 22 0,-21-42 16,21 41-16,0 1 0,-22 0 0,22 21 15,0 0-15,0 0 0,-22 21 16,22 0-16,-21 1 0,21-1 15,0 21-15,-1 0 0,1 1 0,0 20 16,0-20-16,21 20 0,0 1 16,-21 41-16,21-41 0,0-22 15,0 43-15,0-64 0,0 21 16,0-20-16,0-1 0,21-21 16,0 21-16,0-21 0,0 0 0,1 0 15,-1 0-15,21 0 16,-42-21-16,42 0 0,-20-1 0,-1 1 15,0 0-15,0-21 0,0 21 16,0-22-16,22-20 0,-22 20 16,0-20-16,21-1 0,-20 1 0,-1-1 15,0 1-15,-21-1 0,21 1 16,-21-1-16,0 22 0,21-21 0,-21-1 16,0 22-16,0 21 0,0-22 15,0 22-15,-21 21 16,0 21-16,21 0 15,0 1-15,0 20 0,-21 0 16,21 1-16,0-1 0,-21 21 0,21-20 16,0 20-16,0-20 15,0 20-15,0 1 0,-22-22 0,22 21 16,0-20-16,0 20 0,0-20 0,0-1 16,0-21-16,0 21 0,22-20 15,-1-1-15,21 0 0,-21-21 0,22 0 16,-1 0-16,0 0 0,1 0 15,-1 0-15,-21 0 0,21-21 16,1 0-16,-1 21 0,43-64 0,-64 43 16,21-21-16,-21 20 0,1-20 15,-1 0-15,0-1 0,-21 1 0,0 0 16,0-1-16,0 22 0,0 0 16,0-21-16,-21 42 0,0-21 15,-1 21-15,1 0 0,0 0 0,0 0 16,0 0-16,0 21 0,-1 0 15,22 0-15,0 21 0,0-20 16,0-1-16,0 21 0,0-21 16,22 0-16,-1 22 0,0-22 0,0 0 15,0 21-15,0-20 0,1-1 0,-1 0 16,-21 0-16,21 0 0,-21 0 16,21 1-16,0-1 0,0 0 15,1-21 1,-1 0-16,0 0 0,0-21 15,0 21-15,0-21 0,1-1 16,-1 1-16,0 0 0,0 0 16,21 0-16,-20-22 0,-1-20 15,0 21-15,0-1 0,0 1 16,-21 21-16,0 0 0,0-1 0,0 1 16,0 0-16,0 42 15,0 0 1,0 22-16,-21-22 0,21 21 0,-21-21 15,21 22-15,-21-1 0,21-21 16,0 22-16,0-22 0,0 0 0,0 0 16,-21 0-16,21 0 0,0 1 0,0-1 31,0-42-15,21-1-16,-21 1 15,21-21-15,0 21 16,0 0-16</inkml:trace>
  <inkml:trace contextRef="#ctx0" brushRef="#br0" timeOffset="26419.61">9694 13272 0,'0'0'0,"-84"-22"16,62 22 0,1 0-16,0 22 15,21-1-15,0 0 16,0 0-16,0 0 15,0 0-15,21 1 0,0-22 16,1 21-16,-1-21 0,0 21 16,0-21-16,21 21 0</inkml:trace>
  <inkml:trace contextRef="#ctx0" brushRef="#br0" timeOffset="27435.75">9969 13674 0,'0'0'0,"-21"0"15,21-21-15,0-1 16,0 1-16,0 0 0,0 0 0,0 0 16,0 0-16,21-1 0,1 1 0,-1 21 15,-21-21-15,21 21 0,0 0 16,0 0-16,0 0 0,-21 21 16,22 0-16,-1 1 0,0-1 15,-21 21-15,0 0 0,21 1 0,-21-22 16,0 21-16,0 1 0,0-22 15,0 21-15,0-21 0,0 22 0,0-22 16,0 0-16,0 0 0,21-42 47,0 0-47,-21 0 16,22-1-16,-1 1 0,0 0 15,0-21-15,-21-1 0,21 22 0,0-21 16,1 0-16,-1-1 0,0 1 15,0 0-15,0 20 0,0 1 0,-21 0 16,22 0-16,-1 21 16,0 0-16,-21 21 15,0 0-15,0 0 16,0 1-16,0-1 0,0 0 16,0 0-16,0 0 0,0 0 15,0 1-15,0-1 0,0 0 0,21 0 16,0 0-16,-21 0 0,21-21 15,1 0-15,-1 22 0,0-22 0,0 0 16,0 0-16,0 0 0,1-22 16,-1 22-16,0-21 0,0 0 15,-21 0-15,21 0 0,-21 0 16,0-1-16,0 1 0,0 0 16,0 0-16,0 0 0,-21 0 0,0 21 15,0 0-15,0 0 16,-1 0-16,1 21 0,0 21 15,0-21-15,21 0 0,-21 22 16,21-22-16,0 21 16,0 1-16,0-22 0,0 21 0,0-21 0,0 22 15,0-22-15,0 0 0,0 0 0,21-21 16,0 21-16,0-21 0,0 0 16,1 0-16,20 0 0,-21 0 0,0 0 15,0 0-15,22 0 0,-22-21 16,0 0-16,0 21 0,0-21 0,1 0 15,-1-1-15,0-20 0,21 21 0,-21-21 16,1 20-16,-1-20 0,0 0 16,21 21-16,-21-22 0,22 22 15,-22 0-15,21 0 0,-21 0 16,22 21-16,-22 0 0,21 0 0,-21 21 16,1 0-16,-1 0 0,0 0 0,-21 22 15,0-22-15,0 21 0,0 0 16,0-20-16,0 20 0,0 0 0,0-21 15,0 22-15,-21-22 0,0 0 16,-1 0-16,22 0 0,0 1 0,-21-22 16,0 21-16,21-42 31,0-1-31,0 1 16,0 0-16,0 0 0,21 0 0,0 0 15,1-22-15,-1 22 0,0-21 16,0-1-16,-21-20 0,42 21 0,-20-1 15,-1 1-15,0 0 0,0-1 0,0 22 16,0 0-16,1 0 0,-1 0 16,0-1-16,0 22 0,0-21 0,0 21 15,1 0-15,-1 0 0</inkml:trace>
  <inkml:trace contextRef="#ctx0" brushRef="#br0" timeOffset="31544">12446 13356 0,'0'0'0,"-21"0"0,-22 0 32,65 0-17,-1-21-15,0 21 0,0 0 16,21-21-16,-20 21 0,20-21 0,0 0 15,1 21-15,-1-22 0,0 1 16,1 0-16,-1 0 0,0 0 0,1 0 16,-22-1-16,0 1 15,0 0-15,-21-21 0,0 21 0,0-22 16,0 22-16,-21-21 0,0 21 16,0-1-16,-22 1 0,1 0 0,0 21 15,-1 0-15,1 0 0,-22 0 0,22 21 16,-21 0-16,20 1 0,-63 62 15,85-41-15,-21-1 0,21 0 16,0 22-16,21-22 0,0 22 16,0-22-16,0 0 0,0 1 0,42-22 15,-21 21-15,0 0 0,22-20 16,-1-1-16,-21 0 0,21 0 0,1-21 16,-1 0-16,0 0 0,1 0 0,-1 0 15,-21 0-15,0 0 0,1-21 16,-1 0-16,-21 0 15,0-1-15,-21 22 0,-1-21 16,-20 21-16,21 0 0,-21 0 0,-22 0 16,22 0-16,-22 0 0,22 0 0,-22 21 15,22 1-15,0-1 0,-1 0 16,1 21-16,21 1 0,0-1 0,0 0 16,-1 1-16,22-1 0,0 0 15,0 1-15,0-22 0,0 21 0,0-21 16,22 22-16,-1-22 0,0-21 0,0 21 15,0-21-15,0 0 0,22 0 16,-1 0-16,-21 0 0,22 0 0,-1-21 16,0 0-16,-21-1 0,22 1 15,-1 0-15,0 0 0,1 0 16,-22-22-16,21 1 0,1 0 0,-1-1 16,-21 22-16,21-21 0,1 0 15,-22 20-15,21-20 0,-21 21 0,1 21 16,20 0-16,-21 0 15,0 0-15,0 21 0,-21 0 0,0 0 16,0 1-16,0 20 0,0-21 16,0 21-16,0-20 0,0 20 0,0-21 15,0 21-15,0-20 0,-21-1 0,21 21 16,-21-42-16,21 21 16,0 0-16,0 1 0,21-22 31,0-22-16,1 22-15,-1-21 0,0 0 0,0 0 16,0 0-16,0-22 0,22 22 0,-22-21 16,0 0-16,21-1 0,-20 1 15,41-43-15,-42 43 0,0 21 16,-21 0-16,0-1 0,22 1 16,-44 42-1,1-21-15,0 22 16,0 20-16,0-21 0,0 21 0,-1 1 15,1-22-15,0 21 0,0 1 16,0-1-16,21 0 0,0 1 16,0-22-16,0 21 0,21 0 15,0-20-15,0-1 0,0 0 0,22-21 16,-22 0-16,21 21 0,1-21 16,-22 0-16,21 0 0,0 0 0,1-21 15,-1 21-15,0-21 0,1 0 16,-1-1-16,0 1 0,1 0 0,-22-21 15,21 21-15,-21-22 0,1 1 0,-1 21 16,-21-22-16,0 1 0,0 0 16,0-22-16,0 22 15,-43 21-15,22 21 16,0 0-16,0 0 0,0 0 0,0 21 16,-1 0-16,1 0 0,0 22 0,0-22 15,21 21-15,0 0 0,0 1 16,0-1-16,0-21 0,0 22 0,0-1 15,0-21-15,21 0 0,0 0 16,0 1-16,1-1 0,20-21 16,-21 0-16,21 0 0,-20 0 0,62 0 15,-41 0-15,-1 0 16,0 0-16,-21-21 0,22-1 0,-1 1 0,-21 0 16,22 0-16,-22 0 0,0-22 15,21 22-15,-21-21 0,22-43 16,-1 43-16,-21 0 0,-21 20 15,21-20-15,1 21 0,-1 0 16,-21 42 0,0 0-1,0 0-15,0 0 0,0 1 0,0-1 16,0 0-16,0 0 0,0 0 0,0 0 16,0 1-16,0-1 0,0 0 15,21-21 1,0 0-1,-21-21-15,0 0 16,0-1-16,21 1 0,-21 0 16,0 0-16,0 0 0,0 0 15,0-22-15,0 22 0,0 0 0,0 0 16,0 0-16,-21 21 16,0 0-16,0 0 0,21 21 15,-21 0-15,-1 0 0,1 21 0,21-20 16,-21 20-16,0 0 0,0 1 15,0-22-15,21 21 0,0 0 0,-22 1 16,22-22-16,0 0 0,0 21 16,0-20-16,0-1 0,22 0 0,-1 0 15,0-21-15,21 21 0,-21-21 16,1 0-16,20 0 0,-21 0 16,21 0-16,-20 0 0,20 0 0,-21-21 15,21 21-15,-20-21 0,20 0 0,0 0 16,-21-1-16,1 1 0,20-21 15,-21 21-15,0-22 0,0 1 0,1 0 16,-1-1-16,0 1 0,0 0 16,-21 21-16,21-1 0,-21 1 15,0 0-15,0 42 16,0 0-16,-21 1 0,0-1 16,0 21-16,0-21 0,-1 43 15,1-22-15,0-21 16,21 22-16,0-22 0,0 0 0,0 0 15,0 0-15,0 0 0,0 1 0,21-1 16,0-21 0,1 0-16,20 0 0,-21 0 0,0 0 15,0 0-15,22 0 0,-22-21 0,0-1 16,21 22-16,-20-21 0,-1 0 16,0 0-16,0-21 0,0 20 0,0-20 15,1 0-15,-1 21 0,-21-22 16,21-41-16,-21 62 0,21 1 15,-21 0-15,0 0 16,-21 42 0,0 0-16,0 0 0,21 22 15,-22-22-15,22 21 0,-21-21 16,0 22-16,21-22 0,0 21 0,0-21 16,0 1-16,0 20 0,0-21 15,0 0-15,21 0 0,0 1 0,1-22 16,-1 21-16,0-21 0,21 0 0,-21 0 15,1 0-15,20 0 0,21 0 16,-41-21-16,20-1 0,-21 1 16,0 0-16,22 0 0,-22-21 15,0-1-15,0 1 0,21 0 16,-20-22-16,20-63 0,-21 64 16,0-1-16,-21 1 0,21 20 15,1 1-15,-22 0 0,0-1 0,0 22 16,21 0-16,-21 0 0,0 42 15,-21 0 1,21 0-16,-22 0 0,1 22 0,0-1 16,0 0-16,21 1 0,0-1 15,0 0-15,-21 22 0,21-22 0,0 1 16,0 20-16,0-21 0,0 1 16,0-1-16,0 0 0,21-20 15,0 20-15,0-21 0,0 0 0,1 0 16,20 1-16,-21-22 0,21 21 15,1-21-15,-1 0 0,0 0 0,22 0 16,-22 0-16,1 0 0,-1-21 0,0-1 16,1 22-16,-1-21 0,0-21 15,1 21-15,-22 0 0,0-22 0,21 1 16,-21 0-16,-21-1 0,0 1 16,22 0-16,-22-1 0,0 1 0,0 21 15,-22 0-15,1-1 0,0 22 16,0 0-16,0 0 0,-22 0 15,1 0-15,21 22 0,-21 20 0,-1-21 16,22 0-16,-21 22 0,-1-1 16,22 0-16,0-21 0,0 22 15,0-22-15,0 21 0,21-21 0,0 1 16,0-1-16,0 0 0,0 0 0,21-21 16,0 0-16,0 21 0,21-21 0,-20 0 15,-1 0-15,21 0 0,-21 0 16,22-21-16,-22 21 0,0-21 0,0 0 15,0 0-15,0-1 0,1 1 16,-1 0-16,0-21 0,0 21 16,0-64-16,-21 64 0,0-22 15,21 22-15,-21 0 0,0 0 16,0 0-16,0 42 16,0 0-1,0 0-15,-21 22 0,21-22 0,0 21 16,0-21-16,0 22 0,0-22 15,0 21-15,0-21 0,0 0 0,0 1 16,0 20-16,21-42 0,1 21 0,-1 0 16,0-21-16,0 0 0,0 0 15,22 0-15,-22 0 0,21 0 16,-21 0-16,22 0 0,-22 0 0,0-21 16,21 21-16,-21-21 0,1-21 15,-1 20-15,21-20 0,-21 0 0,0-1 16,22 1-16,-22-21 0,0-1 15,21 1-15,-20-1 0,-1 1 0,21-43 16,-42 63-16,0 1 0,0 0 16,0 21-16,0-1 0,-21 1 15,0 21-15,0 0 0,-1 21 0,1 1 16,-21 20-16,21-21 0,0 21 16,-43 43-16,43-21 0,21-22 15,0 21-15,0-20 0,0 20 16,0-20-16,0-1 0,0 0 15,0 1-15,0-1 0,0-21 0,0 21 16,0-20-16,0-1 16,0 0-16,21-21 31,-21-21-31,0 0 0,0-1 16,21 1-16,0 0 0,-21 0 0,22 0 15,-1-22-15,0 1 0,0 21 16,21-21-16,1 20 0,-1-20 0,0 21 15,1 0-15,-1 0 16,0-1-16,1 22 0,-22 0 0,21 0 0,1 0 16,-22 22-16,21-1 0,-21 0 15,0 0-15,1 21 0,-22-20 16,0 20-16,0-21 0,0 21 0,0-20 16,0-1-16,0 21 0,-22-21 15,22 0-15,-42 1 0,21-1 16,-21-21-16,20 0 0,-20 0 0,21 0 15,0 0-15,-22 0 0,22 0 16,0 0-16,-21 0 0,21 0 0,-1 0 16,22-21-16,-21 21 0,21-22 15,-21 1-15,21 0 0,0 0 16,0 0-16,0 42 47,0 0-47,0 0 15,0 0-15,21 1 0,0-22 16,1 21-16,-1-21 0,21 21 0,-21 0 16,22-21-16,-22 0 0,0 0 15,21 0-15,-21 0 0,22 0 0,-22 0 16,21 0-16,-21 0 0,22 0 16,-22 0-16,21-21 0,-21 21 0,22-21 15,-22 0-15,21-1 0,-21-20 16,22 21-16,-22-21 0,21-1 0,-21-20 15,22-1-15,-22 22 0,0-22 16,21 1-16,-20-1 0,-22 1 16,21-1-16,-21 1 0,21 21 15,-21-1-15,0 1 0,0 0 0,0 20 16,0 1-16,0 0 0,-21 42 16,0 22-1,21-22-15,-22 21 0,22 0 16,0 1-16,0-1 0,0 22 0,-21-22 15,21 21-15,-21-20 0,21 20 16,-21-20-16,21 20 0,0-21 16,0 22-16,0-22 0,0 1 0,0-1 15,0-21-15,0 21 0,0-20 16,0-1-16,21 0 0,0 0 0,22-21 16,-22 21-16,21 0 0,-21-21 15,22 0-15,-1 0 0,-21 0 0,21 0 16,1 0-16,-22 0 0,21 0 15,-21 0-15,22-21 0,-22 21 0,21-21 16,-21 0-16,22 0 0,-1-43 16,-21 43-16,0-21 15,1-1-15,-1-20 0,0 42 16,-21-22-16,0 22 0,0 0 16,-21 21-1,0 21-15,-1 0 0,1 1 16,0 20-16,0-21 0,0 43 15,21-43-15,-21 21 0,21-21 16,0 22-16,0-22 0,0 0 16,0 0-16,0 0 0,0 0 0,21 1 15,0-1-15,0 0 0,0-21 16,0 0-16,1 0 0,-1 0 16,21 0-16,-21 0 0,0 0 0,1 0 15,20 0-15,-21 0 0,21 0 16,1 0-16,-1-21 0,-21 0 15,22-1-15,-1 22 0,-21-42 0,21 21 16,-20 0-16,-1 0 0,0-22 16,-21 22-16,0 0 0</inkml:trace>
  <inkml:trace contextRef="#ctx0" brushRef="#br0" timeOffset="31891.97">16468 13547 0,'0'0'0,"21"0"15,0 0-15,0 0 16,21 0-16,-20-21 16,20 21-16,0-22 0,1 22 0,-22 0 15,21 0-15,0-21 0,1 21 0,-1 0 16,0 0-16,-20 0 0,20 0 0,-21 0 16,21 0-16,-20 0 0,-1 0 15,-21-21-15,21 21 16,0 0-16,0 0 0,0 0 15,22 0-15,-22 0 0,21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18:45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6202 0,'0'0'0,"0"-339"15,0-169-15,0 0 0,0 64 0,0 63 16,0 106-16,0 42 0,0 63 15,0 22-15,0 64 0,0-65 16,0 107-16,0 21 0,0 0 16,22 0-16,-22-1 0,0 1 15,21 21-15,0-21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18:48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1058 0,'-21'0'15,"21"22"-15,0-1 31,21-21-15,0 0-16,0 0 0,0-21 16,0-1-16,22 22 0,-22-21 0,21 0 15,1 0-15,-1 0 0,0 0 16,-21-22-16,22 22 0,-1-21 0,-21 21 16,22-22-16,-22 22 0,0-21 15,0-1-15,0 22 0,0-21 16,-21 0-16,0 20 0,0-20 15,0 21-15,0-21 0,0 20 16,0 1-16,-21 0 0,0 0 0,21 0 16,-21 21-16,0 0 15,0 0-15,21 21 0,-22-21 16,1 21-16,21 21 0,0-20 16,-21 20-16,21 0 0,-21 1 0,21-1 15,-21 0-15,21 22 0,0-22 16,0 22-16,-21 20 0,21-20 0,-22-1 15,22 1-15,-21-1 0,21 1 16,-21 20-16,0-20 0,0 21 16,21-1-16,-21 1 0,-1 0 15,1-1-15,0 1 0,21 0 0,0-1 16,-21-20-16,0 20 0,21-20 16,0 21-16,0-22 0,0 1 0,0-1 15,0-21-15,0 22 0,0-22 16,0-21-16,0 22 0,0-22 0,21 0 15,0 0-15,0-21 16,0 0-16,22 0 0,-22 0 0,21-21 16,-21 0-16,22 0 0,-22-22 15,21 22-15,1-21 0,-22-22 16,21 22-16,0-21 0,-20 20 0,-1-20 16,21-1-16,-21 1 0,0-1 0,-21 1 15,0-1-15,0 1 0,0-22 16,0 22-16,-21-1 0,0 1 0,-21-1 15,-1 22-15,22-1 0,-21 1 16,-22 21-16,22-21 0,0 20 0,-1 1 16,1 21-16,0-21 0,-1 21 15,1 0-15,21 0 0,0 0 0,0 0 16,42 0 15,42-21-31,-42 21 16,22 0-16,-22-21 0,21 21 15,1-21-15,-1 21 0,-21-22 0,21 1 16,1 0-16,-1 0 0,0 0 0,22-22 16,-43 22-16</inkml:trace>
  <inkml:trace contextRef="#ctx0" brushRef="#br0" timeOffset="147.94">3492 931 0,'22'-42'16,"-22"21"-16,0 0 15,21 21-15,-21 21 31,0 0-31,0 0 0,-21 0 0,21 22 16,-22-22-16,1 21 16,21 1-16,-21-1 0,21 0 0,-21 1 15,0-22-15,21 0 0,0 0 0</inkml:trace>
  <inkml:trace contextRef="#ctx0" brushRef="#br0" timeOffset="271.7">3768 1291 0,'63'-84'16,"-42"41"-16,0 1 15,-21 0-15,0-22 0,0 22 0</inkml:trace>
  <inkml:trace contextRef="#ctx0" brushRef="#br0" timeOffset="428.11">3302 1058 0,'0'64'16,"0"-43"-16,0 0 16,21 0-16,-21 1 0,21-1 15,0 0-15,1-21 0,-1 0 16,0 0-16,0 0 0,0 0 0,0 0 16,22 0-16,-1 0 0</inkml:trace>
  <inkml:trace contextRef="#ctx0" brushRef="#br0" timeOffset="855.67">4022 1016 0,'-22'0'0,"1"0"15,21-21-15,-21 21 0,21-21 0,0 42 16,0-42-16,0 0 15,0-1-15,0 1 16,0 0-16,0 0 0,21 21 16,0-21-16,-21 0 0,22 21 15,-1-22-15,0 22 0,0-21 0,0 21 16,0 0-16,1 0 0,-1 0 0,0 0 16,0 0-16,0 0 0,0 0 15,1 0-15,-1 0 0,-21 21 16,21-21-16,-21 22 15,0-1-15,0 21 0,0-21 16,0 0-16,0 22 0,0-22 0,-21 0 16,21 0-16,0 0 15,-21 1-15,21-1 0,-22 0 0,22 0 16,0-42 46,-21 0-62,0 0 16</inkml:trace>
  <inkml:trace contextRef="#ctx0" brushRef="#br0" timeOffset="1175.19">3725 889 0,'0'0'0,"0"-21"0,0 0 16,-21 0-16,0 21 15,0 0 1,0 0 0,-1 21-16,1 0 0,0 0 15,0 0-15,0 0 0,0 1 16,21 20-16,-22-21 0,1 21 0,0-20 16,0 20-16,0-21 0</inkml:trace>
  <inkml:trace contextRef="#ctx0" brushRef="#br0" timeOffset="1508.06">3344 1376 0,'64'21'31,"-64"0"-31,21-21 0,0 0 0,0 0 16,0 0-16,22 0 0,-22 0 15,0 0-15,0-21 0,22 0 16,-22 21-16,21-21 0,-21 0 16,22-1-16,-22 1 0,0 0 15,0 0-15,0 0 0,0-22 0,1 22 16,-22 0-16,0-21 0,0 21 0,0-22 15,0 22-15,0-21 0,0-1 16,-22 22-16,1-21 0,0 21 16,0 0-16,0-1 0,0 22 0,-1 0 15,-20-21-15,21 21 0,-21 0 16,20 0-16,-20 21 0,21 1 0,0-1 16,-22 0-16,22 21 0,0-21 15,0 22-15,0-22 0,21 21 16,0-21-16,-21 22 0,21-22 0,0 0 15,0 21-15,0-20 0,0-1 16,0 0-16,0 0 0,21-21 16,0 0-16,0 0 0,21 0 15</inkml:trace>
  <inkml:trace contextRef="#ctx0" brushRef="#br0" timeOffset="2268.17">3958 1016 0,'0'0'0,"0"-21"16,0 0-1,0 0 1,0-1-16,21 22 16,-21-21-16,21 21 0,1-21 15,-1 21-15,0 0 0,0-21 16,0 0-16,-21 0 0,21 21 16,1 21-1,-1 0-15,0 0 0,0-21 16,-21 21-16,21 0 0,-21 1 15,21-1-15,-21 21 0,0-21 0,0 0 16,0 1-16,0-1 0,0 0 16,0 0-16,0 0 0,0 0 0,0 1 15,0-1-15,0 0 16,-21 0-16,0 0 16,0-21-1,0 0 1,21-21-1,0 0 1,0 0-16,0 0 0,0-1 16,0 1-16,0 0 0,0-21 15,0 21-15,0-22 0,21 1 0,0 0 16,0 20-16,0-20 0,1 21 16,-1-21-16,0 20 0,0 1 0,21 0 15,-20 21-15,-1-21 0,0 0 16,0 21-16,21 0 0,-20 0 0,-1 0 15,0-21-15,0 21 16,0 0-16,-21 21 16,0 0-1</inkml:trace>
  <inkml:trace contextRef="#ctx0" brushRef="#br0" timeOffset="2740.11">3450 1228 0,'0'0'0,"0"21"0,0 42 31,0-41-31,0-1 0,0 0 0,21-21 15,0 0 1,1 0-16,20 0 0,-21 0 0</inkml:trace>
  <inkml:trace contextRef="#ctx0" brushRef="#br0" timeOffset="4084.09">4995 614 0,'-21'21'16,"21"0"-1,-21-21-15,21 21 16,0 1-16,0-1 16,21-21 15,0 0-16,0 0-15,1 0 0,-1 0 0,0 0 0,0 0 16,0-21-16,0 21 16,1-22-16,-1 1 0,0 21 0,0-21 15,0 0-15,-21 0 0,21 0 16,-21-1-16,0 1 16,0 0-16,0 0 0,0 0 0,-21 0 15,0 21-15,0 0 0,0 0 16,0 0-16,-22 0 0,22 0 0,-21 0 15,21 21-15,-22 0 0,22 0 16,-21 0-16,21 0 0,-22 1 16,22 20-16,0-21 0,21 21 0,-21-20 15,21 20-15,0-21 0,0 21 16,0-20-16,0-1 0,0 0 16,0 0-16,0 0 0,21 0 0,0 1 15,0-1-15,0-21 16,1 21-16,-1-21 0,0 0 15,0 0-15,0 0 0,0 0 0,1 0 16,-1 0-16,0 0 0,-21-21 16,21 0-16,-21-1 15,0 1-15,-21 21 16,0 0 0,-22 0-16,22 0 0,-21 0 0,0 0 15,-1 0-15,22 21 0,-21 1 16,-1-1-16,1 0 0,21 21 15,-21-21-15,20 1 0,1 20 0,0-21 16,0 0-16,21 22 0,0-22 16,0 0-16,0 0 0,0 0 0,0 0 15,21 1-15,0-1 0,0-21 16,1 21-16,20-21 0,-21 0 16,21 0-16,-20 0 0,20 0 15,0 0-15,1 0 0,-1 0 0,0-21 16,1 0-16,-1 21 0,0-22 0</inkml:trace>
  <inkml:trace contextRef="#ctx0" brushRef="#br0" timeOffset="4663.6">5884 804 0,'0'0'0,"0"-21"0,-21 21 0,0-21 0,0 21 15,0 0-15,-1 0 0,1 0 16,-21 0-16,21 0 0,-22 0 0,22 0 16,-21 0-16,21 0 0,0 21 15,-22 0-15,22 1 0,0-1 16,0 0-16,0 0 0,-1 21 16,1-20-16,21 20 0,0-21 0,-21 21 15,21-20-15,0 20 0,0-21 16,0 0-16,0 22 0,0-22 0,0 0 15,0 0-15,0 0 16,21-21-16,0 0 0,1 0 16,-1 0-16,0 0 0,0 0 15,0 0-15,0 0 0,22-21 0,-22 0 16,0 0-16,21 0 0,-20-1 16,20 1-16,-21-21 0,0 0 0,22-1 15,-22 1-15,0 0 16,0-1-16,0 22 0,-21-21 0,0 21 15,21-1-15,-21 1 0,0 0 16,-21 21 15,21 21-31,-21 0 0,21 1 16,-21 20-16,0-21 0,21 21 0,-21 1 16,21-22-16,0 21 0,-22 1 15,22-1-15,0-21 0,0 0 0,0 22 16,0-22-16,0 0 0,0 0 15,0 0-15,0 0 0,22-21 16,-1 0-16,0 0 16,0 0-16,0 0 15,0 0-15,1 0 0,-1-21 16,0 0-16,0 0 0,0 0 0,22 0 16</inkml:trace>
  <inkml:trace contextRef="#ctx0" brushRef="#br0" timeOffset="4963.28">6371 868 0,'0'0'0,"0"-21"0,0 0 0,0-1 15,0 1 1,-21 21 0,0 0-1,0 21-15,-1-21 0,22 22 0,-21 20 16,21-21-16,-21 0 0,0 22 15,0-22-15,0 21 0,-1 0 0,22-20 16,0 20-16,0-21 0,0 21 16,0-20-16,0-1 0,0 0 0,0 0 15,0 0-15,0 0 16,22-21-16,-1 0 16,0 0-16,0 0 15,0 0-15,0 0 0,1 0 0,-1-21 16,21 0-16,-21 0 0,22-21 15,-1 20-15</inkml:trace>
  <inkml:trace contextRef="#ctx0" brushRef="#br0" timeOffset="5484.25">6837 508 0,'0'0'0,"0"-21"0,0 0 0,-21 21 31,21 21-31,-22-21 15,1 21-15,21 0 16,0 22-16,0-22 0,0 0 0,-21 21 16,21 1-16,-21-1 0,21 0 15,0 1-15,0-1 0,-21 0 0,21 1 16,-21-1-16,-1 0 0,22-21 16,0 22-16,0-22 0,-21 0 0,21 21 15,0-20-15,-21-1 16,21 0-16,0-42 47,0 0-47,0-1 0,0 1 15,0-21-15,0 21 0,0-22 16,21 1-16,0 21 0,1-21 16,-1-1-16,0 22 0,21-21 0,1 21 15,-1-1-15,0 1 0,1 0 16,-1 0-16,-21 21 0,21 0 0,1 0 15,-22 0-15,21 0 0,-21 21 16,1 0-16,-1 0 0,0 1 0,0 20 16,-21-21-16,0 0 0,0 0 15,0 22-15,0-22 0,0 0 0,0 21 16,-21-20-16,0-1 0,0 0 16,-1 0-16,1 0 0,0 0 0,21 1 15,-21-1-15,0-21 16,21 21-16,0-42 31,0 0-31,0-1 0</inkml:trace>
  <inkml:trace contextRef="#ctx0" brushRef="#br0" timeOffset="6319.94">8530 360 0,'0'0'0,"21"-21"0,-21 0 15,0 42 17,0 0-32,0 21 15,-21-21-15,0 22 16,21-1-16,-21 0 0,0 1 0,-1-1 15,1 22-15,0-22 0,0 21 16,0 1-16,0-22 0,-1 22 0,-20-22 16,21 0-16,-21 1 0,20-1 15,1 0-15,-21-20 0,21-1 0,0 0 16,-1-21-16,22 21 0,-21-21 16,0 0-16,0 0 0,21-21 15,-21 0-15,21 0 16,-21-1-16,21-20 0,0 0 0,0 21 15,0-43-15,0 22 0,0-1 16,0 1-16,0 0 0,0-22 16,21 22-16,0 21 15,0 0-15,0 21 0,0 0 16,1 0-16,-1 0 0,0 0 16,0 21-16,-21 0 0,21 0 0,0 21 15,-21-20-15,0 20 0,22 0 16,-1-21-16,-21 22 0,21-22 0,-21 21 15,0-21-15,0 1 0,21-1 16,-21 0-16,21 0 0,-21 0 0,0 0 16,21-21-16,1 0 0,-1 22 15,0-22-15,0 0 16,0 0-16,0 0 16,1 0-16,-1-22 0,0 1 0,0 0 15,21 0-15,-20 0 0,-1 0 16</inkml:trace>
  <inkml:trace contextRef="#ctx0" brushRef="#br0" timeOffset="7103.97">8953 762 0,'0'0'0,"0"-21"15,0 0-15,0 0 16,-21 21 0,0 21-1,0 0-15,0-21 0,0 42 0,-1-21 16,1 22-16,0-22 0,0 21 15,0 1-15,21-1 0,-21-21 0,-1 21 16,22-20-16,0 20 0,0-21 16,0 0-16,0 0 0,0 1 0,0-1 15,22-21 1,-1 0-16,0 0 0,0 0 0,0 0 16,0 0-16,22 0 0,-22-21 15,0-1-15,0 22 0,22-21 0,-22-21 16,-21 21-16,21 0 0,-21-22 15,21 22-15,-21-21 0,0-1 0,0 22 16,0 0-16,-21-21 0,0 21 16,0-1-16,-1 22 15,1-21-15,-21 21 0,21 0 16,0 0-16,-1 0 16,44 0 15,20 0-31,-21-21 0,21 21 15,1 0-15,-1-21 0,0 21 0,1 0 16,-1-21-16,-21 21 0,22 0 16,-1 0-16,-21 0 0,21 0 0,-20 0 15,-1 0-15,0 0 16,0 0-16,0 0 0,-21 21 16,0 0-16,0 0 15,0 0-15,0 1 0,0-1 0,-21 21 16,0-21-16,0 22 0,0-22 15,-1 21-15,22-21 0,-21 0 0,21 22 16,-21-22-16,21 0 0,0 0 16,0 0-16,0 1 0,21-22 15,0 0-15,1 0 0,-1 0 16,21 0-16,-21 0 0,22 0 0,-22-22 16,21 22-16,0-21 0,-20 0 0,20 0 15,0 0-15,-21 0 16,22-22-16,-22 22 0,0-21 0,-21 21 15,0-22-15,0 1 0,0 0 16,0 20-16,-21-20 0,0 21 0,0 0 16,-1 0-16,1-1 0,0 22 15,0 0-15,0 0 0,0 0 0,-1 0 16,1 0-16,0 0 0,0 0 16,0 22-16,21-1 0,0 0 0,-21-21 15,21 21-15,0 0 0,0 0 16,0 1-16,0-1 0,21-21 15,0 0-15,0 0 0,0 0 16</inkml:trace>
  <inkml:trace contextRef="#ctx0" brushRef="#br0" timeOffset="7473.03">10181 656 0,'0'21'31,"0"1"-15,-21 20-1,0-21-15,21 21 0,-21 1 0,21-1 16,0 0-16,-22 1 0,1 20 16,21-20-16,-21 20 0,0-21 0,0 22 15,21-1-15,-21 1 0,-1-1 16,1 22-16,0-21 0,0 20 0,-21 1 15,20 0-15,1-22 0,-21 22 0,0-22 16,20 1-16,1-1 0,-21 1 16,21-22-16,21 0 0,-21 1 0,21-22 15,-22 0-15,22 0 0,0 0 16,0-42 0,22 0-16,-1-21 15,0 21-15,0-1 16,0-20-16,22 0 0,-22-1 0,0-20 15,21-1-15,-21 1 0,1-1 0</inkml:trace>
  <inkml:trace contextRef="#ctx0" brushRef="#br0" timeOffset="7775.98">9969 931 0,'0'0'0,"-21"-42"0,21 21 15,0 0-15,0 0 0,0-1 16,0 1-16,0 0 0,0 0 15,21 0 1,1 21-16,-1 0 0,21 0 0,-21-21 16,22 21-16,-1 0 0,0 0 15,-21 0-15,22 0 0,-1 0 0,-21 21 16,0-21-16,22 21 0,-22 0 16,0 0-16,-21 0 0,0 22 0,21-22 15,-21 21-15,0 1 0,0-22 16,0 21-16,-21-21 0,0 0 0,0 22 15,0-22-15,-1 0 0,-20-21 16,21 21-16,-21 0 0,-1-21 0,22 0 16,-21 22-16,-43-22 0,64 0 15,-21 0-15,-1 0 16,1-22-16</inkml:trace>
  <inkml:trace contextRef="#ctx0" brushRef="#br0" timeOffset="8600.27">3365 1799 0,'22'0'63,"-1"0"-63,0 0 0,-21 21 15,21-21-15,0 0 0,22 0 16,-22 0-16,21 0 0,0 0 0,1 0 16,20 0-16,1 0 0,-1 0 15,1 0-15,20 0 0,-20 0 16,21-21-16,-1 21 0,1 0 16,21 0-16,0-21 0,-1 21 0,1 0 15,0 0-15,0-21 0,0 21 16,21 0-16,-21 0 0,21-21 0,21 21 15,-21-21-15,0 21 0,21 0 16,0-22-16,0 22 0,0 0 0,1 0 16,20-21-16,0 21 0,-21-21 15,22 21-15,-22 0 0,21 0 0,1-21 16,-1 21-16,0 0 0,1 0 16,-22-21-16,21 21 0,0 0 15,-20 0-15,-1-21 0,0 21 0,0-22 16,-21 22-16,0 0 0,0-21 15,0 21-15,-21 0 0,21 0 16,-21-21-16,-22 21 0,1 0 0,0 0 16,-1 0-16,-20 0 0,-22 0 15,22-21-15,-22 21 0,0 0 0,-20 0 16,-1 0-16,0 0 0,0 0 16,-42-21 15,0 21-31,0 0 15,-1 0-15,1-21 0,-21 21 16</inkml:trace>
  <inkml:trace contextRef="#ctx0" brushRef="#br0" timeOffset="8759.75">10604 1503 0,'0'21'31,"0"0"0,-21-21-31,0 0 16,0 21-16,0-21 0,-22 22 15,1-1-15</inkml:trace>
  <inkml:trace contextRef="#ctx0" brushRef="#br0" timeOffset="9891.69">2011 3344 0,'0'0'0,"21"-63"15,0 63-15,-21-21 16,0 0-16,0-1 16,0 44-1,0-1 1,0 0-16,0 0 0,0 21 15,0 1-15,0-1 0,0 0 16,0 1-16,0 20 0,0-20 16,0-1-16,0 0 0,0-21 15,0 22-15,0-1 0,0-21 0,0 22 16,0-22-16,0 0 0,0 0 16,0 0-16,21-21 0,0 0 15,1 0-15,-1 0 0,0 0 16,21-21-16,-21 0 0,1 0 0,20 0 15,0-22-15,-21 22 0,22-21 16,-22-1-16,21 1 0,-21 0 0,22-22 16,-22 22-16,0-22 0,-21 1 15,0 21-15,21-22 0,-21 43 16,0-21-16,0-1 0,0 22 16,0 0-16,0 0 15,0 42 1,0 0-1,0 0-15,0 0 0,0 1 16,0-1-16,0 0 0,0 0 16,21 21-16,-21-20 0,22-1 15,-1 0-15</inkml:trace>
  <inkml:trace contextRef="#ctx0" brushRef="#br0" timeOffset="10336.25">2900 3535 0,'63'-21'32,"-63"0"-32,21 21 0,1-22 15,-22 1-15,0 0 16,21 21-16,-42 21 31,21 0-15,-22 1-16,1-1 0,0-21 15,0 21-15,21 0 0,0 0 0,-21 0 16,21 1-16,0-1 16,0 0-16,0 0 0,0 0 0,0 0 15,21 1-15,0-1 16,0-21-16,0 21 0,1 0 16,-1 0-1,-21 0-15,0 1 16,-21-22-16,-1 21 15,-20-21-15,21 0 0,-21 0 0,20 0 16,-20 0-16,0 0 0,21 0 16,-22 0-16,22 0 0,0 0 15,0 0-15,0 0 0,-1-21 0,22-1 16,0 1 0,0 0-16,22 0 15,-1 21-15,0-21 0,21 21 0,-21-21 16,22-1-16,-22 22 0,21-21 15</inkml:trace>
  <inkml:trace contextRef="#ctx0" brushRef="#br0" timeOffset="10692.06">3217 3683 0,'0'0'0,"43"0"31,-22 0-31,0 0 0,0-21 15,0 21-15,0-21 0,22 0 16,-22-1-16,0 1 0,0 21 0,0-21 16,1 0-16,-22 0 0,0 0 15,0-1-15,0 1 0,0 0 16,-43 21-16,22 0 16,0 0-16,-21 0 0,20 21 0,1 0 15,-21 1-15,21-1 0,0 0 16,-1 0-16,1 21 0,0-20 15,0 20-15,21-21 0,0 0 0,0 22 16,0-22-16,0 0 0,0 0 16,0 0-16,0 0 0,0 1 15,21-1-15,0-21 0,0 21 16,1-21-16,20 0 0,-21 0 16,21 0-16,1 0 0,-1-21 0,0 0 15,1-1-15,-1 1 0</inkml:trace>
  <inkml:trace contextRef="#ctx0" brushRef="#br0" timeOffset="11240.06">4233 3493 0,'0'0'0,"0"-22"0,0-20 32,0 21-32,-21 21 0,0 0 15,0 0-15,0 0 0,-1 0 0,1 0 16,0 21-16,-21 0 0,21 0 15,-1 1-15,-20-1 0,21 0 0,0 21 16,0-21-16,-1 22 0,1-22 16,0 21-16,0-21 0,21 22 0,0-22 15,0 0-15,0 0 0,0 0 16,0 1-16,0-1 0,0 0 0,0 0 16,21-21-16,0 0 0,0 0 15,1 0-15,-1 0 0,0 0 0,21 0 16,-21-21-16,1 0 0,-1 0 15,21-1-15,-21 1 0,0 0 16,1-21-16,20 21 0,-21-22 0,0 1 16,0 0-16,22-22 0,-22 22 15,0-22-15,0 1 0,0-1 0,1 22 16,-1-22-16,0 22 0,0 0 16,0-1-16,-21 22 0,0 0 0,0 0 15,21 21-15,-42 0 31,0 42-31,21-21 0,-21 22 16,0-1-16,0 0 0,-1 22 16,1-22-16,0 22 0,21-1 0,0-20 15,-21 20-15,21-21 0,-21 1 16,21-1-16,0 0 0,0-20 0,0 20 16,0-21-16,0 0 0,21 0 15,0-21-15,0 22 0,0-22 0,1 0 16,-1 0-16,0 0 0,21 0 15,1 0-15,-1-22 0,0 1 0,1 0 16,-1 0-16,0 0 0,1 0 0</inkml:trace>
  <inkml:trace contextRef="#ctx0" brushRef="#br0" timeOffset="12083.99">5694 3217 0,'0'0'0,"42"-63"31,-42 42-31,-21 21 16,0 0-1,0 21-15,-1 0 0,1 0 0,0 0 16,-21 22-16,21-22 0,-1 21 16,1 1-16,0-1 0,0 0 0,0 1 15,0-22-15,-1 21 0,22 0 16,0-20-16,0-1 0,0 21 15,0-21-15,0 0 0,0 1 16,22-22-16,-1 0 16,0 0-16,0 0 0,0 0 0,22 0 15,-22-22-15,0 1 0,0 0 16,0 0-16,0 0 0,1 0 0,-22-22 16,0 22-16,0-21 0,0-1 0,0 22 15,0-21-15,-22 0 0,1-1 16,0 22-16,-21-21 0,21 21 15,-1 21-15,1-22 0,0 22 16,21-21-16,-21 21 0,42 0 31,21 0-15,-20 0-16,20 0 0,0 0 16,1 0-16,-1 0 0,0 0 0,1 0 15,-1 0-15,0 0 0,1 21 16,-1-21-16,-21 22 0,0-1 0,0 0 15,1 64 1,-1-64-16,-21 21 0,0-21 16,0 0-16,0 22 0,0-22 0,0 21 0,0-21 15,-21 1-15,-1 20 16,22-21-16,-21 0 0,21 0 0,-21-21 16,21 22-16,0-44 46,0 1-46,0 0 16,21 0-16,0-21 0,1 20 0,-1-20 16,0 0-16,0-1 0,21-20 15,-20 21-15,20-1 0,0 1 0,1 0 16,-1 20-16,21 1 0,-20 0 16,-1 0-16,0 21 0,1 0 0,-22 0 15,21 0-15,-21 21 0,1 0 16,-22 22-16,0-22 0,21 21 15,-21 0-15,0-20 0,0 20 0,0 0 16,0 1-16,-21-22 0,-1 21 16,22-21-16,-21 0 0,0 1 0,0-1 15,21 0-15,-21 0 0,0 0 16,21-42 15,21 0-15,0-21-16,21 20 0,-21 1 15</inkml:trace>
  <inkml:trace contextRef="#ctx0" brushRef="#br0" timeOffset="12887.93">7175 2921 0,'0'0'0,"22"-21"0,-22 0 16,0 0-16,0 42 31,-22 0-31,1 0 15,21 0-15,-21 22 0,0-1 0,21-21 16,-21 43-16,0-22 0,-1 0 16,1 1-16,21-1 0,-21 21 0,0-20 15,0-1-15,21-21 0,0 22 16,-21-22-16,21 21 0,0-21 16,0 0-16,0 1 0,42-22 15,-21 0-15,21 0 0,-20 0 16,20 0-16,0 0 0,-21-22 0,22 22 15,-1-42-15,0 21 0,-20 0 16,20-22-16,-21 22 0,21-21 0,-20 0 16,-1-1-16,-21 1 0,0 21 0,21 0 15,-21-22-15,0 22 16,-21 42 0,0 0-1,-1 22-15,22-22 0,-21 21 0,21-21 16,-21 22-16,0-22 0,21 21 0,0-21 15,0 22-15,0-22 0,0 0 16,0 0-16,0 0 0,21 1 0,21-22 16,-20 0-16,-1 0 15,21 0-15,-21 0 0,22 0 0,-22-22 16,21 22-16,0-21 0,-20 0 0,20-21 16,-21 21-16,0-1 0,22-20 15,-22 21-15,-21-21 0,21-22 16,0 22-16,-21 21 0,0-1 15,0 1-15,0 0 0,-21 42 32,0 0-17,21 1-15,0-1 0,-21 21 0,-1 0 16,22-20-16,-21 20 0,0 0 16,21 1-16,0-1 0,-21 21 0,21-20 15,0-1-15,0 0 0,0 1 0,-21 20 16,21-20-16,0 20 0,0 1 15,0-22-15,0 21 0,0 1 0,0-1 16,0 1-16,0 42 0,0-43 16,0 1-16,0-22 0,0 22 15,-21-22-15,21 0 0,-22 1 16,1-1-16,0-21 0,0 0 0,-21 0 16,20 1-16,-20-22 0,0 0 15,-1 0-15,-20 0 0,21-22 0,-22 1 16,1 0-16,20 0 0,1 0 0,0-22 15,20 22-15,1 0 0,0 0 16,21-21-16,0 20 0,0-20 0,0-21 16,0 20-16,21-20 0,22 20 15</inkml:trace>
  <inkml:trace contextRef="#ctx0" brushRef="#br0" timeOffset="14128.05">8869 3408 0,'0'0'0,"-21"0"0,-1 21 32,44-21-1,-1 0-31,21 0 0,-21-21 0,22 0 16,-1 0-16,0-1 0,1 1 0,-1-21 15,0 21-15,1-22 0,-1 1 16,0 21-16,1-21 0,-22-1 0,21 1 15,-21 0-15,-21-1 0,0 1 16,0 21-16,0-64 0,0 64 16,0 0-16,0 0 0,0-1 15,-21 22-15,0 0 16,0 0-16,0 0 0,-1 22 16,22 20-16,-21-21 0,0 21 15,21 1-15,-21 20 0,0-20 0,21 41 16,-21-20-16,-1 20 0,22 1 15,-21 0-15,0 21 0,0-22 0,0 1 16,0 21-16,-1-22 0,1 22 0,0 0 16,-21 0-16,21 0 0,-1 0 15,-20-22-15,21 22 0,0-21 0,0 21 16,-1-22-16,1 1 0,21 0 0,0 42 16,0-64-1,0-21-15,0 1 0,0-1 0,0 0 16,21-20-16,1-1 0,-1-21 0,0 0 15,0 0-15,21 0 0,1-21 0,-1-1 16,0-20-16,1 0 0,-1-1 16,22 1-16,-22-21 0,0-1 0,22 1 15,-22-1-15,0 1 0,1-22 0,-1 21 16,0-20-16,-20-1 0,-1 0 16,0 1-16,-21-1 0,0 0 15,-21 1-15,-22-1 0,22 22 0,-21-22 16,0 21-16,-22 1 0,22 21 0,-22-1 15,22 1-15,-22 21 0,-41-22 16,62 43-16,1 0 16,21 0-16,0 0 0,-1 0 0,44 0 31,-1 0-31,0-21 16,0 0-16,21 21 0,-20-21 0,20 0 15,0 21-15,-21-21 0,22-22 16,-1 22-16,0 0 0,1 0 0,-1-22 15,-21 22-15,22-21 0,-1 21 16,0 0-16,-21-22 0,22 22 0,-22 0 16,0 0-16,0 0 0,0-1 15,1 1-15,-22 0 0,0 0 0,0 0 16,0 42 15,0 0-31,-22 0 16,1 0-16,21 1 0,-21 20 0,21 0 15,0 1-15,0-22 0,0 21 16,0 0-16,0-20 0,0 20 0,0-21 16,0 0-16,21 0 0,0 1 15,1-1-15,-1-21 0,0 0 0,0 0 16,0 0-16,0 0 0,1 0 0,20-21 16,-21-1-16,0 1 0,0 0 15,1 0-15,-1 0 0,0-22 16,0 1-16,-21 21 0,0-21 15,21-1-15,-21 1 0,0 0 0,0-1 16,0 22-16,0-21 0,-21 21 0,21-1 16,-21 1-16,0 0 0,0 21 15,-1 0-15,1 0 0,0 0 0,0 0 16,0 0-16,0 0 0,-1 21 16,1 0-16,21 1 0,-21-1 0,21 0 15,-21 0-15,21 0 0,0 0 16,0 1-16,0 20 0,0-21 15,0 0-15,21 0 0,0-21 0,0 0 16,1 0-16,-1 0 16,21 0-16,-21 0 0,22 0 0</inkml:trace>
  <inkml:trace contextRef="#ctx0" brushRef="#br0" timeOffset="14559.07">10414 3154 0,'0'0'0,"-21"0"0,0 0 0,-1 0 16,22-21-16,0 0 0,-21 21 16,21-22-16,0 1 0,-21 21 0,21-21 15,0 0-15,0 0 0,21 0 16,0-1-16,1 1 16,-1 21-16,0 0 0,21 0 15,-21 0-15,1 0 0,-1 0 0,21 0 16,-21 21-16,22 1 0,-22-1 15,0 0-15,0 0 0,0 21 0,0-20 16,-21 20-16,22 0 0,-22-21 16,0 22-16,0-1 0,0-21 0,-22 22 15,1-22-15,0 0 0,0 0 0,0 0 16,21 0 0,-21-21-16,21-21 15,0 0-15,0 0 16,0-21-16,0 20 0,21-20 15,0 21-15,-21-21 0,21-1 0,0 1 16,-21 21-16,21-22 0,1 22 16,-1-21-16,0 21 0,0 0 0,-21-1 15,21 1-15,0 21 0,-21-21 16,22 21-16,-1 0 0,0 0 16,-21-21-16,21 21 15,0 0-15</inkml:trace>
  <inkml:trace contextRef="#ctx0" brushRef="#br0" timeOffset="15599.94">12721 2752 0,'21'0'0,"0"-21"0,-21-1 16,0 1-16,0 0 15,0 0-15,0 0 16,0 0-16,-21-1 0,0 22 15,-21 0-15,21 0 16,-1 0-16,1 0 0,-21 0 0,21 22 16,-22-1-16,22 0 0,-21 21 15,21 1-15,-22-1 0,22 0 16,0 1-16,0-1 0,0 0 0,0 1 16,-1-1-16,22 0 0,0 1 15,0-1-15,0-21 0,0 0 0,0 22 16,22-43-16,-1 21 0,0-21 15,0 0-15,0 0 0,0 0 0,22 0 16,-22 0-16,0-21 0,21-1 16,1 1-16,-22 0 0,21-21 0,-21 21 15,22-22-15,-22 1 0,21 21 0,-21-22 16,1 1-16,-1 0 0,0-1 16,-21 1-16,0 0 0,21-1 15,-21 22-15,0 0 0,0 0 16,0 42-1,0 0-15,0 0 0,-21 22 16,21-22-16,0 21 0,-21 1 16,21-22-16,0 21 0,-21 0 0,21 1 15,0-22-15,0 21 0,0-21 16,0 1-16,0-1 0,21 0 0,0 0 16,0 0-16,0-21 0,0 0 15,1 0-15,-1 0 0,0 0 0,21 0 16,1 0-16,-22 0 0,21-21 0,0 0 15,-20 0-15,-1 0 0</inkml:trace>
  <inkml:trace contextRef="#ctx0" brushRef="#br0" timeOffset="16007.78">13271 2879 0,'0'0'0,"-21"0"0,-21-64 31,42 43-31,0 0 16,21 21-16,0-21 0,0 0 15,1 21-15,-1-22 0,0 22 16,0 0-16,0 0 0,22 0 0,-22 0 16,0 0-16,0 0 0,0 22 15,0-1-15,1 0 0,-1 0 16,0 0-16,0 0 0,-21 1 0,0-1 16,0 21-16,0-21 0,0 0 15,0 22-15,0-22 0,0 0 0,0 0 16,-21 0-16,0 1 0,0-1 15,-1 0-15,1-21 0,21 21 16,-21-21-16,21-21 16,0 0-1,0 0-15,0-1 0,21-20 16,0 21-16,-21 0 0,22 0 16,-1-22-16,-21 22 0,21 0 0,0 0 15,0 0-15,-21-1 0,21 1 16,1 0-16,-1 21 0,0 0 15,0-21-15,0 21 0,0 0 16,1 0-16,-1 0 0,0 0 16,0 0-16,-21 21 15</inkml:trace>
  <inkml:trace contextRef="#ctx0" brushRef="#br0" timeOffset="16436.62">13928 2858 0,'0'-22'0,"0"1"16,0 0-16,0 0 16,0 0-16,21 21 0,-21-21 15,21 21-15,-21-22 0,21 22 0,0 0 16,0 0-16,1 0 0,-1 0 16,0 0-16,0 0 0,0 0 0,0 0 15,1 22-15,-1-1 0,0 0 16,0 21-16,0-21 0,-21 1 0,21 20 15,-21-21-15,22 0 0,-22 22 0,0-22 16,0 21-16,0-21 0,-22 0 16,1 1-16,0-1 0,0 0 0,0 0 15,0-21-15,-1 0 0,1 0 16,0 0 0,21-21-1,0 0-15,0 0 0,0-1 16,0 1-16,0 0 0,21 0 0,0 0 15,1 0-15,-22-22 0,21 22 16,0-21-16,0 21 0,0-1 0,0 1 16,1 0-16,-1 0 0,0 0 0,21 0 15,-21 21-15,1 0 0,-1 0 16,0 0-16,0 0 0,0 0 0,0 0 16,1 0-16,-1 0 15,0 21-15,21 0 0</inkml:trace>
  <inkml:trace contextRef="#ctx0" brushRef="#br0" timeOffset="17668.06">15303 2942 0,'0'0'0,"0"-21"0,0-42 31,-21 63-31,0-22 0,21-20 0,-21 21 16,0 0-16,-22 0 0,22 21 0,0-22 15,0 1-15,0 21 16,0 0-16,-22 0 0,22 0 0,0 0 16,-21 21-16,20 1 0,-20-1 15,21 0-15,0 0 0,-22 21 0,22 1 16,0-22-16,0 21 0,0-21 0,0 22 16,-1-1-16,22-21 0,0 22 15,0-22-15,0 0 0,0 0 0,0 0 16,0 0-16,22-21 0,-1 0 15,0 0-15,0 0 0,0 0 0,0 0 16,1 0-16,20 0 0,-21-21 0,21 0 16,-20 0-16,20 0 0,-21 0 15,21-1-15,-20 1 0,20 0 16,-21-21-16,0 21 0,0-22 16,1 22-16,-1-21 0,-21 21 0,0-22 15,0 22-15,0 0 0,0 0 16,0 42-1,-21 0-15,21 0 16,-22 0-16,1 1 0,0-1 16,0 21-16,21-21 0,0 22 0,-21-22 15,21 0-15,0 21 0,0-21 0,0 1 16,0-1-16,0 0 0,0 0 16,0 0-16,21 0 0,0-21 0,0 0 15,0 0-15,22 0 0,-22 0 16,21 0-16,-21 0 0,22-21 15,-22 21-15,21-21 0,-21 0 0,22 0 16,-22 0-16,21-1 0,-21 1 16,1-21-16,-1 21 0,0-22 0,0 22 15,0-21-15,0 21 0,-21-22 0,0 22 16,22 0-16,-22 0 16,0 42 15,0 0-31,-22 0 0,22 1 0,-21-1 0,21 21 15,0-21-15,-21 0 0,0 1 16,21-1-16,0 21 0,0-21 16,0 0-16,0 1 0,0-1 15,0 0-15,21-21 0,0 0 16,0 0-16,22 0 0,-22 0 0,0 0 16,43 0-16,-43-21 15,21 21-15,-21-21 0,0-1 0,1 1 16,20 0-16,-21 0 0,0 0 0,-21-22 15,21 22-15,1 0 0,-22 0 16,0-21-16,0 20 0,21 1 16,-21 0-16,0 42 47,0 0-47,0 1 0,0-1 15,0 0-15,0 0 0,-21 21 0,21-20 16,-22 20-16,1 0 0,21-21 15,-21 22-15,0 20 0,0-20 0,0 20 16,21-21-16,-22 22 0,1-1 0,21 1 16,-21-1-16,0 1 0,0-1 15,21 22-15,-21-21 0,-1 20 0,1-20 16,21-1-16,0 22 0,0-22 0,0 1 16,-21-22-16,21 22 15,0-22-15,0 0 0,0 1 0,0-1 16,0-21-16,0 0 0,0 1 0,0-1 15,0 0-15,-21-21 16,0 0 0,0 0-16,-1 0 0,1-21 15,0 0-15,0-1 0,0-20 0,-22 21 16,22-21-16,0-1 0,0 1 16,0-22-16,21 22 0,0-21 15,0-1-15,0 1 0,0-1 0,21 1 16,0-1-16,21 1 0,-20-22 0,20 21 15,-21 1-15,21-1 0,1 1 0,-22-1 16,21 1-16,-21 21 16,22-22-16,-1 22 0,-21-1 0,22 1 15,-22 21-15,0-21 0,21 20 0,-21 1 16,1-21-16,-1 21 0,21 0 16,-21-1-16</inkml:trace>
  <inkml:trace contextRef="#ctx0" brushRef="#br0" timeOffset="18087.05">16658 2794 0,'0'0'15,"21"-21"-15,0 21 0,-21-21 0,22 0 16,-22-1-16,21 1 0,-21 0 16,0 0-16,0 0 0,0 0 15,0-1-15,-21 22 16,-1 0-16,1 0 0,0 0 15,-21 0-15,21 22 0,-1-1 0,-20 0 16,21 0-16,0 0 0,-22 0 16,43 1-16,-21-1 0,21 0 0,0 0 15,0 0-15,0 0 16,0 1-16,21-22 0,1 21 16,20-21-16,-21 0 0,0 21 15,22 0-15,-22-21 0,21 21 16,-21-21-16,0 0 0,1 21 0,-1-21 15,-21 22-15,0-1 16,0 0-16,-21-21 16,-22 21-16,22-21 0,-21 0 0,21 0 15,-22 0-15,1 21 0,0-21 16,20 0-16,-20 0 0,21 0 0,-21 0 16,20 0-16,1 0 0,0 0 15,0 0-15,21-21 16,0 0-16,0 0 15</inkml:trace>
  <inkml:trace contextRef="#ctx0" brushRef="#br0" timeOffset="19011.9">18351 2709 0,'0'0'0,"22"-21"0,62 0 16,-63 21-16,22-42 15,-22 42-15,21-21 0,-21-1 16,1 22-16,-1-21 0,-21 0 16,0 0-16,0 0 0,0 0 15,0-1-15,0 1 0,0 0 16,-21 21-16,-22-21 0,22 21 0,-21 0 15,-1 0-15,1 0 0,0 0 16,-22 21-16,22 0 0,0 0 0,-1 22 16,22-22-16,-21 21 0,21 1 15,-1-1-15,1-21 0,0 21 0,21 1 16,0-22-16,0 0 0,0 0 0,0 0 16,0 1-16,21-1 0,0 0 15,22-21-15,-22 0 0,21 21 0,1-21 16,-22 0-16,21 0 0,0 0 15,-20 0-15,20 0 0,-21 0 16,-21-21 0,-21 21-1,0 0-15,0 0 0,-22 0 0,1 0 16,21 0-16,-22 0 0,1 0 16,21 21-16,-21 0 0,-1 0 0,22-21 15,0 22-15,0-1 0,0 0 16,21 0-16,-22 0 0,22 0 15,22-21 1,-1 0 0,0 0-16,0 0 0,21 0 0,-20 0 15,-1 0-15,21-21 16,-21 21-16,22-21 0,-1 0 0,-21 21 16,0-21-16,22 0 0,-22-1 15,0 1-15,0 21 0,-21-21 0,0 42 31,-21 0-15,0 1-16,0-1 0,-1 0 0,1 21 16,-21-21-16,21 22 0,0-22 15,-1 21-15,1 1 0,-21-1 0,0 21 16,42-20-16,-22-1 16,22-21-16,-21 0 0,21 1 15,0-1-15,0 0 0,0 0 0,0 0 16,21-21 15,1-21-31,-1 0 0,0 0 0,0 0 16,0-22-16,22 22 0,-1-21 15,0-1-15</inkml:trace>
  <inkml:trace contextRef="#ctx0" brushRef="#br0" timeOffset="19355.97">19960 2307 0,'0'0'0,"0"-21"0,0-21 15,0 21 1,0-1-16,-21 1 0,0 0 16,-22 21-16,22 0 15,0 0-15,0 0 0,0 0 0,-22 0 16,1 0-16,21 21 0,-21 0 15,-22 22-15,22-22 0,-1 21 0,1 22 16,0-22-16,-1 22 0,1-1 0,0 1 16,-1-22-16,22 21 0,0-20 15,0-1-15,21 0 0,0 1 16,0-22-16,0 21 0,21-21 16,0 1-16,0-1 0,22-21 0,-1 0 15,0 0-15,1 0 0,-1 0 16,22 0-16,-1 0 0,-21-21 0,22 21 15,-22-22-15,22 1 0,-22-21 16,0 21-16</inkml:trace>
  <inkml:trace contextRef="#ctx0" brushRef="#br0" timeOffset="19755.41">20151 2625 0,'0'-21'0,"0"42"0,0-64 16,0 22-16,-22 21 31,1 0-31,0 21 0,0 1 16,0-1-16,0 21 0,-1 0 15,22-20-15,-21 20 0,0-21 0,21 21 16,-21-20-16,21-1 0,0 21 16,0-21-16,0 0 0,0 1 15,0-1-15,21-21 0,0 0 0,0 0 16,1 0-16,-1 0 0,0 0 16,0 0-16,0 0 0,22-21 0,-22-1 15,0 1-15,0 0 16,0 0-16,22 0 0,-22 0 0,-21-22 0,21 1 15,-21 21-15,0-22 0,0 1 16,0 0-16,0 21 0,0-1 16,-21-20-16,0 42 0,-1-21 0,1 21 15,-21 0-15,21 0 0,0 0 16,-22 21-16,22-21 0,0 21 0,-21 22 16,20-22-16,1 21 0,0-21 15,21 22-15,0-22 0,-21 0 0,21 21 16,0-21-16,0 1 0,0-1 15,0 0-15,21 0 0,0-21 0,0 0 16,1 0-16,-1 0 0,21 0 16,-21 0-16,22 0 0,-22 0 15</inkml:trace>
  <inkml:trace contextRef="#ctx0" brushRef="#br0" timeOffset="20035.24">20701 2582 0,'0'0'0,"21"-63"0,0 21 16,0-107-1,-21 107-15,0 21 0,0 0 0,0 0 0,0-1 16,-42 44 0,21-1-1,0 21-15,0 0 0,-1 1 16,-20 20-16,21-20 0,0 20 0,0 1 16,-1-22-16,1 0 0,0 1 15,21-1-15,-21 0 0,21 1 16,-21-22-16,21 0 0,-21 21 15,21-21-15,0 1 0,0-1 16,21-21 0,0 0-16,0 0 15,0 0-15,0-21 0,1-1 0,20 1 16,-21 0-16,21-21 0</inkml:trace>
  <inkml:trace contextRef="#ctx0" brushRef="#br0" timeOffset="20292.04">21018 2328 0,'0'0'15,"22"-42"-15,-1 21 0,-21-21 0,0 20 16,21 22-16,-42 22 31,0 20-31,-1-21 0,1 21 16,0 22-16,0-22 0,-21 22 0,20-22 16,1 22-16,0-1 0,-21-21 15,21 1-15,-1-1 0,1 0 0,21-20 16,-21 20-16,0-21 0,21 0 15,0 0-15,0 1 0,0-1 0,-21-21 16,21 21-16,21-21 31,0-21-31,0 0 16,0 21-16,1-22 0,-1 1 16,21-21-16</inkml:trace>
  <inkml:trace contextRef="#ctx0" brushRef="#br0" timeOffset="20675.93">21082 2752 0,'-21'21'16,"0"-21"-16,21 21 0,-22-21 15,22 21-15,22-21 47,-1 0-31,0 0-16,0-21 0,0 0 15,0 0-15,1 21 0,-1-21 16,-21-1-16,0 1 0,21 0 0,-21 0 16,0 0-16,0 0 0,0-1 15,-21 22 1,0 0-16,-1 22 0,1-1 16,0 0-16,0 0 0,0 0 15,0 22-15,-1-22 0,1 21 0,0-21 16,0 22-16,0-22 0,21 0 15,0 0-15,0 0 0,0 0 0,0 22 16,0-22 0,21-21-16,0 0 0,0 0 0,0 0 15,1 0-15,20 0 0,-21 0 16,21 0-16,1 0 0,-1 0 0,0-21 16,1 0-16,-1-1 0,0 1 0</inkml:trace>
  <inkml:trace contextRef="#ctx0" brushRef="#br0" timeOffset="20928.02">21696 2752 0,'0'0'0,"21"-43"0,-21 22 0,0-42 16,0 42 0,-21 21-16,0 0 15,-1 0-15,1 21 0,0 0 0,0-21 16,0 42-16,-22-21 0,22 1 16,0-1-16,0 21 0,0-21 15,0 0-15,21 22 0,0-1 16,0-21-16,0 0 0,0 1 15,0-1-15,21 0 0,0-21 16,21 0-16,-21 0 16,1 0-16,20 0 0,-21 0 0,21 0 15,-20 0-15,20-21 0,0 21 0,-21-21 16,22-1-16,-1 1 0,-21-21 16,22 21-16,-22-22 0,21-20 0</inkml:trace>
  <inkml:trace contextRef="#ctx0" brushRef="#br0" timeOffset="21188.02">22034 2667 0,'43'-63'16,"-107"190"-16,85-191 0,43-63 0,-43 64 0,0 20 0,0-20 15,1 20-15,-22 1 0,0 0 16,0 21-16,21-1 0,-21 1 0,-21 42 31,-1-21-31,1 43 16,0-22-16,0 21 0,0 1 16,21-1-16,-21 0 0,-1 22 0,1-22 15,0 22-15,21-22 0,-21 21 16,21-20-16,-21-1 0,21 0 15,-21-20-15,21 20 0,0-21 0,0 0 0,0 0 16,0 1-16,0-1 16,0 0-16,21-21 15,0 0-15,0 0 16,0 0-16,0-21 0,1 0 16,-1-1-16,0 1 0,0 0 15,21 0-15,-20 0 0</inkml:trace>
  <inkml:trace contextRef="#ctx0" brushRef="#br0" timeOffset="21420.02">22394 2646 0,'0'21'31,"-21"0"-15,0 0-16,21 22 16,-21-22-16,0 0 0,21 0 0,-22 0 15,22 1-15,-21-1 0,0 0 0,21 0 16,0 0-16,0 0 0,0 1 15,0-1-15,21-21 32,0 0-17,1 0-15,-1-21 16,21 21-16,-21-22 0,22 1 0,-22 0 16,21 0-16</inkml:trace>
  <inkml:trace contextRef="#ctx0" brushRef="#br0" timeOffset="22156.14">22712 2709 0,'0'0'0,"21"-21"0,0 0 15,-21 0-15,0 0 0,-21 21 32,0 21-17,0 0-15,-1 0 0,1 0 16,0 1-16,0-1 0,0 21 0,0-21 16,21 0-16,0 1 0,-22-1 0,22 0 15,0 0-15,-21 0 16,21 0-16,0 1 15,21-22-15,1 0 16,-1 0 0,0 0-16,0-22 15,-21 1-15,0 0 0,0 0 16,0 0-16,0 0 0,0-1 0,0 1 16,21 0-16,-21 0 0,0 0 0,0 0 15,0-1-15,21 1 0,1 0 16,-1 0-16,0 21 0,0 0 15,0 0-15,0 0 0,1 0 16,-1 0-16,0 0 0,0 0 16,0 21-16,0 0 15,-21 0-15,0 1 0,0-1 16,0 0-16,0 0 16,0 0-16,0 0 0,0 1 0,0-1 15,0 0-15,0 0 16,-21 0-16,0-21 15,21 21-15,-21-21 16,21-21 31,0 0-47,0 0 0,21-21 16,0 20-16,0 1 0,1-21 15,20 21-15,-21-22 0,21 22 16,-20-21-16,20 21 0,-21 0 15,21-1-15,1 1 0,-22 21 0,21 0 16,-21 0-16,1 0 0,-1 21 16,0 1-16,-21-1 0,0 0 0,0 21 15,0-21-15,0 22 0,0-22 16,0 0-16,0 0 0,0 22 0,0-22 16,-21 0-16,21 0 0,-21 0 15,-1-21-15,22 21 16,-21-21-16,21-21 62,21 0-62,-21 0 0,22 21 0,-1-21 16,0 0-16,21-1 0</inkml:trace>
  <inkml:trace contextRef="#ctx0" brushRef="#br0" timeOffset="22578.93">23834 2561 0,'0'0'0,"0"-21"0,-22 21 16,1 0-1,0 0-15,0 0 0,0 0 16,0 0-16,-1 0 0,1 21 16,0-21-16,0 21 0,0 1 0,0-1 15,21 0-15,-22 0 16,22 0-16,0 0 0,0 1 15,22-1 1,-1-21-16,0 0 0,0 21 16,0-21-16,0 0 0,1 0 15,-1 0-15,0 0 16,-21 21-16,21-21 16,-21 21-16,0 0 0,0 1 15,0-1 1,-21-21-16,0 21 0,0-21 0,-1 21 15,1-21-15,0 21 0,0-21 16,0 0-16,0 0 16,-1 0-16,22 21 0,-21-21 0,0 0 15,0 0-15,0 0 16,0 0-16,-1 0 16,1-21-1,0 0-15,0 0 0,0 0 16,21 0-16,-21-1 0</inkml:trace>
  <inkml:trace contextRef="#ctx0" brushRef="#br0" timeOffset="22855.75">22902 2117 0,'0'0'0,"-21"0"16,0 0 93,0 0-93,0 0-16</inkml:trace>
  <inkml:trace contextRef="#ctx0" brushRef="#br0" timeOffset="23178.02">21929 2413 0,'0'0'0,"-22"0"0,1 0 16,21 21-16,21-21 16,1 0-16,20 0 15,-21 0-15,21 0 0,1 0 16,-22 0-16,21 0 0,1 0 0,-1 0 16,-21 0-16,0 0 0,22 0 15,-22 0-15,0 0 0,0 0 16,-42 0 62,0 21-62,0-21-16,-22 0 0</inkml:trace>
  <inkml:trace contextRef="#ctx0" brushRef="#br0" timeOffset="24676.44">2667 4276 0,'0'0'0,"-42"21"15,-43-21 1,64 21-16,21 0 31,21 0 0,0-21-31,0 0 0,22 0 16,-22 0-16,21 0 0,0 22 0,-20-22 16,20 0-16,0 0 0,22 0 15,-22 0-15,0 0 0,1 0 16,-1 21-16,0-21 0,22 0 15,-22 0-15,22 0 0,-1 0 0,1 0 16,-1 0-16,1 0 0,-1 0 0,22 0 16,0 0-16,-1 0 0,-20 0 15,20 0-15,22 0 0,-21 0 0,21-21 16,21 21-16,0 0 0,0-22 16,0 22-16,-21 0 0,21-21 15,0 21-15,0-21 0,0 21 0,21 0 16,-21-21-16,21 21 0,-21 0 0,0 0 15,21-21-15,-21 21 0,21-21 0,0 21 16,1 0-16,-22 0 16,21-22-16,0 22 0,0 0 0,0 0 15,0 0-15,1-21 0,-1 21 16,0 0-16,0 0 0,0 0 0,0 0 16,22 0-16,-22-21 0,-21 21 15,21 0-15,0 0 0,0 0 0,1 0 16,20 0-16,0 0 0,-21-21 0,22 21 15,-22 0-15,21 0 0,1 0 16,-22-21-16,21 21 0,0 0 0,-20 0 16,20-21-16,-21 21 0,21 0 15,1 0-15,-1 0 0,-21-22 16,0 22-16,22 0 0,-1 0 16,0-21-16,-20 0 0,20 21 0,0 0 15,-21-21-15,43 21 0,-22-21 16,1 21-16,-1-21 0,0 21 0,1 0 15,20-22-15,1 22 0,-22-21 0,21 21 16,-20 0-16,-1 0 0,22-21 16,-22 21-16,21 0 0,-20 0 0,-1 0 15,-21 0-15,22 0 0,-1 0 16,0-21-16,1 21 0,-22 0 0,21 0 16,-21 0-16,22 0 15,-22 0-15,21-21 0,-21 21 0,0 0 16,1 0-16,-22 0 0,21 0 15,0 0-15,0 0 0,-21 0 0,0 0 16,-21 0-16,0 0 0,0 0 16,-1 0-16,1 0 0,-21 0 0,0 0 15,20 0-15,65 0 0,-86 0 16,1 0-16,-21 0 0,-1 0 16,-21 0-16,1 0 0,-1 0 0,-21 0 15,0 0-15,1 0 16,-1 0-16,0 0 0,-21-21 62,-21 21-46,0-22-16,-1 1 16,1 21-16,-21-21 0,21 21 0</inkml:trace>
  <inkml:trace contextRef="#ctx0" brushRef="#br0" timeOffset="24819.42">20955 3831 0,'0'21'31,"0"1"-15,-21-22 0,0 21-16,-1-21 0,1 21 15,-21-21-15,21 0 0,-22 21 0</inkml:trace>
  <inkml:trace contextRef="#ctx0" brushRef="#br0" timeOffset="26379.83">1185 6943 0,'0'0'0,"21"0"0,1-21 15,-1 21-15,0-22 0,0 22 16,0-21-16,0 0 0,1 0 0,-1 21 16,-21-21-16,21 0 0,-21-1 15,21 22-15,-21-21 0,0 0 16,0 0-16,-21 21 0,0 0 16,-22 0-16,22 0 0,-21 0 15,0 0-15,-1 0 0,1 21 16,21 0-16,-22 0 0,1 1 0,21-1 15,0 21-15,-22-21 0,43 22 16,0-22-16,-21 21 0,21-21 16,0 22-16,0-22 0,21 21 15,-21-21-15,22 22 0,20-22 0,-21 0 16,21 21-16,-20-21 0,20 1 16,-21-1-16,21 0 0,1 0 15,-22 21-15,0-20 0,0-1 0,-21 0 16,0 0-16,0 0 0,0 0 15,-21 1-15,0-1 0,0 0 0,-22-21 16,1 21-16,0-21 16,-1 21-16,1-21 0,0 0 0,-1 0 15,1 0-15,0-21 0,21 0 16,-22 21-16,22-21 0,-21 0 16,21-22-16,-1 22 0,1 0 0,0-21 15,0 20-15,21 1 0,-21 0 16,21 0-16,0 0 0,0 0 0,0-1 15,21 22-15,0-21 0,21 21 16,-20 0-16,20-21 0,-21 21 16,21 0-16,1 0 0,-1 0 0</inkml:trace>
  <inkml:trace contextRef="#ctx0" brushRef="#br0" timeOffset="27019.02">1609 7154 0,'0'0'0,"0"64"16,-22-43 0,1 0-16,21 0 0,-21 22 0,0-22 15,21 0-15,-21 0 0,21 0 16,0 1-16,0-1 0,0 0 16,0 0-16,0 0 0,0 0 0,0 1 15,21-22 1,0 0-16,0 0 0,0 0 0,1 0 15,20-22-15,-21 22 16,21-21-16,-20-21 0,20 21 0,-21 0 16,21-22-16,-20 22 0,20-21 15,-21-1-15,0 1 0,-21 21 0,0-21 16,21 20-16,-21 1 0,0 0 16,0 0-16,0 0 0,-21 42 46,21 0-46,0 21 0,0 1 0,0-1 16,0 0-16,-21 22 0,21-22 16,0 22-16,0-1 0,0 1 0,0-1 15,0 1-15,0-1 16,0 22-16,0 0 0,0-1 0,0 22 16,0-21-16,0-1 0,0 1 15,21 0-15,-21-1 0,0 1 0,0 0 16,0-1-16,0-20 0,0-1 15,0 1-15,0-1 0,0-20 0,0-1 16,0 0-16,0-20 0,-42-1 16,21 0-16,0 0 0,-1-21 0,-20 0 15,0 0-15,-1 0 0,1-21 16,0 0-16,-22 0 0,22-1 0,0-20 16,-1 21-16,1-21 0,0-1 15,-1 1-15,22 0 0,0-1 0,0 1 16,21 0-16,-21-1 15,21 1-15,0 0 0,0-1 0,21 1 16,0 0-16,0-1 0,0 1 16,0-22-16,22 1 0,-1-1 0,0 1 15,1-1-15,-1 1 0</inkml:trace>
  <inkml:trace contextRef="#ctx0" brushRef="#br0" timeOffset="27508.01">2159 7387 0,'0'0'0,"0"-21"16,0 42 15,-21 0-31,21 1 0,0-1 16,-21 21-16,21-21 0,0 0 0,0 43 15,0-43-15,0 21 16,0-20-16,-22-1 0,22 0 0,-21 0 15,21 0-15,0 0 16,-21-21 0,21-21-1,0 0-15,0 0 16,0 0-16,0 0 0,0-22 16,0 1-16,21 21 0,-21-43 0,21 22 15,1 0-15,20-1 0,-21 1 16,21 0-16,1 20 0,-1-20 15,0 21-15,1 21 0,-1 0 0,0 0 16,1 21-16,-22 0 0,21 0 16,-21 22-16,1-1 0,-22 0 0,0 1 15,0-1-15,0 0 0,0 1 16,0-1-16,0-21 0,0 22 0,0-22 16,0 0-16,0 0 0,-22 0 15,22 0-15,-21-21 16,21-21-1,0 0 1,0 0-16,21-21 0,1-1 16,-1 22-16,-21-42 0,21 20 15</inkml:trace>
  <inkml:trace contextRef="#ctx0" brushRef="#br0" timeOffset="27752.35">2942 6900 0,'0'0'0,"0"22"31,0-1-31,0 21 0,-21-21 16,21 22-16,0-1 0,-21 21 15,21-20-15,0 20 0,0 1 0,0-22 16,-21 22-16,21-22 0,-22 21 16,22-20-16,0-1 0,0-21 0,-21 22 15,21-22-15,0 0 0,0 0 16,0 0-16,21-21 31,-21-21-31,0 0 0,0 0 16,22 0-16,-22-22 0</inkml:trace>
  <inkml:trace contextRef="#ctx0" brushRef="#br0" timeOffset="27955.41">2667 7303 0,'0'21'16,"21"-21"15,0 0-31,0 0 0,1-21 0,-1 21 16,21 0-16,-21 0 0,0-22 0,1 22 16,20 0-16,-21 0 15,0 0-15,22 0 0,-22 0 0,0 0 16,0 0-16,0 0 0</inkml:trace>
  <inkml:trace contextRef="#ctx0" brushRef="#br0" timeOffset="28996.03">3746 7514 0,'0'0'0,"22"-21"15,-22 0-15,0 0 0,0 0 0,0-1 16,0 1-16,0 0 16,0 0-16,-22-21 0,1 20 0,0 1 15,0 0-15,0 0 0,-22 0 16,22 21-16,0 0 0,0 0 0,-21 0 16,20 0-16,1 0 0,0 21 15,-21 21-15,21-21 0,-1 22 0,1-22 16,0 64-16,0-43 15,21-21-15,-21 21 0,21 1 0,0-22 16,0 21-16,0-21 0,0 1 16,0-1-16,21 0 0,0-21 15,0 0-15,0 0 0,1 0 16,-1 0-16,0 0 16,0 0-16,0-21 0,0 0 0,22-1 15,-22 1-15,0 0 0,0 0 16,22-21-16,-22 20 0,0-20 0,0 0 15,0-1-15,0 1 0,-21 0 16,22 21-16,-22-22 0,21 22 0,-21 0 16,0 42-1,0 0-15,0 0 16,0 22-16,0-22 0,0 127 31,0-106-31,0 1 0,0-22 0,0 21 16,0-21-16,0 1 0,0-1 15,0 0-15,0 0 0,21-21 32,0-21-17,0 0-15,-21 0 0,0-1 16,21 1-16,1-21 0,-1 21 16,-21-22-16,21 22 0,0-21 0,0 0 15,0-1-15,1 1 0,20 0 16,-21 20-16,0-20 0,0 21 0,1 21 15,-1 0-15,0 0 16,0 0-16,0 0 0,0 0 0,-21 21 16,22 21-16,-22-20 0,21-1 15,-21 21-15,0-21 0,0 22 0,0-1 16,0-21-16,0 21 0,0-20 0,0-1 16,0 0-16,-21 21 0,-1-21 15,22 1-15,-21-22 0,21 21 0,0-42 47,0-1-31,21 1-16,-21 0 0,22 0 0,-1-21 15,0 20-15,0-20 0,0 0 16,22-1-16,-22 1 0,0 0 16,0-1-16,0 1 0,22 0 0,-22 21 15,0-22-15,0 22 0,0 21 16,-21-21-16,0 42 15,0 0-15,0 0 16,-21 22-16,0-22 0,21 21 0,-21 1 16,21-1-16,-21 0 0,-1 1 0,22-22 15,0 21-15,0 0 0,0-20 16,0 20-16,0-21 0,0 0 0,0 0 16,0 1-16,22-1 15,-22 0-15,21-21 0,0 0 16,0 0-16,0 0 0,0 0 0,22 0 15,-22 0-15,21-21 0,-21 21 16,22-21-16,-22-1 0,21 1 0,1 0 16</inkml:trace>
  <inkml:trace contextRef="#ctx0" brushRef="#br0" timeOffset="29339.86">5503 7049 0,'-42'21'32,"42"0"-17,21-21 1,0 0-16,0 0 16,1 0-16,-1-21 15,-21 0-15,21 21 0,-21-22 16,0 1-16,0 0 15,-21 21-15,0 0 16,-1 0-16,1 0 0,0 0 16,0 0-1,0 21-15,0 0 0,-1-21 0,22 22 16,-21-1-16,21 0 0,-21 0 16,21 0-16,0 0 0,0 1 15,0-1-15,0 0 0,0 0 31,21-21-31</inkml:trace>
  <inkml:trace contextRef="#ctx0" brushRef="#br0" timeOffset="29647.96">5461 7514 0,'0'21'0,"0"-42"0,0 64 15,0-22-15,0 0 0,0 0 16,0 0-16,0 0 15,21-21-15,0 0 0,0 0 16,1 0-16,-1 0 0,0 0 0,0 0 16,0 0-16,0 0 0,1-21 15,-22 0-15,21 21 0,-21-21 16,0 0-16,0 0 0,-21 21 16,21-22-16,-22 22 15,1 0-15,0 0 0,0 0 16,0 0-16,0 22 0,-1-1 15,1 0-15,0 0 16,21 0 0,21-21-1,0 0-15,1-21 16</inkml:trace>
  <inkml:trace contextRef="#ctx0" brushRef="#br0" timeOffset="31658.95">17992 6562 0,'0'0'0,"0"-21"109,0-1 1,0 1-48,0 0-46,0 0-1,0 0 1,0 0-16,-22-1 16,22 1-16,-21 21 15,0-21-15,0 21 16,0 0-16,0 0 0,-1 0 16,1 0-16,0 0 0,0 0 15,0 42-15,0-20 0,-1 20 16,-20 0-16,21 1 0,0-1 0,0 0 15,-1 22-15,1-22 0,0 0 16,21 1-16,0-1 0,0 0 0,0-20 16,0 20-16,0-21 0,0 0 0,0 0 15,21 1-15,0-22 16,1 0-16,-1 0 0,0 0 0,21 0 16,-21 0-16,1 0 0,20-22 15,-21 1-15,0 0 0,0 0 0,1 0 16,-1 0-16,0-1 0,0-20 15,0 0-15,-21 21 0,21-22 16,-21 1-16,22 0 0,-1-1 0,-21 22 16,0-21-16,0 21 0,21-1 15,-21 44 1,0-1-16,0 21 16,0-21-16,0 0 0,0 22 0,0-22 15,0 21-15,0-21 0,0 22 16,0-22-16,0 0 0,0 0 0,0 0 15,0 1-15,21-1 0,0 0 16,0-21 0,1 0-16,-1 0 0,0 0 15,0 0-15,0 0 16,0-21-16,1 0 0,-1 21 0</inkml:trace>
  <inkml:trace contextRef="#ctx0" brushRef="#br0" timeOffset="32055.99">18351 6752 0,'0'0'15,"0"-21"-15,-21 21 0,21-21 0,-21 21 16,0-21-16,21 0 0,0-1 16,0 1-16,0 0 15,0 0-15,0 0 16,21 21-16,0 0 0,22 0 16,-22 0-16,21 0 0,-21 0 15,22 0-15,-22 0 0,21 0 0,-21 21 16,0 0-16,22 21 0,-43-20 15,21-1-15,0 0 0,-21 0 0,21 21 16,-21-20-16,0-1 0,0 0 16,0 0-16,0 0 0,0 0 0,-21 1 15,0-1-15,0-21 16,0 0-16,-1 0 16,22-21-16,0-1 15,0 1 1,0 0-16,0 0 0,0 0 0,0 0 15,0-1-15,22 1 0,-1 0 16,-21 0-16,21 0 0,-21 0 0,21 21 16,0 0-16,0 0 0,-21-22 0,22 22 15,-1 0-15,0 0 0,0 0 16,0 0-16,0 0 0,1 0 16,-1 0-16,0 0 0,0 0 15</inkml:trace>
  <inkml:trace contextRef="#ctx0" brushRef="#br0" timeOffset="32467.02">18986 6668 0,'0'0'0,"-21"0"15,21-22 1,0 1-16,0 0 0,0 0 16,0 0-16,0 0 15,21 21-15,1 0 0,-1 0 16,0 0-16,0 0 15,0 0-15,-21 21 0,21 0 16,-21 0-16,22 0 0,-22 22 16,21-22-16,-21 0 0,0 0 0,0 21 15,0-20-15,0-1 0,0 0 16,0 0-16,0 0 0,0 0 16,0 1-16,0-1 0,-21 0 15,-1-21 1,22-21-1,0 0 1,0-1-16,0 1 0,0 0 16,0 0-16,0 0 0,22-22 0,-22 22 15,21 0-15,-21 0 0,21 0 16,0 0-16,0-1 0,0 22 16,-21-21-16,22 21 15,-1 0-15,0 0 0,0 0 0,0 0 16,0 0-16,1 0 0,-1 0 15,0 0-15,0 0 0</inkml:trace>
  <inkml:trace contextRef="#ctx0" brushRef="#br0" timeOffset="33523.55">19981 6710 0,'0'0'0,"21"-21"0,-21 0 16,0-1-16,0 1 0,0 0 15,0 0-15,-21-21 0,21 20 16,-21 1-16,0 0 0,0 21 16,0-21-16,-1 21 0,1 0 15,0 0-15,0 0 0,0 0 0,-22 21 16,22 0-16,-21 0 0,21 22 16,-22-22-16,1 21 0,21-21 0,0 22 15,0-1-15,-1-21 0,1 22 16,21-22-16,0 0 0,0 21 0,0-21 15,0 1-15,21-22 0,1 21 0,-1-21 16,0 0-16,21 0 0,-21 0 16,22 0-16,-22 0 0,21 0 0,-21 0 15,22 0-15,-22-21 16,0-1-16,21 1 0,-20 0 0,-22 0 16,21 0-16,0-22 0,-21 22 0,21-21 15,-21 21-15,0-22 0,0 22 16,0 0-16,0 0 0,0 0 0,0 0 15,0 42 1,0 0 0,-21 0-16,21 0 0,0 0 15,-21 22-15,21-22 0,-21 21 0,21-21 16,0 1-16,0-1 0,0 0 16,0 0-16,0 0 0,0 0 0,0 1 15,21-22-15,0 21 0,0-21 16,0 0-1,0 0-15,1 0 0,20-21 0,-21 21 16,0-22-16,0 1 0,1 21 16,-1-21-16,0 0 0,0 0 0,0 0 15,-21-22-15,21 22 0,1 0 0,-22 0 16,0-22-16,0 22 0,21 0 16,-21 0-16,0 42 31,-21 0-31,21 0 0,0 22 15,-22-22-15,1 0 0,21 21 16,0-20-16,0-1 0,0 0 16,0 0-16,0 0 0,0 0 0,0 1 15,21-22 1,1 0-16,-1 0 0,0 0 0,0 0 16,0 0-16,0 0 0,22 0 15,-22-22-15,0 1 0,0 0 0,0 0 16,1 0-16,-1 0 0,0-1 0,0 1 15,0 0-15,-21-21 0,0 21 16,21 21-16,-21-22 0,22 1 0,-22 42 47,0 1-47,-22-1 16,1 0-16,21 21 0,-21-21 0,21 1 15,-21 20-15,0-21 0,0 21 0,21 1 16,-22-1-16,22-21 0,-21 22 15,21 20-15,-21-21 0,21 1 0,0-1 16,0 0-16,0 1 0,-21-1 16,21-21-16,0 22 0,-21-22 0,21 21 15,-21-21-15,-1 0 0,1 1 0,0-22 16,0 21-16,0-21 16,-22 0-16,1 0 0,0 0 0,-1 0 0,1 0 15,0 0-15,-1 0 0,1 0 16,-21-21-16,41 21 0,-20-22 15,21 22-15,0-21 0,0 21 0,21-21 16,0 0-16,0 0 16,0 0-16,21 21 0,0-22 0,0 1 15,21-21-15,43-22 0,-43 22 16</inkml:trace>
  <inkml:trace contextRef="#ctx0" brushRef="#br0" timeOffset="33812.01">21484 6265 0,'0'0'0,"21"-42"0,-21 21 0,0 0 15,0 0-15,0-1 0,0 1 0,0 42 16,-21 1 0,0-1-16,0 21 0,-22 0 15,22 22-15,-21-1 0,0 22 0,-1 0 16,1-1-16,0-20 0,-1 21 15,-20-1-15,-1 1 0,22-22 0,-22 22 16,1 0-16,-1-22 0,22 1 16,0-1-16,-1-20 0,22-1 0,0 0 15,0-21-15,0 1 0,21-1 0,-21 0 16,21-42 15</inkml:trace>
  <inkml:trace contextRef="#ctx0" brushRef="#br0" timeOffset="34318.99">17716 7959 0,'0'0'0,"0"-21"0,0-22 0,22 22 16,-22 0-16,0 0 0,0 0 15,0-1-15,-22 22 16,1 0-16,0 0 0,0 0 0,-21 0 16,20 0-16,1 22 0,-21 20 15,21-21-15,-22 21 0,1 1 0,21 20 16,-21-20-16,20 20 0,1 1 15,-21-22-15,21 21 0,0-20 0,-1 20 16,22-20-16,0-1 0,0 0 0,0 1 16,0-22-16,0 21 15,22-21-15,-1 0 0,21 1 0,-21-22 16,22 0-16,-1 0 0,21 0 16,-20 0-16,-1 0 0,22-22 0,-22 1 15,21 0-15,-20 0 0,-1 0 0,0 0 16</inkml:trace>
  <inkml:trace contextRef="#ctx0" brushRef="#br0" timeOffset="34712.01">18097 8213 0,'0'0'16,"0"-21"-16,0-1 0,0 1 0,0 0 15,0 0-15,-21 21 0,0 0 16,0 0-16,0 21 16,0 0-16,-1 0 0,22 22 0,-21-22 15,0 21-15,21-21 16,0 22-16,0-1 0,-21-21 0,21 22 15,0-1-15,0-21 0,0 0 0,0 22 16,0-22-16,21 0 0,0 0 16,0-21-16,1 0 0,-1 0 15,0 0-15,21 0 0,-21 0 0,22 0 16,-22 0-16,0-21 0,21 0 16,-20 0-16,-1-1 0,0 1 0,0 0 15,-21-21-15,0 21 0,0-22 16,0 1-16,0 0 0,-21-1 15,0 22-15,0-21 0,-1 21 0,1-22 16,0 22-16,0 21 0,0 0 16,0 0-16,-1 0 0,1 0 0,0 21 15,21 0-15,-21 1 0,0-1 16,0 0-16,21 0 0,0 0 0,0 0 16,0 1-16,0-1 0,0 0 0,0 0 15,0 0-15,21-21 16,0 0-16,0 0 0,21 0 0,-20 0 15</inkml:trace>
  <inkml:trace contextRef="#ctx0" brushRef="#br0" timeOffset="34979.22">18796 7938 0,'0'0'0,"21"-43"16,-21 22-16,0 0 0,0 0 0,0 0 15,-21 42 1,0 0-1,21 21-15,-21 1 0,-1-1 16,1 0-16,21 1 0,0 20 0,-21-21 16,0 1-16,21 20 0,0-20 0,-21-1 15,0 0-15,21 1 0,-22-22 16,22 21-16,0-21 0,0 0 0,0 1 16,0-1-16,22-21 31,-1 0-31,0 0 0,0 0 0,-21-21 15,21-1-15,0 1 0,1 0 0,-1-21 16</inkml:trace>
  <inkml:trace contextRef="#ctx0" brushRef="#br0" timeOffset="35219.97">19156 7705 0,'0'0'0,"0"21"16,0 21-16,0-21 15,-21 22-15,-1-1 0,1 22 16,21-22-16,-21 21 0,21 1 16,-21-1-16,0-20 0,21 20 0,0-20 15,-21-1-15,-1 0 0,22 1 16,0-1-16,0-21 0,0 0 0,0 0 16,0 1-16,0-1 0,22-21 31,-1 0-31,0 0 0,0-21 15,0-1-15,22 1 0</inkml:trace>
  <inkml:trace contextRef="#ctx0" brushRef="#br0" timeOffset="35579.82">19367 8382 0,'0'0'0,"22"0"31,-1 0-31,21 0 16,-21-21-16,0 0 0,1 21 15,-1-21-15,21-1 0,-21 22 0,0-21 16,1 0-16,-1 0 0,-21 0 0,0 0 16,0-1-16,0 1 15,-21 21 1,-1 0-16,1 21 15,-21-21-15,21 22 0,0-1 0,-22 0 16,22 21-16,0-21 0,0 1 0,0 20 16,-1-21-16,1 0 0,21 0 15,0 1-15,0-1 0,0 0 0,0 0 16,0 0-16,21-21 0,1 21 16,20-21-16,-21 0 0,21 0 15,-20 0-15,20 0 0,21 0 16,-20-21-16,-1 0 0,0 21 0</inkml:trace>
  <inkml:trace contextRef="#ctx0" brushRef="#br0" timeOffset="35835">20172 8192 0,'21'-22'0,"-42"44"0,42-65 16,-21 22-16,0 0 0,-21 21 16,0 0-1,-1 0-15,1 21 0,0 0 16,0 22-16,0-22 0,0 21 15,-1-21-15,1 22 0,0-22 0,0 21 16,21-21-16,-21 22 0,21-22 16,-21 0-16,21 0 0,0 0 0,0 0 15,0 1-15,21-22 0,0 21 16,0-21-16,0 0 16,0 0-16,1 0 0,-1 0 0,21 0 15,-21-21-15,22-1 0,-22 1 0,21 0 16,-21 0-16,22 0 0,-22-22 15</inkml:trace>
  <inkml:trace contextRef="#ctx0" brushRef="#br0" timeOffset="36107.33">20574 7853 0,'0'0'0,"0"-42"0,21 20 0,-21-41 32,-21 63-17,21 21-15,-21-21 0,0 21 16,-1 22-16,1-22 0,21 21 0,-21 0 15,0 1-15,0 20 0,0-20 0,21-1 16,-22 0-16,1 22 0,21-22 16,0 0-16,-21-20 0,21 20 0,0-21 15,-21 21-15,21-20 0,0-1 16,0 0-16,0 0 0,21-21 16,0 0-16,0 0 15,1 0-15,-1 0 16,0 0-16,0-21 0,0 21 0,22-21 15,-22 0-15,21-1 0,-21 1 0,22 0 16,-1-21-16</inkml:trace>
  <inkml:trace contextRef="#ctx0" brushRef="#br0" timeOffset="36995.15">20934 8149 0,'0'0'0,"63"-127"16,-84 127 15,21 21-31,-21 1 0,0-1 16,0 0-16,-1 21 0,1-21 15,0 22-15,0-22 0,0 21 0,0-21 16,-1 22-16,1-22 0,0 0 0,21 0 16,0 22-16,-21-43 0,21 21 15,0 0-15,0 0 0,21-21 16,0 21-16,22-21 16,-22 0-16,21 0 0,-21 0 15,22 0-15,-1-21 0,-21 0 0,21 0 16,-20 0-16,-1 21 0,21-22 15,-42-20-15,21 21 0,0 0 0,-21 0 16,0-22-16,0 22 0,0 0 16,0 0-16,-21 21 15,0 0-15,21 21 16,0 0 0,0 0-16,0 0 0,0 1 15,0-1-15,0 0 16,0 0-16,0 0 15,0-42 32,0 0-31,0 0-16,0 0 0,0-1 16,0 1-16,0-21 0,21 21 15,0-22-15,1 22 0,-22 0 0,21-21 16,0 21-16,0-1 0,0 1 15,0 21-15,1-21 0,-1 21 16,0 0-16,0 0 0,-21 21 16,21 0-16,-21 1 15,0-1-15,21 21 0,-21-21 0,0 0 16,0 22-16,0-22 0,0 21 16,0-21-16,0 22 0,0-22 0,0 0 15,-21 0-15,21 0 0,-21-21 0,21 22 16,-21-22-16,21 21 15,-21-21-15,0 0 16,21-21 0,0-1-16,0 1 15,0 0-15,21 0 0,0 0 0,0-22 16,0 22-16,0-21 16,1 0-16,41-43 0,-21 43 15,1-1-15,-22 1 0,21 21 0,1 0 16,-1-1-16,0 22 0,-21 0 15,22 0-15,-1 22 0,-21-1 0,0 21 16,-21 0-16,0-20 0,0 20 16,0 0-16,0 1 0,0-1 0,-21 0 15,0 1-15,0-22 0,0 0 16,0 0-16,-1 0 0,22 0 0,-42 22 16,21-43-16,0 0 0,0 0 31,-1 0-16,22-21-15,0-1 0,0-20 16,0 21-16,-21 0 0,21-22 16,0 1-16</inkml:trace>
  <inkml:trace contextRef="#ctx0" brushRef="#br0" timeOffset="37171.32">21569 7684 0,'-21'-22'0,"42"44"0,-64-44 0,22 1 0,0 21 16,0-21-16,0 21 15,0 0-15,-1 0 0,1 0 16,0 0-16,0 21 0,21 0 16,-21-21-16,21 22 15,-21-22-15,21 21 0,-22-21 16,1 0-16,0 0 0,0 0 16,0 0-16</inkml:trace>
  <inkml:trace contextRef="#ctx0" brushRef="#br0" timeOffset="37367.01">20532 7874 0,'0'0'0,"-22"0"0,22 21 15,22-21 1,20 0-16,-21 0 0,21 0 16,1 0-16,-1 0 0,0 0 15,1 0-15,-1 0 0,22 0 0,-22 0 16,0-21-16,-21 21 0,22-21 0,-1 21 15,-21 0-15,0-21 0,1 21 16,-22-21-16,0-1 0,0 1 16</inkml:trace>
  <inkml:trace contextRef="#ctx0" brushRef="#br0" timeOffset="38115.98">16044 6710 0,'0'-21'16,"-21"21"15,0 0-31,21 21 16,-21 0-16,21 0 0,-21-21 15,21 21-15,0 1 16,0-1-16,21-21 16,0 0-1,0 0-15,-21-21 16,21-1-16,-21 1 0,0 0 15,0 0-15,0 0 16,0 0-16,0-1 16,0 44 31,0-1-32,0 0-15,0 0 16,0 0-1,0 0-15,0 1 16,0-1 0</inkml:trace>
  <inkml:trace contextRef="#ctx0" brushRef="#br0" timeOffset="38651.91">16023 7408 0,'-21'22'15,"42"-44"-15,-42 65 0,0-22 16,21 0-16,0 0 31,21-21-15,0 0-1,0 0-15,0 0 16,1-21-16,-22 0 0,0 0 16,0 0-16,0-1 15,-22 22 1,1 0-16,0 0 16,0 0-16,0 22 15,0-1-15,21 0 16,0 0-16,0 0 15,0 0-15,21-21 16,0 0 0,0 0-16,0 0 0,0 0 15,1 0-15,-1-21 0,-21 0 16,0 0-16,0 0 16,0 0-16,0-1 15,-21 22-15,-1 0 16,1 0-16,0 0 15,0 0-15,0 0 16,21 22-16,-21-22 16</inkml:trace>
  <inkml:trace contextRef="#ctx0" brushRef="#br0" timeOffset="40431.39">12509 6541 0,'0'0'0,"0"-22"16,0-41 0,0 42-16,0 0 15,0 42 1,0 0-16,0 0 16,0 0-16,0 22 0,0-1 0,0 0 15,0 1-15,0-1 0,0 0 16,-21 1-16,21-1 0,0 0 0,0 1 15,-21-1-15,0 0 0,0-21 16,21 22-16,0-22 0,0 21 0,-21-21 16,21 1-16,0-1 0,0 0 15,21-42 17,-21 0-32,0-1 0,21 1 15,0 0-15,-21 0 0,0 0 0,0-22 16,0 22-16,0-21 0,0 21 15,0-22-15,0 1 0,0 0 0,0-1 16,0 1-16,0 0 0,0-1 0,0 1 16,21 0-16,0-1 0,-21 1 15,22 21-15,-1-21 0,0 20 0,0 1 16,21 0-16,-20 0 0,20 21 16,-21 0-16,21 0 0,1 0 0,-22 0 15,21 0-15,-21 21 16,1 21-16,-1-20 0,-21 20 0,0-21 15,0 21-15,-21 1 0,-1-22 0,-20 21 16,0 1-16,21-22 0,-22 0 16,1 21-16,0-21 0,20 1 0,-20-22 15,21 21-15,0-21 0,0 0 16,-1 0-16,22-21 31,0 42 0,22 0-15,-22 0-16,0 0 16,0 0-16,0 1 0,21-1 0,-21 0 15,21 0-15,-21 0 0,0 0 16,21 1-16,0-22 0,0 21 0,1-21 16,-1 21-16,21-21 15,-21 0-15,0 0 0,1 0 0,20 0 16,0 0-16,-21-21 0,22 21 0,-1-21 15,0-1-15,1 1 0,-22 0 16,21 0-16,-21 0 0,1 0 16,-1-1-16,0 1 0,-21 0 0,0 0 15,0 0-15,0 0 0,0-1 16,0 1-16,-21 21 16,0 0-16,-1 0 0,1 0 15,0 21-15,0 1 0,0-1 16,0 0-16,21 0 0,0 0 15,-22 0-15,22 1 0,0-1 0,0 0 16,0 0-16,0 0 0,0 0 16,0 1-16,0-1 0,22-21 0,-22 21 15,21-21-15,0 0 0,21 21 0,-21-21 16,22 0-16,-22 0 0,21 0 16,1 0-16,-1-21 0,0 21 0,1-21 15,-1 0-15,0-1 16,-21 1-16,22 0 0,-1 0 0,-21 0 15,0-22-15,1 1 0,-1 21 0,-21-21 16,0-1-16,21 1 0,-21 0 16,0-1-16,0 1 0,0 0 0,0 20 15,0 1-15,0 0 0,0 0 16,-21 21 0,21 21-16,0 0 15,0 0-15,-21 22 0,21-22 16,-22 21-16,22 1 0,-21-1 0,21 21 15,-21-20-15,21-1 0,-21 0 16,0 22-16,21-22 0,-21 22 0,-1-1 16,22 1-16,-21-1 0,0 22 15,21-22-15,0 1 0,-21-1 0,0 86 16,0-107-16,21 21 0,0 1 16,0-22-16,0 22 0,0-22 15,0-21-15,0 22 0,0-22 0,0 0 16,21 0-16,0-21 0,0 0 15,0 0-15,0 0 0,1-21 0,-1 0 16,21 0-16,0-1 0,-20 1 0,20-21 16,-21 0-16,0 20 0,22-20 15,-22 0-15,-21-1 0,0 1 16,0 0-16,0-22 0,0 22 0,-21 0 16,-1-22-16,1 22 0,-21-1 15,21 1-15,-22 21 0,1 0 0,0 0 16,21-1-16,-22 22 0,22 0 15,-21-21 1,42 0-16,21 21 16,0-21-16,21 21 0,-20-21 15,20 21-15,0-21 0,-21-1 0,22 22 16,-22-21-16,21 21 0,-21-21 16,1 21-16,-1 0 0,0-21 15</inkml:trace>
  <inkml:trace contextRef="#ctx0" brushRef="#br0" timeOffset="40907.71">11980 7726 0,'0'0'0,"-21"-21"0,-21-85 31,42 85-31,0 0 0,0-1 0,0 44 31,21 20-15,0-21-16,0 21 0,0-20 0,1 20 16,-22 21-16,0-20 0,21-1 0,-21 22 15,0-22-15,0 0 0,0 1 16,0-1-16,0 0 0,0-21 0,0 22 15,0-22-15,0 0 16,21-42 15,-21-21-31,0 20 0,21-20 16,0 21-16,0-21 0</inkml:trace>
  <inkml:trace contextRef="#ctx0" brushRef="#br0" timeOffset="41135.74">12340 7599 0,'0'0'0,"0"-21"0,21 0 16,-21 42 0,-21 0-1,21 21-15,-21-21 0,0 1 16,0 20-16,21-21 0,-22 21 0,1 1 16,0-22-16,0 21 0,0 1 0,0-1 15,-1 0-15,1 1 0,0-22 16,21 0-16,0 0 0,0 0 15,0 0-15,0 1 0,21-22 16,0 0 0,1 0-16,20 0 0,-21 0 0,0-22 15,22 22-15</inkml:trace>
  <inkml:trace contextRef="#ctx0" brushRef="#br0" timeOffset="42467.95">12594 8022 0,'0'0'0,"21"0"0,43-106 16,-64 85-1,0 0-15,0 0 0,0 0 16,0 0-16,0-1 0,0 1 16,-21 21-16,-1 0 0,1 0 0,0 0 15,0 0-15,0 0 16,0 21-16,-1 1 16,22-1-16,-21 21 0,0-21 15,0 22-15,0-22 0,0 21 0,-1 0 16,22 1-16,-21-22 0,21 21 15,-21-21-15,21 22 0,0-22 0,0 0 16,0 0-16,21 0 16,0-21-16,1 0 15,-1 0-15,0-21 0,0 0 0,0 0 16,0 0-16,22 0 0,-22-1 0,0-20 16,0 21-16,0-21 0,-21 20 15,22-20-15,-1 21 0,-21-21 16,21 20-16,-21 1 0,0 0 15,0 0-15,21 0 16,-21 42 0,0 0-1,0 0-15,-21 0 0,21 22 0,0-22 16,0 0-16,0 21 0,-21-20 16,21-1-16,0 21 0,0-21 15,0 0-15,0 1 0,0-1 0,0 0 16,21-21-16,0 0 15,0 0-15,0 0 0,1 0 16,-1 0-16,0-21 0,0 0 16,0-1-16,0 1 0,1 0 0,-1 0 15,0 0-15,0-22 0,0 22 0,0 0 16,-21-21-16,0 21 0,0-1 16,0 1-16,-21 21 15,0 0 1,0 0-16,0 21 0,21 1 15,0-1-15,0 0 0,0 0 16,0 0-16,0 0 0,0 1 16,21-1-16,0 0 0,0 0 0,0 0 15,-21 0-15,22 1 0,-1-1 16,0 0-16,0 0 0,0-21 16,0 21-16,1-21 0,-1 0 0,21 0 15,-21 0-15,0 0 0,22 0 16,-22 0-16,0 0 0,21 0 0,-20-21 15,-1 0-15,21 0 0,-21 21 0,0-21 16,1-1-16,-1-20 0,0 21 16,0 0-16,-21-22 0,0 22 0,0 0 15,0-21-15,0 21 0,0-1 16,0 1-16,-21 0 0,0 21 16,0 0-16,-1 0 15,1 0-15,0 21 0,0 0 16,-21-21-16,20 43 0,1-22 0,0 0 15,0 21-15,-21-20 0,20 20 16,22-21-16,-21 21 0,21-20 0,-21-1 16,21 0-16,0 0 0,0 0 0,0 0 15,21-21-15,0 0 16,1 0-16,-1 0 0,21 0 0,-21 0 16,0 0-16,1 0 0,-1-21 0,21 0 15,-21 0-15,0 0 0,1 0 16,-1-1-16,0 1 0,-21-21 15,21 21-15,-21 0 0,21-22 16,-21 22-16,0 0 0,0 0 0,0 0 16,0-1-16,0 44 31,0-1-31,0 0 16,0 21-16,0-21 0,0 1 15,0-1-15,0 0 0,0 0 0,0 0 16,0 0-16,0 1 0,0-1 15,21-21 1,1 0-16,-1 0 0,0 0 16,0-21-16,0-1 15,0 1-15,1 0 0,-1 0 16,0 0-16,-21 0 0,21-1 0,0 1 16,0 0-16,-21 0 15,0 0-15,0 42 31,0 0-31,0 0 0,0 0 0,0 1 16,0-1-16,0 0 0,-21 0 16,21 0-16,0 0 15,-21-21-15,21 22 16,0-44 15,0 1-31,0 0 16,0 0-16,0 0 0,0 0 15,0-1-15,0 1 0</inkml:trace>
  <inkml:trace contextRef="#ctx0" brushRef="#br0" timeOffset="42632.98">13864 7747 0,'0'0'16,"0"-21"-16,21 21 62,0 0-46,1 0-16,-1 0 16,0 0-16,0-21 0,0 21 15</inkml:trace>
  <inkml:trace contextRef="#ctx0" brushRef="#br0" timeOffset="43151.74">14393 7599 0,'-21'0'31,"0"21"-31,21 0 16,-21-21-16,0 21 0,21 1 0,-22-1 15,22 0-15,0 0 0,0 0 0,0 22 16,-21-22-16,21 0 16,0 21-16,-21-21 0,21 22 0,0-22 15,0 21-15,0-21 0,-21 22 0,21-22 16,-21 0-16,21 0 0,0 0 15,-21 1-15,21-1 0,0 0 16,0-42 15,0 0-31,0-1 0,0 1 16,0 0-16,0 0 0,0 0 16,0 0-16,21-1 0,0-20 0,0 21 15,0 0-15,0 0 0,1-22 16,-1 43-16,21-21 0,-21 0 15,0 21-15,1 0 0,20 0 0,-21 0 16,0 0-16,0 0 0,1 0 16,-1 21-16,-21 0 0,0 0 15,0 1-15,0-1 0,0 0 0,0 0 16,0 0-16,-21 0 0,-1 1 16,1-1-16,0 0 0,-21 0 0,21-21 15,-1 21-15,-20 0 0,21-21 16,0 0-16,-22 22 15,22-22-15,0 0 0,0 0 0,21-22 32,0 1-32,0 0 15,21 0-15,0 0 0,0 0 0,1-1 16</inkml:trace>
  <inkml:trace contextRef="#ctx0" brushRef="#br0" timeOffset="43443.99">14795 7557 0,'0'0'0,"22"-22"31,-22 44-15,0-1-16,0 0 16,0 0-16,-22 21 0,22-20 0,-21 20 15,21-21-15,0 21 0,0 1 0,-21-22 16,0 21-16,21 1 0,-21-22 15,21 21-15,0-21 0,-21 22 0,21-22 16,-22 0-16,22 0 0,0 0 16,0 0-16,22-21 47,-1-21-47,-21 0 0,21 0 0,0 0 15,-21 0-15,21 21 0,-21-22 16</inkml:trace>
  <inkml:trace contextRef="#ctx0" brushRef="#br0" timeOffset="43795.28">14817 7959 0,'21'0'32,"0"0"-32,0 0 15,0-21-15,0 21 16,1-22-16,-1 22 0,-21-21 15,0 0-15,21 21 0,-21-21 16,-21 21 15,0 0-31,-1 0 16,1 21-16,0 0 0,0 0 16,0 1-16,21-1 0,-21 0 0,21 21 15,-22-21-15,22 1 0,0-1 16,0 0-16,0 0 0,0 0 0,0 0 15,22-21-15,-1 0 16,0 0-16,0 0 0,0 0 16,0 0-16,22 0 0,-22-21 0,0 0 15,21 21-15,-20-21 0,-1 0 0,0 0 16,21-22-16,-21 22 16,1 0-16,-1 0 0</inkml:trace>
  <inkml:trace contextRef="#ctx0" brushRef="#br0" timeOffset="44755.23">8340 6689 0,'0'0'16,"-22"-21"0,22-1-16,-21 22 15,0 0 1,0 22-16,21-1 15,0 21-15,-21 0 0,21 1 16,-21-1-16,21 22 0,0-22 0,0 21 16,0 1-16,0-1 0,-22 1 15,22-22-15,-21 22 0,21-22 0,-21 22 16,21-22-16,0-21 0,0 21 16,0-20-16,-21-1 0,21 0 0,21-21 31,-21-21-16,21 0-15,0-1 0,1-20 0,-22 21 16,21-21-16,-21-1 0,21 1 16,-21 0-16,0-22 0,21 22 0</inkml:trace>
  <inkml:trace contextRef="#ctx0" brushRef="#br0" timeOffset="45211.91">8255 6858 0,'0'0'0,"0"-42"0,-21 21 15,21-1-15,0 1 0,0 0 16,0 0-16,0-21 0,0 20 15,0 1-15,0 0 0,0 0 16,0 0-16,21 21 0,0-21 0,0-1 16,0 22-16,1 0 0,20 0 15,-21 0-15,21 0 0,1 0 0,-1 22 16,0-1-16,-20 0 0,20 21 16,-21-21-16,21 22 0,-42-1 0,0 0 15,0-20-15,0 20 0,0 0 0,-21-21 16,-21 22-16,21-22 15,-22 0-15,1 21 0,21-20 0,-21-1 16,20-21-16,1 21 0,-21 0 16,21-21-16,0 0 0,-1 0 15,1 0 1,21-21 0,0 42 15,0 0-31,0 22 0,0-22 15,0 0-15,21 21 0,1-21 16,-22 22-16,21-22 0,-21 0 16,0 0-16,21 22 0,0-22 0,0 0 15,0 0-15,1-21 16,-1 0-16,0 0 16,0 0-16,0 0 0,0 0 15,1-21-15,-1 0 0,0 0 16,0-1-16,0 1 0,0 0 15</inkml:trace>
  <inkml:trace contextRef="#ctx0" brushRef="#br0" timeOffset="45582.21">8805 7218 0,'0'21'0,"0"0"16,21-21 30,1 0-46,-1-21 0,0 0 16,0 0-16,0 0 0,22 21 0,-22-22 0,0 1 16,0 0-16,-21 0 0,21 0 15,-21 0-15,0-1 0,0 1 16,0 0-16,-21 21 16,0 0-1,0 0-15,0 21 0,-1 0 16,22 1-16,-21 20 0,0-21 15,0 21-15,21 1 0,0-1 0,0-21 16,0 22-16,0-1 0,0-21 16,0 21-16,0-20 0,0-1 0,0 0 15,0 0-15,21 0 0,0-21 0,0 0 16,1 0-16,-1 0 0,0 0 16,21 0-16,-21 0 0,22-21 0,-22 0 15,21 0-15,1 0 0,-22-22 16,21 22-16,0-21 0</inkml:trace>
  <inkml:trace contextRef="#ctx0" brushRef="#br0" timeOffset="45847.71">9588 6731 0,'0'-21'0,"0"42"0,0-63 16,0 21-16,0-1 0,0 44 31,-21-1-31,21 21 0,-21-21 16,21 22-16,0-1 0,0 0 0,-21 1 15,0-1-15,21 0 0,-21 1 0,21-1 16,-22 21-16,22-20 0,0-1 16,-21 0-16,0 1 0,21-1 0,0 0 15,0-20-15,0-1 0,0 0 16,0 0-16,0 0 0,21-42 47,-21 0-47,21 21 0,-21-42 0,0 20 15,22 1-15,-22-21 0,0 21 0</inkml:trace>
  <inkml:trace contextRef="#ctx0" brushRef="#br0" timeOffset="46027.88">9377 7112 0,'-21'0'15,"42"0"16,0 0-31,0 0 0,0 0 16,0 0-16,1 0 0,20 0 0,-21-21 16,0 21-16,22-21 0,-22 21 15,0-21-15,0 21 0,21 0 0,-20-22 16,-1 22-16</inkml:trace>
  <inkml:trace contextRef="#ctx0" brushRef="#br0" timeOffset="47098.98">9864 6985 0,'0'21'31,"0"0"-31,-22 1 16,1-22-16,21 21 0,-21 0 16,21 21-16,0-21 0,0 1 15,-21 20-15,21-21 0,0 0 0,-21 22 16,21-22-16,0 0 0,0 0 0,0 0 16,0 0-16,0 1 15,0-1-15,21-21 16,0 0-16,0 0 15,0-21-15,1 21 0,-1-22 16,0 1-16,0 0 0,0 21 0,0-42 16,1 21-16,-1-1 0,0 1 15,0-21-15,-21 21 0,21 0 16,0-1-16,1 1 0,-22 0 16,0 0-16,21 21 0,-21-21 15,0 42 16,0 0-31,0 0 0,0 22 16,-21-22-16,-1 0 0,22 0 16,0 21-16,0-20 0,0-1 0,-21 0 15,21 21-15,0-21 0,0 1 16,0-1-16,21-21 16,1 0-16,-1 0 0,0 0 15,0 0-15,0 0 0,22 0 0,-22-21 16,0-1-16,21 1 15,1-21-15,-1 21 0,-21 0 16,0-22-16,0 22 0,1 0 16,-22-21-16,0 20 0,0 1 0,0 0 15,0 0-15,-22 21 16,1 0-16,0 0 16,0 21-16,0-21 0,21 21 15,0 0-15,0 1 0,0-1 16,0 0-16,0 0 0,0 0 0,0 0 15,0 22-15,0-22 0,0 0 16,0 0-16,0 0 0,0 1 16,21-22-16,-21 21 0,21 0 0,0 0 15,0-21-15,1 0 16,-1 0-16,0 0 16,0 0-16,0 0 0,0 0 0,1-21 15,-1 0-15,0 21 0,0-21 0,0-1 16,0 1-16,1 0 0,-22 0 15,21-21-15,-21 20 0,21 1 0,-21-21 16,0 21-16,0 0 0,0-1 16,0 1-16,0 0 0,0 0 0,21 21 15,-21 21 17,-21 0-32,21 0 0,0 1 15,-21-1-15,0 0 0,21 0 0,-22 0 16,22 0-16,-21 1 0,21-1 15,0 0-15,-21 0 0,21 0 0,-21-21 16,21 21-16,0 1 0,0-1 16,0-42 31,0-1-47,0 1 0,0 0 15,21 0-15,0 0 0,0-22 0,1 22 16,-1-21-16,0 21 15,0 0-15,0-1 0,0 1 0,1 21 16,-1 0-16,0 0 16,0 21-16,-21 1 0,0-1 15,0 0-15,0 0 0,0 21 0,0-20 16,0-1-16,0 21 0,0-21 16,-21 0-16,0 1 0,0 20 0,-1-21 15,1 0-15,21 0 0,-21-21 16,21 22-16,-21-22 15,0 0-15</inkml:trace>
  <inkml:trace contextRef="#ctx0" brushRef="#br0" timeOffset="47620.02">8594 7938 0,'0'-22'0,"0"44"0,0-65 16,-22 22-16,22 0 0,0 0 16,0 42 15,-21 0-16,21 0-15,-21 0 0,21 22 16,-21-1-16,21 0 0,0 1 0,-21 20 16,0-20-16,-1-1 0,22 0 0,-21 1 15,21-1-15,-21-21 0,21 21 16,-21-20-16,21-1 0,0 0 0,0 0 16,0 0-16,21-21 31,0 0-31,0 0 0,1-21 15,-22 0-15,21 0 0,-21 0 16,0-1-16,0 1 0,0 0 16,0 0-16</inkml:trace>
  <inkml:trace contextRef="#ctx0" brushRef="#br0" timeOffset="48352.4">8297 8213 0,'0'0'0,"-42"0"15,42 21-15,0 0 16,0 0-16,0 0 15,21-21 1,0 22-16,0-22 0,1 0 0,-1 0 16,21 0-16,-21 0 0,22 0 15,20-43-15,-21 43 0,1-21 16,-1 0-16,-21 21 0,22-21 16,-1 0-16,-21-1 0,0 22 15,0-21-15,1 21 0,-22-21 16,0 42 15,-22 0-31,22 1 16,0-1-16,0 21 0,0-21 0,-21 0 15,21 1-15,0-1 0,0 0 0,0 0 16,0 0-16,0 0 16,0 1-16,21-22 0,1 0 15,20 0-15,-21 0 16,0 0-16,22 0 0,-22 0 15,0 0-15,21-22 0,-21 1 0,1 0 16,20 21-16,-21-21 0,0 0 16,0-22-16,1 22 0,-22 0 0,21 0 15,0-21-15,-21 20 0,0 1 0,0 0 16,0 0-16,-21 21 31,21 21-15,-21-21-16,-1 21 0,22 0 15,0 22-15,-21-22 0,21 0 0,0 21 16,0-20-16,0 20 16,0 0-16,0-21 0,0 22 0,0-1 15,0 0-15,0-20 0,0 20 0,0 21 16,0-20-16,0-1 0,0 0 16,0 1-16,0 20 0,0-20 0,0-1 15,0 0-15,0 1 0,0-1 16,0-21-16,-21 21 0,0-20 0,21-1 15,-21 0-15,0-21 0,-1 21 0,-20-21 16,21 0-16,-21 0 0,20 0 16,-20 0-16,21-21 15,-21 0-15,-1 0 0,1-1 0,21 1 0,-22-21 16,22 21-16,0-22 0,0 1 16,0 0-16,21-1 0,-21 22 15,21-21-15,0 0 0,0 20 0,21-20 16,0 21-16,0 0 0,21 0 15,-20-1-15,20-20 0,21 21 16,-20 0-16</inkml:trace>
  <inkml:trace contextRef="#ctx0" brushRef="#br0" timeOffset="48683.98">9652 8149 0,'0'0'0,"-21"0"0,0 0 15,-1 0-15,22 21 16,-21 1-16,21-1 16,-21 0-16,21 0 0,0 21 15,0-20-15,0 20 0,0 0 0,0 1 16,0-1-16,0 0 0,0 1 16,0-1-16,0 0 0,0 1 0,0-1 15,-21 21-15,21-20 0,0-1 0,-21 0 16,0 1-16,21-22 0,-22 0 15,22 21-15,0-20 0,0-1 16,-21-21-16,21-21 31,0-1-15,0 1-16,0-21 0,0 21 16,21-22-16,1 1 0,-22 0 0,0-1 15,21 1-15</inkml:trace>
  <inkml:trace contextRef="#ctx0" brushRef="#br0" timeOffset="48987.72">9567 8234 0,'0'0'0,"-21"-64"31,21 43-31,0 0 16,0 0-16,21 0 15,0 0-15,1 21 0,-1 0 16,0-22-16,21 22 0,-21 0 15,1 0-15,-1 0 0,21 22 0,-21-1 16,0 0-16,1 0 0,-22 21 16,0-20-16,0-1 0,0 21 0,0-21 15,0 22-15,-22-22 0,1 0 0,0 0 16,0 0-16,-21 0 0,20-21 0,1 22 16,0-22-16,0 0 0,0 0 15,0 21-15,-1-21 0,1 0 31,21-21-31,-21 21 0,21-22 0,-21 22 16,21-21-16,0 0 0</inkml:trace>
  <inkml:trace contextRef="#ctx0" brushRef="#br0" timeOffset="50575.22">6371 7366 0,'0'-21'16,"21"0"0,0 0-16,1-1 0,-1 1 15,0-21-15,0 21 16,0 0-16,0-22 0,22 22 0,-22 0 16,0-21-16,0 20 0,0 1 0,-21-21 15,0 21-15,0 0 0,0-1 16,0 1-16,0 0 0,0 0 0,0 0 15,0 0-15,-21 21 16,0 0 0,0 21-16,0 0 0,21 0 15,0 0-15,-21 22 0,-1-1 16,22 0-16,0 22 0,-21 42 16,0-43-16,21 22 0,-21-22 15,21 1-15,0 20 0,0-20 16,-21-1-16,0 1 0,-1 21 0,22-22 15,-21 1-15,21-1 0,0 1 16,-21-1-16,21 1 0,-21-22 0,21 21 16,0-20-16,0-22 0,0 21 0,0-21 15,0 1-15,21-22 0,0 0 16,0 0-16,1 0 0,-1 0 0,0 0 16,21-22-16,-21-20 0,1 21 0,20 0 15,-21-22-15,21 1 0,-20 0 16,-1-1-16,0-20 0,0 21 15,-21-1-15,0-20 0,0 20 0,0 1 16,0 0-16,-21-1 0,-21 1 16,20 21-16,-20-21 0,0 20 0,21-20 15,-22 21-15,1 0 0,21 0 16,-22 21-16,22-22 0,0 22 16,21-21-16,21 0 15,0 21 1,1-21-16,-1 21 0,0-21 0,21 21 15,-21-21-15,22-1 0,-1 1 16,0 0-16,-20 0 0,20 0 0,-21 0 16,0 21-16,0-22 0,1 1 15,-22 0-15,0 0 0,21 0 16,-21 0-16,0 42 47,0 0-47,0 0 15,0 0-15,0 22 0,0-22 0,0 21 16,0-21-16,0 22 0,0-22 0,0 0 16,0 21-16,0-21 0,0 1 15,0-1-15,0 0 0,21-21 16,0 0-16,0 0 16,0 0-16,1 0 0,-1-21 0,0 0 15,0 21-15,0-22 0,-21 1 16,21 0-16,-21 0 0,22 0 15,-22-22-15,0 22 0,0 0 0,0-21 16,0 21-16,0-1 0,0 1 16,-22 0-16,1 0 0,0 21 15,21-21-15,0 42 32,0 0-32,0 0 15</inkml:trace>
  <inkml:trace contextRef="#ctx0" brushRef="#br0" timeOffset="50939.64">7175 7260 0,'0'-21'31,"0"0"-15,22 0-1,-1 21-15,0 0 16,0 0-16,0 0 16,-21 21-16,21 0 0,-21 0 0,22 0 15,-22 1-15,0-1 0,0 21 16,0-21-16,0 0 0,0 1 0,0-1 16,0 0-16,0 0 0,0 0 15,0 0 1,0-42-1,0 0-15,0 0 16,0 0-16,0 0 0,0-1 16,0 1-16,0 0 0,0 0 0,0 0 15,0 0-15,0-1 0,0-20 16,0 21-16,0 0 0,0 0 16,21-1-16,-21 1 0,21 0 0,-21 0 15</inkml:trace>
  <inkml:trace contextRef="#ctx0" brushRef="#br0" timeOffset="51407.64">7980 6329 0,'0'0'0,"0"-21"0,-21-22 32,-1 43-17,1 0 1,21 22-16,-21-22 16,0 42-16,0-21 0,0 0 0,-1 22 15,22-1-15,-21 0 0,0 1 16,0-1-16,0 21 0,21-20 0,-21 20 15,-1-20-15,22 20 0,0-21 0,-21 22 16,0 21-16,0-22 0,21 1 16,0 20-16,0 1 0,-21-22 0,21 22 15,-21 0-15,21-1 16,-22 1-16,22 0 0,0-1 0,0 22 16,0-21-16,0 21 0,0-22 0,0 22 15,0 0-15,0-21 0,0 21 16,0-22-16,0 22 0,0-21 0,0 21 15,0-22-15,0 1 0,22-22 0,-1 22 16,0-21-16,0-1 0,21 1 0,-20-22 16,20 0-16,21-21 0,-20 1 15,20-1-15,1-21 0,-1 0 0,1-21 16,20-1-16,1-20 0</inkml:trace>
  <inkml:trace contextRef="#ctx0" brushRef="#br0" timeOffset="52348.59">21907 5249 0,'0'0'0,"0"-63"15,22 63-15,-1 0 16,0-21-16,0 21 0,0 0 15,0 0-15,1 0 0,20 21 0,0 0 16,22 0-16,-22 0 16,22 22-16,-1-1 0,1 0 0,-22 1 15,21 20-15,1 1 0,-1-1 16,1 22-16,-1-22 0,1 22 0,-22 0 16,22-1-16,-22 1 0,0 21 15,-20-21-15,-1 20 0,0 1 0,-21 0 16,0-21-16,0 21 0,0-1 15,0 1-15,-21 0 0,0 0 0,-22 0 16,1 0-16,21-22 0,-43 22 16,22-21-16,0-1 0,-22 1 0,22 0 15,-22-1-15,22 1 0,-22-21 16,1-1-16,21 1 0,-22-22 16,22 21-16,-22-20 0,1-1 0,-1 0 15,22-20-15,-22 20 0,1-21 0,21 0 16,-22 0-16,22 1 0,-22-1 15,22 0-15,-22-21 0,22 21 0</inkml:trace>
  <inkml:trace contextRef="#ctx0" brushRef="#br0" timeOffset="53175.12">10985 9779 0,'0'0'0,"22"-21"16,-22 0-16,0 0 15,0-1-15,0 1 16,-22 0-16,1 21 16,0-21-16,0 21 0,0 0 15,0 0-15,-1 0 0,-20 0 16,0 0-16,-1 0 0,1 0 0,0 0 16,-1 21-16,1-21 0,0 21 15,-1 0-15,22-21 0,-21 22 0,21-22 16,21 21-16,0 0 0,0 0 15,0 0-15,21 0 16,21 1-16,-21-1 0,22 0 16,-1 0-16,0 0 0,-20 0 15,20 1-15,0 20 0,1-21 0,-1 0 16,-21 0-16,0 1 0,0 20 0,-21-21 16,0 0-16,0 0 15,0 1-15,0-1 0,-21 0 0,0 0 16,-21 0-16,21 0 0,-22 1 0,1-22 15,21 21-15,-22-21 0,1 21 16,0-21-16,21 0 0,-22 0 0,22 0 16,0 21-16,0-21 15,42 0 1,0-21 0,0 21-16,0 0 0,1 0 15,-1 0-15,21 0 0,-21 21 0,0 0 16,1 0-16,-22 1 0,21-1 0,-21 0 15,0 21-15,0 1 16,0-22-16,0 21 0,0 0 0,-21 1 16,-1-22-16,1 21 0,0 1 0,21-22 15,0 21-15,-21-21 0,21 0 16,0 22-16,0-22 0,0 0 0,0 0 16,21 0-16,0 1 0,0-1 0</inkml:trace>
  <inkml:trace contextRef="#ctx0" brushRef="#br0" timeOffset="53787.77">11028 13843 0,'0'0'0,"0"-21"0,0-43 31,0 43-31,21 0 0,0 21 16,0 0-16,0 0 0,-21 21 16,22 0-16,-22 1 15,0-1-15,0 0 0,0 0 0,-22 21 16,1-20-16,0 20 0,0-21 16,-21 21-16,-1-20 0,22 20 0,-42-21 15,20 21-15,1-20 0,0 20 0,20-21 16,-20 21-16,21-20 0,0 20 15,21-21-15,0 0 0,0 22 0,0-22 16,21 21-16,21-21 0,-21 22 16,22-1-16,20-21 0,-20 21 15,20 1-15,-21-1 0,22-21 0,-22 22 16,1-1-16,-1 0 0,-21 1 16,0-1-16,-21 0 0,0 22 0,0-22 15,-21 0-15,0 1 0,0-1 0,-22 0 16,1 1-16,0-1 0,-22-21 15,22 0-15,-22 1 0,22-1 0,-21 0 16,-1-21-16,1 0 0,-1 0 0,1-21 16,-22 0-16,21-1 15,1 1-15,-1-21 0,1 0 0,21-1 0,20-20 16,-20-1-16,42 1 0,0-22 16</inkml:trace>
  <inkml:trace contextRef="#ctx0" brushRef="#br0" timeOffset="54384.43">10710 11790 0,'0'0'0,"-21"0"0,0 0 0,-21 0 0,20 0 16,1 0-16,0 0 0,0 0 0,63-21 47,1 21-47,-1 0 0,21-21 15,22 21-15,21 0 0,0-22 0,0 22 16,21-21-16,21 21 0,0-21 0,0 21 16,21 0-16,1-21 0,-1 21 15,-21-21-15,22 21 0,-22 0 16,0 0-16,0 0 0,-21 0 0,-21 0 16,0 0-16,-22 0 0,-20 0 15,-22 0-15,1 0 0,-22 0 0,0 0 16,-42 0-1,0 0-15,-22 0 16,-20 0-16,20 0 0,-41 0 16,-1 0-16,0 0 0,1 0 0,-22 0 15</inkml:trace>
  <inkml:trace contextRef="#ctx0" brushRef="#br0" timeOffset="54775.2">10456 12213 0,'0'0'0,"-21"0"0,0 0 0,0 21 16,0-21-16,42 0 47,21 0-47,-21 0 0,43 0 15,-22 0-15,43 0 0,-1-21 16,1 21-16,42-21 0,-21 0 16,21 21-16,21-21 0,-21 0 0,42 21 15,-20-22-15,20 22 0,-21 0 16,0-21-16,0 21 0,1 0 0,-1-21 16,0 21-16,-21 0 0,-21 0 15,0 0-15,-22 0 0,-20 0 0,-1 0 16,-20 0-16,-22 0 0,0 0 0,-42 0 31,-22 0-31,1 0 0,0 0 0,-22 0 16,1 21-16,-1-21 0,-20 0 15,-1 21-15,21-21 0,-20 22 16,-1-22-16</inkml:trace>
  <inkml:trace contextRef="#ctx0" brushRef="#br0" timeOffset="55119">10795 12637 0,'0'0'0,"-42"21"0,-85 0 31,127 0-31,21-21 16,21 21-16,0-21 0,22 0 15,21 0-15,-1 0 0,22 0 16,0 0-16,21 0 0,-21 0 0,21 0 15,0 0-15,21-21 0,-21 21 16,21 0-16,-21 0 0,0-21 0,-21 21 16,0 0-16,0 0 0,-22 0 15,1-21-15,0 21 0,-43 0 0,21 0 16,-20 0-16,-1 0 0,-21 0 0,0 0 16,-21-21-1,-21 21-15,-21 0 0,21 0 16,-22 0-16,1 0 0,0 0 0,-1 0 15,-20 0-15,21 0 0,-22 0 16,1 0-16,-1 0 0,1 21 16,-22-21-16</inkml:trace>
  <inkml:trace contextRef="#ctx0" brushRef="#br0" timeOffset="55455.81">11070 13166 0,'0'0'15,"-21"21"-15,0-21 0,21 21 0,21-21 16,0 0-16,0 0 0,43 0 0,-22 0 16,43 0-16,-22 0 0,22 0 15,21-21-15,0 21 0,-1-21 0,22 21 16,0 0-16,22-21 16,-22 21-16,0 0 0,0-22 0,-22 1 15,1 21-15,0 0 0,0 0 0,-21-21 16,-1 21-16,-20 0 0,-1 0 15,-20 0-15,-1-21 0,0 21 0,-21 0 16,1 0-16,-1 0 0,0 0 16,-21-21 15,-21 21-15,0 0-1,21-21-15,-22 21 16,22-22-16</inkml:trace>
  <inkml:trace contextRef="#ctx0" brushRef="#br0" timeOffset="56911.97">16256 13123 0,'0'22'0,"0"-1"15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19:47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1863 0,'0'0'0,"-21"0"31,21 21-15,0 0-16,0 0 15,0 0 1,21-21 0,0 0-1,1 0-15,-1 0 0,21 0 0,-21 0 16,22 0-16,-1-21 0,-21 0 16,21 0-16,1 0 0,-22 0 15,21-1-15,-21 1 0,1 0 0,-1 0 16,-21 0-16,0 0 0,0-1 15,0 1-15,-43 21 0,22 0 16,-21 0-16,0 0 0,-1 0 16,1 0-16,0 21 0,-1 1 15,1-1-15,0 0 0,-1 21 16,22-21-16,0 1 0,0 20 0,21-21 16,0 0-16,0 22 0,0-22 15,0 0-15,21-21 0,0 21 16,0 0-16,22-21 0,-22 0 0,21 21 15,-21-21-15,22 0 0,-22 0 16,21 0-16,-21 0 0,0 0 16,1 0-16,-1 0 0,-21-21 15,-21 21 1,-22 0-16,1 0 16,0 0-16,-1 21 0,-20 1 15,20-1-15,-20 0 0,21 21 16,-1-21-16,1 1 0,21 20 0,0 0 15,-1-21-15,1 22 0,21-1 16,0 0-16,0-20 0,0 20 16,0-21-16,0 0 0,0 0 15,21 1-15,1-1 0,-1-21 0,0 0 16,21 0-16,-21 0 0,22 0 16,-1 0-16,0 0 0,22-21 15,-22-1-15,22 1 0,-22 0 0,22-21 16,-22 21-16</inkml:trace>
  <inkml:trace contextRef="#ctx0" brushRef="#br0" timeOffset="739.66">2201 2138 0,'0'0'16,"21"-21"-16,1 0 0,-22-1 16,0 1-16,0 0 15,-22 0-15,1 21 0,0 0 0,-21 0 16,21 0-16,-1 0 0,-20 0 15,21 21-15,-21 0 0,20 0 16,-20 1-16,21 20 0,-21-21 16,20 0-16,1 22 0,0-22 0,21 21 15,0-21-15,0 0 0,0 1 16,0-1-16,0 0 0,0 0 16,21 0-16,0-21 0,1 0 0,-1 0 15,0 0-15,21 0 0,-21-21 16,22 0-16,-1 0 0,-21 0 15,22-1-15,-22 1 0,21 0 0,-21 21 16,0-21-16,1 0 0,-22 0 16,0-1-16,0 1 0,0 0 15,0 42 32,0 0-47,0 1 0,0-1 16,0 21-16,0-21 0,0 22 0,0 20 15,0-21-15,0 1 0,0 20 16,0 1-16,0-1 0,0 1 16,0-1-16,0 1 0,0-1 0,0 1 15,0 20-15,21 1 0,-21-21 16,21 20-16,-21 1 0,21 0 0,-21-1 16,0 1-16,0 0 0,21-1 15,-21 22-15,0-21 0,0-1 16,0 1-16,0-21 0,0 20 15,0-20-15,0-1 0,0 1 0,0-22 16,0 0-16,0 1 0,-21-1 0,0-21 16,0 0-16,0 1 0,-1-22 15,-20 0-15,21 0 0,-21 0 16,-1-22-16,1 1 0,0 0 0,-22 0 16,22-21-16,-1-1 0,-20 1 15,21-22-15,-1 1 0,1-22 0,0 1 16,20-1-16,1-21 0,0 21 15,0 1-15,21-22 0,0 21 16,0 1-16,0-22 0,21 21 0,0 22 16,22-22-16,-22 21 0,21 1 15,0-1-15,43-41 16,-21 41-16,-22 22 0,0-22 16,1 22-16,20 0 0,-21-1 0,22 1 15,-1 0-15,-20-1 0</inkml:trace>
  <inkml:trace contextRef="#ctx0" brushRef="#br0" timeOffset="1126">3069 2117 0,'-21'0'16,"21"21"-1,-21-21-15,21 21 16,-21-21-16,42 0 47,0 0-31,-21-21-16,0 0 31,-21 21 16,0 0-32,21 21 1,0 0 0,0 0-1</inkml:trace>
  <inkml:trace contextRef="#ctx0" brushRef="#br0" timeOffset="1464.41">3006 2498 0,'0'0'0,"0"21"0,21-21 31,0 0-15,-21-21-16,0 0 16,0-1-1,0 1-15,-21 21 47,0 0-47,-1 21 16,22 1-16,0-1 15,22-21 64</inkml:trace>
  <inkml:trace contextRef="#ctx0" brushRef="#br0" timeOffset="3872">11874 2117 0,'0'0'0,"22"0"0,-1 0 16,0 0-16,0 0 0,21 0 0,-20 0 15,-1 0-15,21 0 0,-21 0 16,22-21-16,-22-1 0,21 1 0,-21 21 15,0-21-15,1-21 0,-1 21 16,0-1-16,0-20 0,-21 21 0,0-21 16,0 20-16,0-20 0,0 0 15,0 21-15,-21-1 0,0 1 0,-22 0 16,22 21-16,-21 0 0,21 0 16,-22 0-16,-20 21 0,21 22 15,-1-22-15,1 21 0,0 0 16,-22 1-16,43-1 0,-21 0 0,-1 22 15,22-22-15,0 1 0,0-1 16,21-21-16,0 21 0,0-20 0,0-1 16,0 0-16,42 0 0,-21 0 15,0-21-15,22 0 0,-1 0 0,0 0 16,1 0-16,-1-21 0,22 0 0,-1 21 16,-21-42-16,22 20 0,-22-20 15,22 0-15,-22-1 0,0 1 0,1-21 16,-1-1-16,-21-21 0,22 22 15,-22-22-15,0 22 0,0-1 16,-21-20-16,0 20 0,0 1 0,0 20 16,0 1-16,0 0 0,0 20 15,0 1-15,-21 42 16,0 1-16,0-1 0,-1 21 16,1 0-16,21 1 0,-21 20 15,21 1-15,-21-1 0,21 1 0,0-1 16,0 1-16,0-1 0,0 1 15,0-22-15,0 0 0,0 1 0,21-1 16,-21 0-16,21-20 0,0 20 16,1-21-16,-22 0 0,21-21 15,0 21-15,0-21 0,0 0 0,0 0 16,1 0-16,-1 0 0,0 0 16,21 0-16,-21-21 0,1 0 0,20 21 15,-21-21-15,0 0 0,22-22 16,-22 22-16</inkml:trace>
  <inkml:trace contextRef="#ctx0" brushRef="#br0" timeOffset="4060.33">13187 2011 0,'0'0'0,"0"21"0,21 0 0,0 0 16,0 1-16,0-22 16,1 21-16,-1-21 0,0 0 15,0 0-15,21 0 0,1 0 16,-22 0-16,21 0 0,1 0 15,-1 0-15,0-21 0,22-1 0,-22 22 16,22-21-16,-1 0 0,1 0 16,20 0-16,-20 0 0,-1-1 0,1 1 15,-1 21-15</inkml:trace>
  <inkml:trace contextRef="#ctx0" brushRef="#br0" timeOffset="4536.27">14584 1905 0,'0'0'0,"42"21"0,-21 0 15,0 1-15,1-1 0,-1 0 16,0-21-1,0 21-15,0-21 0,0 0 16,22 0-16,-22 0 0,21 0 16,1 0-16,41 0 15,-20 0-15,-22 0 0,22 0 0,-1 0 16,1 0-16,-22-21 0,21 21 16,1-21-16,-22 21 0,22 0 0,-22-21 15,0 21-15,1 0 0,-1 0 16,-21 0-16,22 0 0,-22 0 0,0 0 15,0 0-15,0 0 0,0 0 16,1 0-16,-1 21 0,0-21 0,0 0 16,21 21-16,-20-21 0,20 0 15,0 0-15,1 0 0,-1 21 16,0-21-16,1 0 0,20 0 16,-21 0-16,22 0 0,-22 0 0,1 0 15,-1 0-15,0 0 0,1 0 16,-1 0-16,-21 0 0,21 0 0,-20 0 15,-1 0-15,0 0 0,0 0 16,0 0-16,0 0 0,1 0 16,-1 0-16,0 0 0,0 0 15,0 0-15,0 21 16,22-21-16,-22 0 0,21 0 16,1 0-16,-22 0 0,21 0 0,22 0 15,-22 0-15,0 0 0,22 0 16,-22 0-16,22 0 0,-22 0 15,0 0-15,22-21 0,-22 0 0,0 0 16,1 0-16,-1-1 0</inkml:trace>
  <inkml:trace contextRef="#ctx0" brushRef="#br0" timeOffset="5587.3">18563 1080 0,'0'0'16,"-21"-22"-16,0 1 0,21 0 16,-21 0-16,-1 21 0,1 0 0,0 0 15,0 0-15,0 21 0,0 21 16,-1-20-16,-20 20 0,21 0 16,0 1-16,0-1 0,21 0 0,-22 1 15,22-1-15,-21 21 0,21-20 16,0 20-16,0-20 0,0 20 0,0-21 15,0 22-15,21-22 0,1 1 16,-1-1-16,0 0 0,21 1 0,-21-22 16,1 0-16,20 21 0,-21-42 15,0 21-15,0 1 0,1-22 0,-1 0 16,0 21-16,0-21 16,0 0-16,0 0 0,22 0 0,-22 0 15,0 0-15,0 0 0,0 0 16,1 0-16,-1-21 0,0 21 0,0 0 15,0 0-15,0-22 0,1 22 16,-1 0-16,0 0 16,0-21-16,0 21 15,0 0-15,22 0 0,-22 0 0,0 0 16,0 0-16,0 0 0,22 0 16,-22 0-16,0 0 0,0 0 0,22 0 15,-22 0-15,21 0 16,-21 0-16,0 0 0,22 0 0,-22 0 15,0 0-15,0 0 0,22 0 16,-22 0-16,0 0 0,0-21 0,0 21 16,0-21-16,1 21 0,-1 0 15,0 0-15,0-21 0,0 21 0,0 0 16,1 0-16,-1 0 16,0 0-16,0 0 15,0 0-15,0 0 16,-21-21-16,22 21 15,-1 0-15,0 0 16,0 0-16,0 0 16,0 0-16,1 0 15,-1 0-15,0 0 16,0-22-16,0 22 16,0 0-16,1 0 15,-1-21-15,0 21 0,0 0 16,0 0-16,0-21 0,1 21 15,-1 0-15,0 0 0,0 0 16,0 0-16,0 0 0,1 0 16,-1 0-16,0 0 0,0 0 15,0 0-15,0 0 16,1 21-16,-1-21 0,0 0 16,21 0-16,-21 21 0,22-21 15,-22 0-15,21 0 0,-21 0 0,22 0 16,-22 0-16,21 22 0,-21-22 15,1 0-15,20 0 0,-21 0 16,0 0-16,22 0 0,-22 0 0,0 0 16,0 0-16,21 0 0,-20 0 15,-1 0-15,0 0 0,21 0 16,-21 0-16,1 0 0,-1 0 0,0 0 16,21 0-16,-21 0 0,1 0 15,20 21-15,-21-21 0,0 0 16,22 0-16,-22 0 0,0 0 0,21 0 15,-21 0-15,1 21 0,-1-21 16,21 0-16,-21 0 0,0 0 0,1 0 16,-1 0-16,0 0 0,0 0 15,-42 0 1,0 0 0</inkml:trace>
  <inkml:trace contextRef="#ctx0" brushRef="#br0" timeOffset="6344.14">10604 1947 0,'22'0'47,"-1"0"-47,0 0 16,0 0-16,21 0 0,-20 0 0,-1 0 15,21 0-15,-21 0 0,22 0 16,-22 0-16,0 0 0,21 0 0,-21 0 16,1 0-16,-1 0 0,0 0 15,0 0-15,-42 0 32,0 0-32</inkml:trace>
  <inkml:trace contextRef="#ctx0" brushRef="#br0" timeOffset="6488.06">10731 2011 0,'0'0'0,"-21"21"0,21 0 16,21-21 15,1 0-31,-1 0 0,0 0 16,0 0-16,0 0 0,22 0 0,-22 0 16,0 0-16,0-21 0,0 21 15,0 0-15</inkml:trace>
  <inkml:trace contextRef="#ctx0" brushRef="#br0" timeOffset="7024.75">7895 2265 0,'21'0'31,"0"0"-15,1 0-16,-1-21 0,0 21 0,0-21 15,21 21-15,-20 0 0,-1-22 16,21 22-16,-21-21 0,22 0 0,-22 21 16,21-21-16,-21 21 15,0-21-15,1 0 0,-22-1 0,0 1 16,21 0-16,-21 0 0,0 0 0,0 0 16,0-1-16,0 1 0,-21 0 15,-1 0-15,1 21 0,0 0 16,0 0-16,0 0 0,0 0 0,-1 21 15,-20 0-15,0 0 0,21 22 16,-22-22-16,1 21 0,21 1 0,-22-1 16,22-21-16,0 21 0,0 1 15,21-22-15,0 21 0,0-21 0,0 22 16,0-22-16,21 0 0,0 0 16,22-21-16,-22 21 0,21-21 15,-21 0-15,22 0 0,-1 0 0,0 0 16,1-21-16,-1 0 0,-21 0 15,21 0-15,1 0 0,-22-1 0,21-20 16</inkml:trace>
  <inkml:trace contextRef="#ctx0" brushRef="#br0" timeOffset="7276.61">8911 1439 0,'0'0'0,"0"-21"31,-21 42-31,0 22 0,0-22 16,21 21-16,0 22 0,-22-1 0,22-20 16,-21 20-16,21 1 0,-21-1 15,21 1-15,0-22 0,-21 0 0,21 1 16,-21-1-16,21 0 0,-21 1 16,21-22-16,0 0 0,0 0 0,0 0 15,0 0-15,21-21 16,0 0-1,0 0-15,0-21 0,22 21 0,-22-21 16</inkml:trace>
  <inkml:trace contextRef="#ctx0" brushRef="#br0" timeOffset="7624.42">9017 2096 0,'0'21'16,"21"-21"-1,0 0-15,0 0 0,1 0 16,-1 0-16,21 0 0,-21-21 16,0-1-16,22 22 0,-22-21 0,0 0 15,21 21-15,-20-21 0,-1 0 16,0 0-16,-21-1 0,0 1 0,0 0 16,0 0-16,0 0 0,-21 21 15,0 0 1,-22 0-16,22 21 0,-21 0 15,21 21-15,-22-20 0,1-1 0,-22 42 16,43-20-16,0-22 16,0 21-16,21-21 0,0 0 0,0 1 15,0-1-15,21 0 0,0 0 16,0-21-16,1 0 0,20 21 0,-21-21 16,21 0-16,1 0 0,-1 0 0,22-21 15,-22 21-15,0-21 0,22 0 16,-22 0-16</inkml:trace>
  <inkml:trace contextRef="#ctx0" brushRef="#br0" timeOffset="8524.94">4381 1588 0,'0'0'0,"22"-22"0,-22 1 0,0 0 16,0 0-16,0 0 0,-22 21 31,1 42-31,0-21 16,0 22-16,21-1 0,-21 21 15,0 1-15,-1-1 0,22 1 0,-21-1 16,0 1-16,0-1 0,0 1 16,-22-1-16,22 1 0,0-22 0,0 22 15,-21-22-15,20 0 0,1 1 16,0-22-16,21 0 0,-21 0 0,21 0 15,-21-21-15,0-21 32,21 0-32,0 0 0,0-21 15,0 20-15,0-20 0,0 0 16,0-1-16,0 1 0,0 21 16,0-21-16,0 20 0,0-20 0,0 21 15,21 0-15,0 21 16,0 0-16,0 0 15,-21 21-15,21 0 16,1 0-16,-1 0 0,-21 1 0,21-1 16,0 0-16,0 0 0,-21 0 15,21 0-15,1 1 0,-1-1 16,0-21-16,0 21 16,0-21-16,0 0 15,1 0-15,-1-21 16,0 21-16,-21-21 0,0-1 15,21 22-15,0-21 0,-21-21 16</inkml:trace>
  <inkml:trace contextRef="#ctx0" brushRef="#br0" timeOffset="8735.95">4466 2011 0,'0'0'0,"0"21"16,0 0-1,0 0-15,0 1 0,0-1 16,0 0-16,0 0 0,0 21 15,0-20-15,0-1 0,0 0 0,0 0 16,0 0-16,0 0 16,0 1-16,0-1 15,0-42 17,0-1-32,0 1 15,0 0-15</inkml:trace>
  <inkml:trace contextRef="#ctx0" brushRef="#br0" timeOffset="8923.86">4593 1757 0,'0'0'0,"0"-21"0,0 42 78,0 0-78,0 0 16,21-21 0,-21 21-16,21-21 0</inkml:trace>
  <inkml:trace contextRef="#ctx0" brushRef="#br0" timeOffset="9276.16">4995 1884 0,'0'21'15,"-21"-21"1,0 21 0,-21-21-16,20 0 15,1 21-15,0 1 0,0-22 0,21 21 16,-21 0-16,21 0 16,0 0-16,0 0 15,21-21-15,0 22 0,0-1 16,0-21-16,1 21 0,-1-21 0,0 21 15,0 0-15,0 0 16,0 1-16,-21-1 16,0 0-16,-21 0 15,0-21 1,0 0-16,0 0 0,0 0 0,-1 21 16,-20-21-16,21 0 0,0 0 15,0 0-15,-1 0 0,1 0 0,0-21 16,21 0-1,0 0-15,0 0 0,21 21 0,0-22 16</inkml:trace>
  <inkml:trace contextRef="#ctx0" brushRef="#br0" timeOffset="9540.09">5313 1715 0,'0'0'0,"0"-22"16,0 1-16,0 42 31,0 1-31,0-1 16,0 21-16,0-21 0,0 22 15,0-1-15,0 0 0,0 1 0,-21-1 16,21 0-16,0-21 16,0 22-16,0-22 0,0 0 0,0 0 15,0 0-15,0 1 0,0-1 0,0 0 16,21-21 15,0-21-31,-21 0 16</inkml:trace>
  <inkml:trace contextRef="#ctx0" brushRef="#br0" timeOffset="9704.21">5143 2074 0,'0'0'0,"22"0"31,-1-21-15,21 21-16,-21 0 0,0 0 16,1-21-16,20 21 0,0-21 0,-21 21 15,22-21-15,-1 0 0,0-1 16,22 22-16,-22-21 0</inkml:trace>
  <inkml:trace contextRef="#ctx0" brushRef="#br0" timeOffset="10100.2">6138 1651 0,'0'0'0,"-21"21"47,0 0-47,21 1 0,-21-1 0,0 21 15,-1-21-15,1 0 0,0 22 16,0-22-16,0 21 0,-22-21 0,22 1 15,-21-1-15,0 0 0,20 0 16,-20 0-16,21 0 0,-21 1 0,20-22 16,1 0-1,42 0 17,1 0-32,-1 0 15,0 0-15,0 0 16,-21 21-16,21-21 0,0 21 0,1-21 15,-22 21-15,21 0 0,0-21 0,-21 21 16,21-21-16,0 22 0,0-1 16,1-21-16,-1 0 15,0 0 1,0 0-16,-21-21 16,21 21-16</inkml:trace>
  <inkml:trace contextRef="#ctx0" brushRef="#br0" timeOffset="10691.96">6244 1715 0,'0'0'0,"0"21"31,0 0-16,0 0-15,0 21 0,-21-20 0,21 20 16,0-21-16,-21 21 0,21-20 0,0 20 16,0-21-16,0 0 0,0 0 15,0 1-15,-21-1 0,21 0 0,0 0 16,21-21 31,-21-21-47,21 0 0,0 21 15,-21-21-15,21-1 0,0 1 16,-21 0-16,0 0 0,22 0 0,-22 0 16,21 21-16,0 0 15,-21 21 1,0 0 0,0 0-16,0 0 0,0 0 15,0 1-15,0-1 16,0 0-16,0 0 15,21-21-15,0 0 0,0 0 16,1 0-16,-1 0 16,-21-21-16,21 0 0,0 21 0,0-21 15,-21-1-15,0 1 0,21 0 16,-21-21-16,0 21 0,0-22 0,0 22 16,0-21-16,0 21 0,0-22 15,0 22-15,0 0 0,0 0 0,-21 21 31,21 21-31,0 0 16,0 0-16,0 0 16,0 1-16,0-1 0,0 0 0,0 0 15,0 0-15</inkml:trace>
  <inkml:trace contextRef="#ctx0" brushRef="#br0" timeOffset="11008.21">6562 2032 0,'0'0'15,"21"0"1,0 0-16,0 0 16,0 0-16,-21-21 0,21 21 15,1-21-15,-1 21 0,-21-21 16,0-1-16,21 22 0,-21-21 16,-21 21 15,0 21-31,-1-21 0,22 22 15,-21-1-15,21 0 0,-21 0 16,21 0-16,-21 0 0,21 1 0,0-1 16,0 0-16,0 0 0,0 0 15,0 0-15,21-21 16,0 0-16,0 0 16,1 0-16,-1 0 0,0 0 0,0-21 15,0 21-15,0-21 0,1 0 16,-1 0-16,-21 0 0,21-1 15</inkml:trace>
  <inkml:trace contextRef="#ctx0" brushRef="#br0" timeOffset="11456.05">6943 1672 0,'0'-63'16,"0"126"-16,0-147 0,21 62 0,-21 44 16,0-1-1,0 0-15,-21 21 0,21-21 16,-22 22-16,22-22 0,0 21 0,0 1 15,-21-22-15,21 21 0,0-21 16,-21 22-16,21-22 0,0 0 16,0 21-16,-21-21 0,21 1 0,0-1 15,0 0-15,0 0 16,0-42 31,0 0-47,21 0 15,0-1-15,0 1 0,1 21 16,-1-21-16,0 0 0,0 21 16,0-21-16,0 21 0,1 0 15,-1 0-15,-21 21 32,0 0-32,0 0 15,0 0-15,-21-21 0,21 22 16,-22-22-16,1 21 0,0-21 15,0 0-15,0 21 0,0-21 0,-1 0 16,1 0-16,21-21 31,21 21-15,1-21-16</inkml:trace>
  <inkml:trace contextRef="#ctx0" brushRef="#br0" timeOffset="11944.23">7260 1842 0,'-21'-22'32,"21"1"-32,0 0 15,21 0-15,0 0 16,0 21-16,-21-21 15,-21 21 32,21 21-47,-21-21 16,21 21-16,-21 0 0,21 0 16,0 0-1,21-21 16,0 0-15,-21 22 15,0-1-15,0 0-16,-21 0 0,21 0 16,-21-21-16,0 21 0,21 1 15,-21-1-15,21 0 0,-22 0 16,22 0-16,0 0 0,0 1 15,0-1 1,22-21 0,-1 0-16,-21-21 15,21-1-15,0 22 0</inkml:trace>
  <inkml:trace contextRef="#ctx0" brushRef="#br0" timeOffset="12240.42">7472 1397 0,'0'0'0,"0"-21"0,0 42 31,-21 0-31,21 0 16,-22 1-16,1-1 0,21 21 16,0 0-16,0 1 0,-21-1 0,21 0 15,-21 1-15,21-1 0,-21 0 16,21 1-16,0-1 0,0 0 0,0-20 15,-21 20-15,21-21 0,0 0 16,0 0-16,-22 1 0,22-1 16,22-42 31,-1 21-47,-21-22 15,21 22-15</inkml:trace>
  <inkml:trace contextRef="#ctx0" brushRef="#br0" timeOffset="12853.41">7387 2053 0,'21'0'63,"0"0"-63,-21-21 31,22 21-31,-22-21 0,0 0 15,0 42 32,0 0-47,0 0 16,0 0 0,21-21 30,0 0-30,-21-21 0,21 0-16,0 0 0,-21 0 15,21 0 1,-21 42 15,0 0-15,0 0 15,22-42 16,-22 0-31,0 0-16,21 21 15,-21 21 32,0 0-31,0 0-16,21-21 47,-21-21-47,21 0 15</inkml:trace>
  <inkml:trace contextRef="#ctx0" brushRef="#br0" timeOffset="13276.35">7726 1630 0,'0'0'0,"-21"0"16,-1 0 0,22 21-1,-21 0 1,21 0-16,0 1 15,0-1 1,0 0-16,21-21 0,1 0 16,-22 21-16,21-21 0,0 0 15,-21 21-15,21-21 0,0 0 0,0 0 16,1 0-16,-22 21 16,21-21-16,0 0 0,-21 22 15,0-1 1,0 0-16,0 0 15,0 0-15,-21-21 0,0 21 16,21 1-16,-22-1 0,1 0 16,-21 0-16,21-21 0,0 21 0,-1 0 15,1 1-15,0-1 0,0 0 16,0-21-16,21 21 0,-21-21 0,-1 21 16,22 0-16,-21-21 15,21-21 32</inkml:trace>
  <inkml:trace contextRef="#ctx0" brushRef="#br0" timeOffset="14903.56">18775 5376 0,'0'0'15,"0"-42"-15,21 21 0,0-85 16,-21 85-16,0 0 16,0 0-16,-21 21 15,21 21 1,-21 0-16,0 0 0,21 21 16,0 1-16,-22-1 0,1 0 0,21 1 15,0 20-15,-21 1 0,0-1 16,0-20-16,0 20 0,-1 1 0,1-22 15,0 21-15,0-20 0,0-1 16,0 0-16,-1 1 0,1-22 0,0 0 16,0 0-16,0 0 0,0 1 15,-1-22-15,1 0 0,0 0 0,0 0 16,0 0-16,0-22 0,-1 1 16,22 0-16,0 0 15,-21 0-15,21-22 0,0 1 0,0 21 16,0-43-16,0 22 0,0 0 15,0-22-15,21 22 0,1 0 0,-1-1 16,0 1-16,-21 21 0,21 0 16,0-1-16,0 1 0,1 21 0,-1 0 15,0 21-15,-21 1 16,0-1-16,21 21 0,-21 0 16,21 1-16,-21-1 0,0 0 0,0 1 15,21-1-15,1 0 0,-22-20 16,21 20-16,0-21 0,0 21 0,0-20 15,0-22-15,1 21 0,20-21 16,-21 0-16,0 0 0,22 0 0,-22 0 16,21 0-16,-21 0 0,0-21 15,22 21-15,-22-22 0,0 1 16,0 0-16,0-21 0,1 21 0,-1-22 16,0 22-16,-21-21 0,0 21 15,21-22-15,-21 22 0,21 0 0,-21 0 16,0 42-1,0 0 1,-21 21-16,21-20 0,0-1 16,0 21-16,-21-21 0,21 0 0,-21 1 15,21 20-15,0-21 16,0 0-16,0 0 0,0 1 16,0-44 15,0 1-31,0 0 15,0-21-15,0 21 16,0-1-16</inkml:trace>
  <inkml:trace contextRef="#ctx0" brushRef="#br0" timeOffset="15083.98">19156 5461 0,'0'21'62,"0"0"-46,0 1-1,21-22-15,0 0 16,0 0-16,0 0 0</inkml:trace>
  <inkml:trace contextRef="#ctx0" brushRef="#br0" timeOffset="16440.4">8234 2794 0,'0'0'0,"-43"21"0,1-21 0,-21 0 15,20 0-15,-20 0 0,-1 0 16,22 0-16,0 0 0,-1 0 0,1 0 16,21 0-16,0 0 0,-1 0 0,65-21 31,-22 21-31,42 0 0,1-21 0,-1 21 15,22-21-15,0 21 0,21-21 16,-1 21-16,1 0 0,0-22 0,0 22 16,21 0-16,-21 0 0,0-21 15,-1 21-15,1 0 0,-21 0 0,0 0 16,-22 0-16,1-21 16,-22 21-16,0 0 0,-21 0 0,1 0 15,-1 0-15,-42 0 31,-1 0-31,1 0 0,-21 0 16,21 0-16,-22 0 0,1 0 0,21 0 16,-21 0-16,-22 0 0,22 21 15,-22-21-15,1 0 0</inkml:trace>
  <inkml:trace contextRef="#ctx0" brushRef="#br0" timeOffset="16711.38">8191 2900 0,'0'0'0,"-42"0"0,21 0 0,21 21 16,21-21 0,0 0-16,0 0 15,22 0-15,20 0 0,-20 0 16,41 0-16,-20-21 0,42 0 0,-22 21 16,22 0-16,-21 0 0,21-21 15,-22-1-15,1 22 0,-22 0 0,22 0 16,-43-21-16,22 21 0,-22 0 15,1 0-15,-22 0 0,0 0 0,0 0 16,0 0-16,0-21 16,1 21 15,-1 0-31</inkml:trace>
  <inkml:trace contextRef="#ctx0" brushRef="#br0" timeOffset="17644.09">18669 5525 0,'0'0'0,"-21"0"0,0 0 16,-1 0-16,1 0 0,0 0 16,0 0-16,0 21 0,0-21 31,42 0-15,0 0-16,21 0 15,-21 0-15,22 0 0,-22-21 0,21 21 16,1-22-16,-22 1 0,21 21 0,0-21 15,-20 21-15,-1-21 0,0 0 16,0 21-16,0-21 0,0-1 0,-21 1 16,0 0-16,0 0 0,0 0 15,0 0-15,-21-1 0,0 22 16,0 0-16,0 0 0,0 0 16,-1 0-16,-20 0 0,21 22 0,-21-1 15,20 0-15,-20 0 16,0 0-16,-1 22 0,1-1 0,-43 43 15,64-22-15,-21-21 16,21 1-16,21-1 0,0 0 0,0 1 16,0-1-16,0-21 0,0 22 15,21-22-15,21 0 0,-21 0 0,22-21 16,-1 21-16,-21-21 0,22 0 0,-1 0 16,0 0-16,1 0 0,-1 0 15,-21 0-15,21 0 0,1 0 0,-22-21 16,21 0-16,-21 0 0,1 0 15,20-1-15,-21-20 0</inkml:trace>
  <inkml:trace contextRef="#ctx0" brushRef="#br0" timeOffset="17964.83">19367 5207 0,'0'0'0,"0"-21"0,0-85 31,0 85-31,0 0 0,0 0 15,-21 21-15,21-22 0,-21 22 16,0 22-16,21-1 16,-21 21-16,0 0 0,-1 1 15,1-1-15,21 0 0,-21 1 0,0 20 16,0 1-16,0-22 16,-1 22-16,1-1 0,0 1 0,21-22 15,-21 21-15,21-20 0,0-1 16,0 0-16,0-20 0,0 20 0,0-21 15,0 0-15,0 0 16,0 1-16,21-22 16,0 0-16,0 0 15,1-22-15,-22 1 0,21 0 0,0 0 16,0 0-16,0-22 0,0 22 16,22-21-16</inkml:trace>
  <inkml:trace contextRef="#ctx0" brushRef="#br0" timeOffset="18347.91">19516 5673 0,'0'0'0,"0"21"16,0 0-1,21-21-15,0 0 0,0 0 16,0 0-16,0 0 0,22 0 16,-22 0-16,0 0 0,21-21 0,1 0 15,-22 21-15,21-21 0,-21-1 16,1 1-16,20 0 0,-21 0 0,-21 0 15,21-22-15,-21 22 0,0 0 16,0 0-16,0 0 0,0 0 16,-21 21-16,0 0 15,-21 0-15,20 0 0,-20 0 16,0 21-16,-1 0 0,1 21 0,-21-21 16,20 22-16,1-1 0,0 22 15,20-22-15,1 21 0,0 22 16,21-43-16,0 1 0,0-1 15,21-21-15,0 0 0,22 22 0,-22-43 16,21 21-16,1 0 0,-1-21 16,21 0-16,-20 0 0,-1 0 0,22 0 15,-22-21-15,0 0 0,1 0 0,20-1 16,-21 1-16,-20-21 16,20 0-16,-21-1 0,21 1 0</inkml:trace>
  <inkml:trace contextRef="#ctx0" brushRef="#br0" timeOffset="18936.12">16976 5461 0,'0'21'32,"-22"-21"-17,22 21-15,22-21 31,-1 0-31,0 0 16,0 0-16,-21-21 16,0 0-16,0 0 31,-21 21-31,0 0 16,0 0-1,21 21-15,-22 0 16,1 0-16,21 1 15,0-1-15,0 0 0,0 0 16,0 0 0,21-21-16,1 0 15,-1 0-15</inkml:trace>
  <inkml:trace contextRef="#ctx0" brushRef="#br0" timeOffset="19272.18">16976 5906 0,'0'0'0,"-22"21"0,22 0 0,-21 0 0,21 0 16,0 0-16,0 1 15,0-1-15,0 0 0,0 0 16,21-21 0,1 0-16,-1 0 15,0 0-15,0 0 0,0-21 16,0 0-16,1 0 15,-22-1-15,0 1 0,0 0 16,0 0-16,-22 21 16,1 0-16,0 0 15,0 0-15,0 0 16,0 21-16,21 0 0,-22-21 16,1 21-16,21 1 15,0-44 16</inkml:trace>
  <inkml:trace contextRef="#ctx0" brushRef="#br0" timeOffset="20244.27">15430 5122 0,'0'0'0,"0"-42"0,0 21 15,0-21-15,0 20 0,0 1 0,0-21 16,0 21-16,0 0 16,0-1-16,0 1 0,0 42 31,0 1-31,0-1 0,0 21 0,0 0 16,-21 1-16,21-1 0,-21 22 15,21-22-15,0 0 0,0 22 0,-21-22 16,21 0-16,0 22 0,-21 126 31,21-126-31,0-22 0,0 1 0,0-1 16,0 0-16,0 1 0,0-1 0,0-21 15,0 0-15,0 22 0,21-22 0,-21 0 16,0 0 0,0-42 15,0 0-31,0 0 15,0-22-15,0 22 0,0 0 0,0-21 16,0 20-16,0 1 0,0-21 16,0 21-16,21-22 0,0 22 0,-21 0 15,21-21-15,1 21 0,-1-1 16,0 1-16,0 0 0,21 0 0,-20 0 16,20 0-16,-21 21 0,21 0 15,1-22-15,-22 22 0,21 0 16,1 0-16,-22 0 0,21 22 0,0-1 15,-20 0-15,-1 0 0,0 0 16,0 22-16,-21-22 0,0 0 0,0 21 16,0-21-16,0 22 0,-21-22 15,0 0-15,-22 21 0,22-20 0,-21-1 16,21 0-16,-22 0 0,1 0 16,0-21-16,-1 21 0,1-21 0,0 0 15,-22 22-15,22-22 16,-22 0-16,43 0 15,0 0-15,0 0 0,0 0 0,0 0 16,-1 0-16,1 0 16,21-22 15,21 22-15,1-21-16,-1 0 0,0 21 15,0-21-15,0 0 0,22 0 16</inkml:trace>
  <inkml:trace contextRef="#ctx0" brushRef="#br0" timeOffset="21848.22">10731 5630 0,'0'0'0,"0"22"0,0-1 16,0-42 15,22-1-15,-1 1-16,0 21 0,0-21 15,0 0-15,22 0 0,-22 0 16,0-1-16,21 1 0,-21 0 0,1 0 15,-22 0-15,0 0 0,0-1 16,0 1-16,-22 0 0,-20 21 0,0 0 16,-1 0-16,1 0 0,0 0 15,-22 21-15,22 0 0,-22 1 0,22-1 16,0 0-16,-1 0 0,22 0 16,0 22-16,21-22 0,0 21 0,0-21 15,0 22-15,21-22 0,0 21 0,22-21 16,-22 22-16,21-22 0,22 21 15,-22-21-15,0 22 0,22-22 0,-22 0 16,1 21-16,-1-21 16,-21 1-16,21-1 0,-42 0 0,0 0 15,0 21-15,-21-20 0,0-22 0,-21 21 16,-1 0-16,1 0 0,-21 0 16,-1-21-16,22 0 0,-22 21 0,1-21 15,-1 0-15,1 0 0,-1 0 16,22 0-16,0-21 0,-43-21 15,43 21-15,20 0 0,1-1 0,21 1 16,0-21-16,0 21 0,0-22 16,0 1-16,21 0 0,1 21 0,20-22 15,0 1-15,1 0 0,-1 20 16,0-20-16,22 21 0,-1-21 16,1 20-16,-1-20 0,1 21 0</inkml:trace>
  <inkml:trace contextRef="#ctx0" brushRef="#br0" timeOffset="22093.26">11578 5186 0,'0'42'31,"0"-21"-31,0 1 0,0-1 0,-21 21 16,21-21-16,0 22 0,-21-1 0,0 0 15,21 1-15,-22 20 0,22-21 16,-21 22-16,0-22 0,21 1 0,0 20 15,-21-21-15,21-20 0,-21 20 16,21-21-16,0 21 0,0-20 0,0-1 16,0 0-16,21-21 15,0 0-15,0 0 16,-21-21-16,21 0 0,-21-1 16,0 1-16</inkml:trace>
  <inkml:trace contextRef="#ctx0" brushRef="#br0" timeOffset="22280.15">11239 5757 0,'0'0'0,"-21"0"16,0 0-16,0-21 31,21 0-31,21 21 0,0 0 16,0-21-16,1 21 0,20-21 15,0 21-15,-21 0 0,22-21 0,-1 21 16,0 0-16,1 0 0,-1-22 15,0 22-15,-20 0 0,20-21 0,-21 21 16,0 0-16</inkml:trace>
  <inkml:trace contextRef="#ctx0" brushRef="#br0" timeOffset="22715.91">11853 5757 0,'0'0'0,"-21"0"16,0 22-16,0-22 0,0 0 15,-1-22 1,22 1-16,0 0 0,0 0 16,0 0-16,0 0 0,22-1 15,-1 1-15,0 0 0,0 0 0,0 0 16,0 0-16,1 21 0,20-22 16,-21 1-16,0 21 0,22 0 15,-22 0-15,0 0 0,21 0 0,-21 0 16,1 0-16,-1 21 0,0 1 15,-21-1-15,0 21 0,21-21 0,-21 22 16,0-22-16,0 21 0,0-21 0,-21 22 16,21-22-16,-21 21 0,0-21 15,21 0-15,0 1 0,-22-22 0,22 21 16,-21-21-16,21 21 0,-21-21 16,21-21-1,0 0-15,0-1 16,0 1-16,0 0 0,21 0 15,0-21-15,1 20 0,-1-20 0,0 21 16,0-21-16,0 20 0,22-20 16,-1 0-16,-21 21 0,21-22 15,1 22-15,-1 0 0,0 0 16,1 0-16,-1 21 0,-21 0 0,22 0 16,-22 0-16</inkml:trace>
  <inkml:trace contextRef="#ctx0" brushRef="#br0" timeOffset="22871.82">12721 5440 0,'0'0'0,"0"63"16,0-41-16,0 20 0,0-21 15,-21 21-15,21-20 0,-21-1 0,21 0 16,0 0-16,0 0 0,0 0 0,0 1 16,-21-1-16,21 0 15,0-42 32,0 0-47,0-1 0,0 1 16,21 0-16</inkml:trace>
  <inkml:trace contextRef="#ctx0" brushRef="#br0" timeOffset="23027.73">12742 5376 0,'0'0'0,"-21"-84"31,21 63-31,-21 21 0,0 0 16,21 21 15,0 0-16,21-21-15,-21 21 0,21 0 0,0-21 16,-21 21-16</inkml:trace>
  <inkml:trace contextRef="#ctx0" brushRef="#br0" timeOffset="23843.26">13102 5609 0,'0'0'0,"0"21"0,0 85 31,-21-85-31,0 1 0,21-1 0,-21 0 16,21 0-16,0 0 0,-22-21 15,22 21-15,-21-21 0,21-21 32,0 0-17,0 0-15,0 0 0,21-22 16,1 22-16,-1-21 0,-21 21 15,21-22-15,21 1 0,-21 21 0,1-21 16,20 20-16,-21 1 0,0 0 16,0 0-16,1 21 0,-1 0 0,0 0 15,0 0-15,-21 21 0,0 0 16,0 0-16,0 1 0,0-1 16,0 21-16,0-21 0,0 22 0,0-22 15,0 21-15,0-21 0,0 22 16,0-22-16,0 0 0,0 0 0,21 0 15,0 0-15,1-21 0,-1 22 16,21-22-16,22 0 0,-22 0 16,-21 0-16,21 0 0,1 0 15,-1-22-15,0 1 0,1 21 0,-1-21 16,-21 0-16,22 0 0,-22 0 0,0-22 16,0 22-16,0-21 0,-21-1 15,0 1-15,0 21 0,0-21 16,0-1-16,0 22 0,0 0 15,0 0-15,-21 0 0,0 21 0,0 0 16,0 0-16,-1 21 0,-20 0 0,21 0 16,0 0-16,-64 191 31,85-191-15,0 0-16,0 0 0,21-21 15,0 0-15,1 0 0,-1 0 16,0 0-16,21 0 0,-21-21 0,1 0 15,-1 0-15,42-21 16,-42-22 0,1 43-16,-22 0 15,0 63 17,0-21-32,0 0 0,-22 22 15,22-1-15,-21 0 0,21 1 0,-21-1 16,0 0-16,0 1 0,21-1 0,-21 0 15,21 1-15,-22-1 0,1-21 16,0 22-16,21-1 0,-21 0 0,0 1 16,0-1-16,21-21 0,0 21 15,-22 1-15,22-22 0,-21 0 0,21 21 16,0-20-16,0-1 0,0 0 16,-21 0-16</inkml:trace>
  <inkml:trace contextRef="#ctx0" brushRef="#br0" timeOffset="24493.17">8678 4741 0,'0'0'16,"43"-21"-16,20-21 0,-21 21 0,-20 21 0,20-21 16,-21-1-16,-21 1 15,-42 21 1,21 0-16,-22 0 0,22 0 16,-21 21-16,-1 22 0,1-1 15,0 0-15,-22 43 0,22 0 0,0-1 16,-22 22-16,1 0 0,20 0 15,-20 0-15,-1 21 0,22 0 0,-22-21 16,43 21-16,0-22 0,21 1 16,0 0-16,21 0 0,0-21 0,43-1 15,-1-20-15,1-1 0,21 1 0,20-22 16,22 0-16,22-20 0,-22-1 16,42 0-16,170-21 15,-128 0-15,-20-21 0,42 0 0,-1-1 16</inkml:trace>
  <inkml:trace contextRef="#ctx0" brushRef="#br0" timeOffset="25056.09">21272 4530 0,'0'0'0,"-42"-21"0,21 21 15,42 0 1,0 0-16,22 21 16,-1 0-16,0 21 0,22 22 0,-1-1 15,1 1-15,-22 42 0,22-22 16,-22 22-16,21 106 16,-41-106-16,-22 21 0,0 0 0,0-22 15,0 22-15,-22-21 0,-41 106 16,21-127-16,-22 20 0,1-20 15,-1 0-15,1-22 0,-22 1 16,-21-1-16,0-20 0,-21-1 0,-21 0 16,0-21-16,0 1 0,-22-1 0,-20 0 15</inkml:trace>
  <inkml:trace contextRef="#ctx0" brushRef="#br0" timeOffset="26212.19">6498 6752 0,'0'0'0,"-21"21"15,0-21-15,21 22 0,-21-1 0,21-42 32,0-1-32,0 1 0,0 0 15,0 0-15,21-21 0,0-1 0,0 1 16,0 0-16,0-22 0,1 1 16,-1 20-16,0-20 0,-21-1 15,0 1-15,0-1 0,0 1 16,0-22-16,0 22 0,0-22 0,0 0 15,0 22-15,0-1 0,0 1 16,0-1-16,0 22 0,0 21 0,0 0 16,0-1-16,-21 22 0,0 22 15,21-1-15,-22 42 0,1-20 0,0 41 16,0 1-16,0 21 0,21-22 16,-21 22-16,-1 21 0,1-21 0,0 0 15,21 21-15,0-21 0,-21 0 16,21-1-16,-21 1 0,21 0 0,0 0 15,0 0-15,0-22 0,0 22 0,0-21 16,0 0-16,0-1 16,0 1-16,0-22 0,0 1 0,0-1 15,0-20-15,21-1 0,-21 0 0,21-20 16,0-1-16,0-21 0,22 0 16,-22-21-16,0-1 0,21-20 0,1 0 15,-22-1-15,21 1 0,-21-21 0,22 20 16,-22-20-16,0-22 0,-21 22 15,0-22-15,0 21 0,-21-20 0,-21 20 16,-1-20-16,1 20 0,0 22 16,-22-22-16,22 22 0,-1 21 0,-20-22 15,21 22-15,20 0 0,-20 21 0,21-21 16,0 0-16,21 0 16,0-1-16,0 1 0,21 0 15,0 0-15,21-21 0,1 20 16,-1-20-16,22 21 0,-1-21 0,1-1 15,84-41-15,-64 41 16,-20 1-16,-1 21 0,1-22 0,-1 22 16,-20 0-16,-22 0 0,21 21 0,-21-21 15,1 21-15,-22 21 16,0 0 0,0 0-16,0 22 0,0-22 15,-22 21-15,22 0 0,0 1 16,-21-1-16,21 0 0,0 1 0,0-22 15,0 21-15,0-21 0,0 1 16,21-22-16,1 21 0,-1-21 16,0 0-16,0 0 0,0 0 15,0-21-15,1-1 0,-1 1 0,-21 0 16,21 0-16,-21 0 0,21-22 16,-21 1-16,0 21 0,0-21 0,0-1 15,-21 22-15,0-21 0,0 21 0,-1-1 16,22 1-16,-21 21 0,0 0 15,0 0-15,0 0 0,0 0 16,21 21 0,0 1-1,21-1-15,0-21 16,0 0-16,0 0 0,0 0 16</inkml:trace>
  <inkml:trace contextRef="#ctx0" brushRef="#br0" timeOffset="26524.69">7429 6287 0,'0'0'0,"22"0"0,-22-22 16,0 1-16,21 0 0,0 0 16,0 0-16,0 0 15,0-1-15,1 22 0,-1 0 0,0 0 16,0 0-16,0 0 0,0 0 16,1 22-16,-1-22 0,0 42 15,0-21-15,0 0 0,-21 22 0,0-1 16,0 0-16,0-21 0,0 22 15,0-1-15,-21-21 0,21 0 0,-21 1 16,21-1-16,-21 0 0,0-21 16,21-21-1,-22 0-15,22-1 0,0-20 16,0 21-16,0-21 0,0 20 16,0-20-16,0 21 0,0-21 15,22 20-15,-1 1 0,-21 0 16,21 0-16,21 21 0,-21 0 0,22 0 15,-1 0-15,22 21 0,-22-21 0,21 21 16</inkml:trace>
  <inkml:trace contextRef="#ctx0" brushRef="#br0" timeOffset="27128.37">10689 7472 0,'0'0'0,"-21"-21"0,-21 0 0,20-1 0,1 1 16,0 0-16,0 21 0,-21 0 15,20 0-15,1 0 0,-21 0 0,0 0 16,-1 21-16,1-21 0,0 43 0,-1-22 16,1 0-16,0 0 0,-1 21 15,22-20-15,-21-1 0,42 0 0,0 0 16,0 0-16,0 0 16,0 1-16,42-1 0,-21-21 15,22 21-15,-1-21 0,21 21 0,-20-21 16,20 21-16,-20 0 0,20 1 15,-21-1-15,1 0 0,-22 21 0,21-21 16,-21 22-16,1-1 0,-22-21 0,0 22 16,0-22-16,0 21 0,-43-21 15,22 22-15,-21-22 0,-1 0 0,1 0 16,0 21-16,-43-20 16,43-1-16,21-21 0,-22 0 0,22 0 15,0 21-15,42-21 31,-21 21-31,21-21 16,22 21-16,-22-21 0,0 21 0,0 1 16,0-1-16,0-21 0,-21 21 15,0 0-15,22 0 0,-22 0 0,0 1 16,0-1-16,0 0 0,0 0 0,0 21 16,0-20-16,0-1 0,0 21 15,0-21-15,0 0 0,-22 22 0,22-22 16,0 0-16,-21 21 0</inkml:trace>
  <inkml:trace contextRef="#ctx0" brushRef="#br0" timeOffset="27564.33">10964 11409 0,'0'0'0,"0"42"0,21 64 16,-21-85-16,0 0 15,-21-21 1,0 0 0,21-21-16,-21 21 0,21-21 15,0 0-15,0 0 16,21 21-16,0 0 15,0 0-15,22 0 0,-1 21 0,-21 0 16,22 0-16,-1 0 0,0 22 16,-21-22-16,1 21 0,20 1 0,-42 20 15,0-21-15,0 22 0,0-1 0,0 1 16,0-1-16,-42 1 0,20-22 16,-20 22-16,-21-1 0,20-20 0,-20-1 15,-1 0-15,1 1 0,-1-22 16,22 21-16,0-21 0,-22-21 15,22 0-15,-1 0 0,22 0 0,-42 0 16,20-42-16,22 21 0,0-22 16,0 1-16,0 0 0,0-22 15,21 1-15,0-22 0</inkml:trace>
  <inkml:trace contextRef="#ctx0" brushRef="#br0" timeOffset="27992.37">10901 9462 0,'0'0'15,"0"-43"1,63 43-16,1-21 16,105 0-16,-63 21 15,0-21-15,0 21 0,21 0 0,21-21 16,127 21-16,-148 0 0,0-22 15,0 22-15,21 0 0,-21 0 16,-21 0-16,21 0 0,-21 0 0,-22 0 16,1 0-16,-21 0 0,-1 0 15,-42 0-15,22 0 0,-86 0 16,1 0-16,-22 0 16,1 0-16,-22 0 15,-21 0-15,22 22 0,-22-22 0,-21 21 16</inkml:trace>
  <inkml:trace contextRef="#ctx0" brushRef="#br0" timeOffset="28256.12">11112 9737 0,'-42'21'0,"84"-42"0,-126 63 0,63-21 16,21 0-16,0 1 0,21-22 0,21 0 16,22 0-16,-1 0 0,1 0 0,20 0 15,22 0-15,0 0 0,0 0 16,21 0-16,0 0 0,0 0 0,0-22 15,0 22-15,0 0 0,-21 0 16,21 0-16,-22 0 0,1 0 0,0 0 16,-21 0-16,-1 0 0,-20 0 15,-1 0-15,-20 0 0,-22 0 16,0 0-16,-63 0 16,-1 0-16,1 0 15,-21 0-15,-22 0 0,0 0 0,1 0 16,-22 22-16,21-22 0,-42 21 0</inkml:trace>
  <inkml:trace contextRef="#ctx0" brushRef="#br0" timeOffset="28520.35">10964 10245 0,'-42'21'16,"84"-42"-16,-105 63 0,42-21 0,63 0 15,0-21-15,22 0 16,-1 0-16,22 0 0,21 0 0,0 0 15,-1-21-15,1 21 0,21 0 0,0-21 16,0 21-16,0 0 0,0 0 16,-21-21-16,21 21 0,0 0 0,-21 0 15,21 0-15,-21-21 0,0 21 0,-22 0 16,1 0-16,-22 0 0,1 0 16,-22 0-16,1 0 0,-22 0 0,-64 0 31,1 0-31,0 0 0,-22 0 15,-20 0-15,-1 21 0,0-21 0</inkml:trace>
  <inkml:trace contextRef="#ctx0" brushRef="#br0" timeOffset="28795.14">11282 10753 0,'21'42'16,"-42"-84"-16,84 84 0,-20-42 15,20 0-15,1 0 0,-1 0 0,43-21 16,-21 21-16,20-21 0,1 0 0,21 21 16,0-22-16,-21 22 15,21-21-15,-21 0 0,0 21 0,21 0 16,-21-21-16,-1 21 0,1 0 0,-21-21 16,-22 21-16,1 0 0,-1 0 15,-20 0-15,-22-21 0,21 21 0,-42-22 31,-21 22-15,0-21 0</inkml:trace>
  <inkml:trace contextRef="#ctx0" brushRef="#br0" timeOffset="29827.21">18457 6287 0,'-127'0'31,"106"0"-31,0 0 0,-21 0 16,20 0-16,1 0 0,-21 0 0,21 0 15,0 21-15,-1-21 0,1 0 16,0 0-16,42 0 31,22 0-31,-1 0 0,0 0 16,43 0-16,0 0 0,-1 0 15,22 0-15,0 0 0,0 0 0,0 0 16,21 0-16,0 0 0,0 0 16,0 0-16,0 0 0,0 0 15,-22 0-15,-20-21 0,0 21 0,-1 0 16,-20 0-16,-1-22 0,1 22 16,-22 0-16,1 0 0,-22-21 0,0 21 15,0 0-15,0 0 0,-21-21 16,0 0 15,-21 21-31,0 0 0,-21 0 16,20 0-16,1 0 15,-21 0-15,0 0 0,-1 0 0,1 0 16,-22 0-16</inkml:trace>
  <inkml:trace contextRef="#ctx0" brushRef="#br0" timeOffset="30251.34">18373 6668 0,'0'0'0,"-191"21"31,212-21-15,0 0-16,22-21 0,20 21 0,-20-22 15,41 22-15,1-21 0,0 21 16,20-21-16,-20 21 0,42 0 0,-21-21 16,21 0-16,0 21 0,0 0 15,0-21-15,0 21 0,-21-22 0,-22 22 16,1 0-16,-21-21 0,-1 21 16,-21 0-16,1 0 0,-1-21 0,-21 21 15,0 0-15,1-21 0,-22 0 16,0 0 15,-22 21 16,1 0-47,0 0 16,0 0-16,0 0 0,0 0 15,-1-22-15,1 22 16,0 0-16,0 0 0</inkml:trace>
  <inkml:trace contextRef="#ctx0" brushRef="#br0" timeOffset="31283.46">18351 4911 0,'22'21'15,"-1"-21"1,0 0 0,0-21-16,0 21 0,-21-21 15,21-1-15,1 1 0,-1 0 0,0 0 16,0 0-16,0 0 0,0-1 16,1-20-16,-1 21 0,-21-21 15,21-1-15,0 1 0,-21-22 16,21 1-16,-21-1 0,0 1 0,0-22 15,0 22-15,-21-22 0,0 22 16,0-1-16,-22 1 0,1 20 0,0-20 16,-22 20-16,1-20 0,-1 21 15,-20-1-15,-1 1 0,0 0 0,-21-1 16,1 1-16,-1 21 0,0 0 16,0-1-16,0 22 0,0 0 0,1 22 15,20 20-15,0-21 0,1 43 16,-1-22-16,0 21 0,-21 1 0,22-1 15,-1 1-15,22 21 0,-22-1 16,43-20-16,-22 20 0,22-20 0,21-1 16,-22 1-16,22-1 15,21-20-15,0 41 0,-21-41 16,21-22-16,0 0 0,0 0 0,0 0 16,0 1-16,0-1 0,0 0 15,0-42 16,0 0-31,0-1 16,0-20-16,-21 21 0</inkml:trace>
  <inkml:trace contextRef="#ctx0" brushRef="#br0" timeOffset="31724.36">15769 4128 0,'42'0'15,"-20"21"1,-1-21-16,0 21 0,0 21 16,0-21-16,0 1 0,22 20 0,-22 0 15,21-21-15,-21 22 0,22-1 16,-22-21-16,21 43 16,-21-43-16,1 0 0,-1 0 0,-21 0 15,0 1-15,0-1 0,21-21 16,-21 21-16,21-21 15,0 0 1,0 0 0,1 0-16,-1-21 0,21 0 15,-21-1-15,22 1 0,-1-21 0,0 0 16,1 20-16,-1-41 0,0 21 16,22-1-16,-22 1 0,-21-22 0,22 22 15,-22 21-15,21-21 0,-21 20 16,-21 1-16,-42 42 31,21-21-31,0 22 0,-22-1 0,22 0 16,-21 0-16,21 0 0,-1 0 15,1 1-15,0-22 0,0 21 16,21 0-16,0 0 0,-21-21 0,0 21 16,-1 0-16,1-21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4T12:46:21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847 423 0,'-22'0'0,"22"-21"0,22 42 0,-44-63 16,1 21-16,0 21 15,21-21-15,0 42 32,0 0-32,0 0 15,0 0-15,0 22 0,21-1 16,0 0-16,-21 22 0,0-1 0,22 1 15,-22-1-15,21 1 0,-21 21 16,0-22-16,0 1 0,0-1 16,0 1-16,0-1 0,0-21 0,0 1 15,0-1-15,0-21 0,0 0 16,0 1-16,0-1 0,0 0 16,0-42 15,0 0-31,0-1 0,0 1 15,0-21-15,0 0 0,0-1 0</inkml:trace>
  <inkml:trace contextRef="#ctx0" brushRef="#br0" timeOffset="307.51">804 487 0,'0'0'0,"-21"0"0,21-21 32,0 0-32,21 21 15,0-22-15,22 22 0,-22-21 0,21 21 16,1-21-16,-1 0 0,0 21 16,1-21-16,-1 21 0,0-21 0,1 21 15,-1 0-15,-21 0 0,21 0 16,-20 0-16,-1 0 0,-21 21 47,-21 0-47,-1 0 15,1 0-15,0-21 0,0 21 16,21 1-16,-21-22 0,21 21 0</inkml:trace>
  <inkml:trace contextRef="#ctx0" brushRef="#br0" timeOffset="579.96">931 1207 0,'21'0'31,"1"0"-15,-1 0-16,0 0 0,0-22 0,0 22 15,0-21-15,1 0 0,-1 21 16,21-21-16,-21 21 0,0 0 16,1-21-16,-1 21 0,0 0 0,0 0 31,-21-21-31,21 21 0,0 0 16</inkml:trace>
  <inkml:trace contextRef="#ctx0" brushRef="#br0" timeOffset="847.58">1545 995 0,'0'21'16,"0"0"-16,0 0 15,0 1-15,0 20 16,-21-21-16,21 0 0,0 22 15,0-22-15,-21 0 0,21 0 16,0 0-16,0 0 0,0 1 16,0-1-16,0-42 47,0-1-32,0 1-15,0 0 0,0 0 0,0-21 16,0 20-16</inkml:trace>
  <inkml:trace contextRef="#ctx0" brushRef="#br0" timeOffset="1023.96">1545 804 0,'0'0'0,"42"-63"32,-63 63-32,0 0 0,0 0 15,0 0 1,21 21-1,0 0-15,21 0 16,0-21-16,-21 22 16,21-1-16</inkml:trace>
  <inkml:trace contextRef="#ctx0" brushRef="#br0" timeOffset="1519.23">1820 1058 0,'0'0'0,"0"22"16,-21-1 0,21 0-16,0 0 15,0 0-15,0 0 16,0 1-16,0-1 16,0 0-16,0 0 0,0 0 0,0 0 15,0 1-15,0-1 16,0 0-16,0-42 47,0 0-32,0-1-15,0 1 16,0-21-16,0 21 0,0-22 16,21 1-16,0 0 0,1-1 0,-1 1 15,0 0-15,0-1 0,21 1 16,-20 21-16,20 0 0,0 0 0,-21-1 15,22 22-15,-1 0 0,-21 0 0,22 22 16,-1-1-16,-21 0 0,0 0 16,0 21-16,1-20 0,-1 20 0,-21 0 15,0 1-15,0-22 0,0 21 16,-21 22-16,-1-43 0,22 0 16,-21 0-16,0 0 0,0 0 15,21-42 32,21 0-31,0 0-16</inkml:trace>
  <inkml:trace contextRef="#ctx0" brushRef="#br0" timeOffset="2096.54">3069 910 0,'0'0'0,"0"-21"16,-42-42-1,21 41-15,-1 22 0,1 0 16,0 0-16,-21 0 0,21 0 16,-1 0-16,1 22 0,-21-1 15,21 0-15,0 0 0,-1 21 0,-20 1 16,21-22-16,-21 21 0,20 1 15,1-1-15,0 0 0,0-21 0,0 22 16,21-22-16,0 21 0,0-21 16,0 1-16,0-1 0,21 21 15,0-42-15,0 21 0,0-21 16,22 0-16,-22 0 0,21 0 0,-21 0 16,22 0-16,-22 0 0,21-21 15,1 0-15,-22 0 0,21 0 0,-21-1 16,22 1-16,-22-21 0,21 0 0,-21-1 15,0 1-15,1-22 0,-1 1 0,0-1 16,-21 1-16,21-1 0,-21-20 16,21-43-16,-21 63 0,0 22 15,0 0-15,0-1 0,0 1 0,0 21 16,0 0-16,0 42 31,0 0-31,-21 21 0,21 1 0,0 20 16,-21-21-16,21 22 15,0-1-15,0 22 0,0-21 0,-21-1 16,21 1-16,0-1 0,-21 1 16,21-22-16,0 21 0,0-20 0,0-22 15,0 21-15,0-21 0,0 1 16,0-1-16,21-21 0,0 0 0,0 0 16,0 0-16,0 0 0,1 0 15,20 0-15,-21-21 0,21-1 0,1-20 16</inkml:trace>
  <inkml:trace contextRef="#ctx0" brushRef="#br0" timeOffset="2918.93">3958 720 0,'0'0'0,"-21"21"31,42-21 0,0 0-31,22 0 0,-22-21 16,21 0-16,-21-1 0,22 1 15,-1 21-15,0-21 0,1 0 0,-22 0 16,21 0-16,-21-1 0,0 1 16,1 0-16,-22 0 0,0 0 0,0 0 15,-22-1-15,1 22 0,0 0 16,-21 0-16,-1 0 0,1 0 0,0 0 16,-1 22-16,-20-1 0,21 0 15,-1 0-15,1 0 0,-22 0 0,22 22 16,21-22-16,-21 0 0,-1 64 15,43-64-15,0 21 16,0-21-16,0 22 0,0-22 16,21 0-16,1 0 0,-1 0 0,21 1 15,-21-1-15,22-21 0,-1 0 16,0 0-16,1 0 0,-22 0 0,21 0 16,0 0-16,-20 0 0,-1 0 15,0 0-15,0 0 0,-21-21 16,-21 21-1,0 0-15,-22 0 0,22 0 16,-21 0-16,0 21 0,-1 0 0,1 0 16,0 0-16,-1 0 0,1 22 15,0-22-15,-1 21 0,22 1 16,-21-22-16,21 21 0,-1 0 0,1-20 16,21 20-16,0-21 0,0 21 15,0-20-15,21-1 0,1 0 16,-1-21-16,0 0 0,0 0 15,21 0-15,1 0 0,-1 0 0,0 0 16,1-21-16,-1 0 0,0 21 16,1-43-16,-1 22 0,0 0 0,22-21 15,-22-1-15,1 1 0</inkml:trace>
  <inkml:trace contextRef="#ctx0" brushRef="#br0" timeOffset="3199.92">4699 233 0,'0'0'0,"-21"0"0,21 21 0,-21 0 15,21 22-15,0-22 0,-22 21 0,1 0 16,0 22-16,21-22 0,0 22 16,-21-1-16,21 1 0,-21-1 0,0 1 15,-1-1-15,22 1 0,-21-1 16,0 1-16,21-22 0,0 0 0,-21 1 15,21-1-15,0-21 16,-21 22-16,21-22 0,0 0 16,21-21-1,0 0-15,0 0 16,0-21-16,1 0 16,-1-1-16,-21 1 0,21 0 0</inkml:trace>
  <inkml:trace contextRef="#ctx0" brushRef="#br0" timeOffset="3611.69">4614 1228 0,'0'21'31,"21"-21"-15,1 0-16,-1 0 0,21-21 15,-21 21-15,22-21 0,-22-1 16,21 1-16,-21 0 0,0-21 0,22 21 16,-22-1-16,0-20 0,-21 21 15,21 0-15,-21 0 0,0-1 0,0 1 16,0 0-16,-21 21 16,0 21-1,-21 0 1,20 1-16,1-1 0,0 21 0,0-21 15,0 22-15,0-22 0,-1 21 16,1-21-16,0 22 0,21-22 0,-21 0 16,21 21-16,0-21 0,0 1 15,0-1-15,21-21 16,0 0-16,0 0 0,1 0 0,-1 0 16,21 0-16,-21 0 0,22 0 15,-1-21-15,-21-1 0,21 1 0,1 0 16,-22 0-16,21-21 0,-21 20 15</inkml:trace>
  <inkml:trace contextRef="#ctx0" brushRef="#br0" timeOffset="4283.46">5313 868 0,'-21'42'31,"21"-21"-31,0 1 0,0-1 0,0 0 16,0 21-16,-22-21 0,22 22 15,0-22-15,-21 0 0,21 21 0,-21-20 16,21-1-16,0 0 0,0 0 16,0 0-16,0 0 0,-21 1 15,21-1-15,0-42 47,0-1-47,0 1 16,0 0-16,0-21 0,0 21 0,21-22 15,0 1-15,-21 0 0,21 20 16,1-20-16,-1 0 0,0 21 0,0-1 16,0-20-16,22 42 0,-22-21 15,0 21-15,21 0 0,-21 0 0,1 0 16,20 0-16,-21 21 0,0 0 16,0 0-16,-21 22 0,22-22 0,-1 21 15,-21-21-15,21 22 16,-21-1-16,0-21 0,0 22 0,0-22 15,0 0-15,0 0 0,0 0 0,0 0 16,0 1-16,0-1 0,-21 0 16,0-21-1,21-21 1,0 0-16,0-1 16,0 1-16,0 0 0,0-21 15,0 21-15,0-22 0,42 1 0,-21 0 16,0-1-16,0 1 0,22 0 15,-22-1-15,21 1 0,1 21 16,-1 0-16,-21-1 0,21 22 0,-20 0 16,-1 0-16,0 22 0,0-1 15,0 0-15,0 0 0,1 21 0,-22 1 16,0-22-16,0 21 0,0 1 16,0-22-16,0 21 0,0-21 0,0 22 15,0-22-15,0 0 0,0 0 16,0 0-16,0 0 0,0-42 47,0 0-47,21 0 15</inkml:trace>
  <inkml:trace contextRef="#ctx0" brushRef="#br0" timeOffset="5134.93">6286 1164 0,'22'21'31,"-1"-21"-31,0 0 0,0 0 16,0-21-16,0 0 0,22 21 16,-22-21-16,0 0 0,0 0 15,0-1-15,1 1 0,-1 0 0,0 0 16,-21 0-16,21 0 0,-21-1 15,0 1-15,0 0 0,-21 21 16,0 0-16,0 0 0,-1 0 16,-20 21-16,21 0 0,0-21 15,0 43-15,-1-22 0,22 0 0,-21 21 16,0-20-16,21 20 0,-21-21 16,21 21-16,0-20 0,0-1 0,0 0 15,0 21-15,0-21 16,0 1-16,21-1 0,0-21 15,0 0-15,1 0 0,20 0 0,-21 0 16,21 0-16,1 0 0,-1 0 16,0 0-16,1-21 0,-1-1 0,0 1 15,1 0-15,-22 0 0,21 0 16,-21 0-16,22-22 0,-22 22 0,0-21 16,-21-1-16,0 1 0,0 21 15,0-21-15,0 20 0,0 1 0,0 0 16,0 42 15,-21 0-31,21 1 0,0-1 16,-21 21-16,21-21 15,0 0-15,0 1 0,0 20 0,0-21 16,0 0-16,-21 0 0,21 22 16,0-22-16,-22 0 0,22 0 0,0 0 15,0 1-15,0-1 16,0-42 15,0-1-15,0 1-16,0 0 0,0-21 15,0 21-15,22-22 0,-1 22 16,0-21-16,0-1 0,21 1 0,-20 0 16,20-1-16,-21 1 15,21 21-15,1-21 0,-1 20 0,0 1 16,1 0-16,-1 21 0,0 0 0,-20 0 15,20 0-15,0 21 0,-21 0 16,1 1-16,-1-1 0,-21 21 0,0 0 16,0-20-16,0 62 15,0-41-15,0-1 0,0 0 0,-21-21 16,21 22-16,0-22 0,-22 0 16,1 21-16,0-20 0,21-1 15,0 0 1,0-42-1,0 0-15,21-1 16,0 1-16,1 0 0</inkml:trace>
  <inkml:trace contextRef="#ctx0" brushRef="#br0" timeOffset="5471.49">8064 339 0,'0'0'15,"0"-21"-15,0-1 0,0 1 16,0 42 15,0 1-31,0-1 16,0 21-16,0 0 0,0 1 0,0-1 16,0 0-16,0 1 0,0 20 15,0 1-15,0-22 0,-21 22 0,0 41 16,21-41-16,0-22 15,0 1-15,0-1 0,0-21 0,0 0 16,0 22-16,0-22 0,0 0 16,21-21-1,0 0-15,1 0 0,-1 0 16,0 0-16,0 0 0,0-21 16,0 21-16,1-21 0,-22-1 15,21 1-15,0 0 0,0 0 0,0 0 16</inkml:trace>
  <inkml:trace contextRef="#ctx0" brushRef="#br0" timeOffset="5702.98">7874 720 0,'0'0'0,"-21"0"0,0 0 0,-1 0 0,22 21 31,22-21-31,-1 0 0,0 0 15,21 0-15,-21 0 0,22 0 16,-1 0-16,0-21 0,1 21 16,-1 0-16,-21 0 0,22-21 0,-1 21 15,-21-22-15,0 22 0,0 0 16,1 0-16,-22-21 0,21 21 16</inkml:trace>
  <inkml:trace contextRef="#ctx0" brushRef="#br0" timeOffset="7631.62">12869 85 0,'0'0'0,"0"-21"0,0-1 16,0 1-16,0 0 0,0 63 125,0-20-125,0 20 0,0 0 0,0 1 16,0-22-16,0 21 0,0 0 0,0 1 15,0-1-15,21 0 0,-21 1 16,22-22-16,-22 21 0,0 1 0,0-1 16,21 0-16,0 1 15,-21-1-15,21 0 0,-21 1 0,0 20 16,21-21-16,0 1 0,-21 20 15,0-20-15,22 20 0,-22-21 0,21 1 16,0 20-16,-21-20 0,0-1 0,21 0 16,-21 22-16,21-22 0,-21 22 15,0-22-15,0 21 0,21-20 0,-21 20 16,22-20-16,-22 20 0,0-21 0,0 22 16,21-22-16,-21 1 0,21 20 15,-21-21-15,0 1 0,21 20 0,0-20 16,-21 20-16,0 1 0,21-22 15,-21 21-15,22 1 0,-22-22 16,21 22-16,-21-22 0,0 22 0,0-22 16,0 21-16,21-20 0,-21-1 0,21 22 15,-21-22-15,0 21 0,0 1 16,0-22-16,0 22 0,0-1 0,21-20 16,-21 20-16,0-21 0,21 22 0,-21-22 15,0 22-15,0-22 0,0 22 16,22-1-16,-22 1 0,0-22 0,0 21 15,0 1-15,0-1 0,0 1 16,0-1-16,0-20 0,21 20 16,-21 1-16,0-22 0,0 22 0,0-1 15,21 1-15,-21-1 0,0 1 0,0-1 16,0 1-16,0-1 0,21 1 16,-21-1-16,21 1 0,-21-1 0,0 1 15,0-1-15,0 1 0,21-1 0,-21 1 16,22-1-16,-22 1 0,21-1 15,-21-21-15,0 22 0,0-1 0,21 1 16,-21-22-16,21 22 0,-21-1 0,0 1 16,0-1-16,21 1 0,-21-1 0,0 22 15,0-22-15,0 1 0,21-1 16,-21 22-16,22-21 0,-22 20 0,0-20 16,0 20-16,0-20 0,21 21 0,-21-1 15,21-20-15,-21 20 16,0-20-16,0 21 0,0-1 0,21-20 15,-21 20-15,21-20 0,-21 21 0,0-1 16,21-20-16,-21 20 0,22-20 0,-1 21 16,-21-22-16,21 22 0,0-22 15,0 22-15,-21 0 0,21-1 0,1 1 16,-22 0-16,0-22 0,21 22 0,0-1 16,-21 1-16,0 0 0,0 21 0,21-22 15,-21 1-15,0 0 16,21-1-16,-21 1 0,0 0 0,0-1 15,21-20-15,1 20 0,-22 1 0,21-21 16,0 20-16,0 1 0,-21-22 0,21 1 16,0 21-16,1-22 0,-1 1 15,0 84-15,0-64 0,0-20 16,0 21-16,-21-1 0,0 1 0,22-22 16,-22 22-16,21 0 0,-21-1 0,0-20 15,0 21-15,0-1 0,21 1 16,-21-22-16,21 22 0,-21-21 0,0-1 15,0 1-15,21-1 0,-21 1 0,21-1 16,-21-21-16,22 22 0,-22-1 16,0-20-16,0 20 0,21 1 0,-21-22 15,21 22-15,-21-22 0,0 21 16,0-20-16,0 20 0,0-20 0,0 20 16,0-21-16,0 22 0,0-22 0,0 22 15,0-22-15,0 0 0,0 22 16,0-22-16,0 1 0,21-22 0,-21 21 15,0 0-15,0-20 0,0 20 0,0-21 16,0 21-16,0-20 0,0-1 0,0 21 16,21-21-16,-21 22 0,0-22 15,0 21-15,21-21 0,-21 22 0,0-1 16,0-21-16,0 21 0,0 1 16,0-1-16,0-21 0,0 22 0,0-1 15,0 0-15,0 1 0,0-1 16,0 0-16,0-21 0,0 22 0,0-1 15,0 0-15,0 1 0,0-1 0,0 22 16,0-22-16,0 0 0,0 22 16,0-22-16,0 0 0,0 22 0,0-22 15,0 22-15,0-22 0,0 0 0,0 22 16,22-22-16,-22 22 0,0-1 0,21 1 16,-21-1-16,0 1 0,0-1 15,0 1-15,42-1 0,-42 1 0,0-1 16,0 1-16,0-1 0,0 1 0,0-22 15,0 22-15,0-22 0,0 0 16,0-21-16</inkml:trace>
  <inkml:trace contextRef="#ctx0" brushRef="#br0" timeOffset="13791.84">15134 741 0,'0'0'0,"-21"0"15,0 0 1,0 0-16,63 0 47,-21 0-47,0-21 15,22 0-15,-22 21 0,21-22 16,0 1-16,1 0 0,41-21 16,-41 21-16,-1-1 0,0 1 15,-20 0-15,-1-21 0,0 21 0,0-1 16,-21 1-16,21-21 0,-21 21 15,0 0-15,0-1 0,0-20 16,0 21-16,-21 0 0,0 21 16,0-21-16,0-1 0,-1 22 15,1 0-15,0 0 0,21 22 16,-21-1-16,0 0 0,21 21 16,-21 1-16,21-1 0,-22 0 0,1 22 15,21-22-15,-21 22 0,0 20 16,0-20-16,0 20 0,-1 1 0,1 0 15,0-1-15,0 1 0,0-21 16,0 20-16,-1 22 0,1-21 0,0-1 16,0 1-16,21 0 0,-21-1 15,21-20-15,-21 21 0,21-22 16,0-21-16,0 22 0,0-22 0,0 1 16,0-1-16,21-21 0,0 0 0,0 0 15,0 1-15,0-22 0,1 0 16,20 0-16,0 0 0,-21-22 0,22 1 15,-1 0-15,0-21 0,1 21 16,-1-22-16,0 1 0,1 0 0,-1-22 16,0 22-16,-20-22 0,-1 1 0,21-1 15,-42 1-15,0-1 0,0 22 16,0-22-16,0 1 0,-21 21 0,0-1 16,-22 1-16,1-22 15,-21 43-15,-43-42 0,63 42 16,-20-1-16,21 1 0,-1 0 0,1 21 15,21 0-15,-22 0 0,22 0 16,21-21 15,21 21-31,1 0 0,20-21 0,0 21 16,1-21-16,-1-1 0,21 1 16,1 0-16,-22-21 0,22 21 0,-22-22 15,22 22-15,-22 0 0,21-43 16,-20 43-16,-22 0 0,0 0 15,0 0-15,-21 0 16,0 42 15,0 0-31,-21 0 16,0 21-16,0-20 0,21 20 0,0-21 16,-21 21-16,21 1 0,-22-22 15,22 0-15,0 0 0,0 0 0,0 1 16,0-1-16,0 0 15,0-42 17,0 0-32,0-1 0,0 1 15,22 0-15,-22-21 0</inkml:trace>
  <inkml:trace contextRef="#ctx0" brushRef="#br0" timeOffset="13962.98">15896 529 0,'0'0'15,"0"21"48,0 1-47,21-22-1,0 21-15,1-21 0</inkml:trace>
  <inkml:trace contextRef="#ctx0" brushRef="#br0" timeOffset="14403.19">16214 720 0,'0'63'16,"0"-42"-16,0 1 0,0-1 0,0 0 0,0 21 15,0-21-15,0 1 0,0-1 16,0 0-16,0 0 0,-22 0 0,22 0 15,0 1-15,0-1 0,0 0 16,-21-21-16,21 21 0,0-42 47,0 0-47,0 0 0,0-1 0,0 1 16,0 0-16,0-21 0,0 21 15,0-22-15,0 1 0,21 0 0,1-1 16,-1 22-16,0-21 0,0-1 15,21 22-15,1 0 0,-22-21 0,21 42 16,1-21-16,-1 21 0,0 0 16,1 0-16,-22 21 0,21-21 15,-21 42-15,0-21 0,1 0 0,-22 22 16,0-1-16,0 0 0,0 1 0,0-1 16,0 0-16,0-20 0,-22 20 15,1 0-15,21-21 0,0 1 0,0-1 16,-21 0-16,21 0 0,0 0 0,0 0 15,21-21 1,-21-21 0,21 0-16,1 0 0</inkml:trace>
  <inkml:trace contextRef="#ctx0" brushRef="#br0" timeOffset="14960.05">17568 635 0,'-84'-63'16,"62"63"-1,1 0-15,0-22 0,-21 22 16,21 0-16,-22 0 0,22 0 16,-21 0-16,21 0 0,-22 22 0,1-1 15,21 0-15,-22 0 0,1 0 0,21 0 16,0 22-16,0-1 0,21 0 15,0 1-15,-22-22 0,22 21 0,0 1 16,0-1-16,0-21 0,0 0 16,22 0-16,-22 1 0,21-1 0,0 0 15,21-21-15,-21 0 0,1 0 0,20 0 16,-21 0-16,21 0 0,-20-21 0,20 0 16,0 21-16,1-22 0,-22-20 15,21 21-15,0-21 0,-20 20 0,-1-20 16,21 0-16,-21-1 0,0 1 0,1 0 15,-22-1-15,21-62 0,-21 62 16,21-20-16,-21 20 0,0-20 0,0 21 16,0-1-16,0-20 0,0 42 15,0-22-15,0 22 0,-21 21 16,21-21-16,0 0 0,-21 42 16,21 0-16,-22 0 0,22 22 15,0-1-15,0 0 0,0 22 16,-21-1-16,21-20 0,0 20 0,0-21 15,0 22-15,0-22 0,0 1 0,0-1 16,0 21-16,0-20 0,0-22 0,0 21 16,0 1-16,21-22 0,-21 0 15,0 0-15,22 0 0,-1-21 16,0 0 0,0 0-16,0 0 0,0-21 15,1 0-15</inkml:trace>
  <inkml:trace contextRef="#ctx0" brushRef="#br0" timeOffset="15575.21">18161 423 0,'0'0'0,"-21"0"0,0 22 0,-22-22 15,43 21 1,-21-21-1,0 0-15,42 0 16,21 0-16,1 0 0,-22 0 16,21 0-16,1-21 0,-22 21 15,21-22-15,-21 22 0,22-21 0,-22 0 16,0 21-16,0-21 0,0 0 0,-21 0 16,21-1-16,-21 1 0,0 0 15,-21 21 1,0 0-16,-21 0 0,-1 0 15,1 21-15,0 0 0,-1-21 0,1 22 16,21 20-16,-21-21 0,-1 0 0,22 22 16,0-1-16,0-21 15,0 21-15,21-20 0,-22-1 0,22 21 16,0-21-16,0 0 0,0 1 0,0-1 16,22 0-16,-1-21 0,0 21 15,21-21-15,-21 0 0,1 0 0,20 0 16,-21 0-16,21 0 0,-20 0 15,-1 0-15,0 0 0,21 0 0,-21-21 16,-21 0 0,-21 21-1,-21 0-15,21 0 16,0 21-16,-22 0 0,22 0 0,0 0 16,-21 1-16,20-1 0,-20 21 15,21 0-15,0 1 0,0-22 16,-1 21-16,22 1 0,0-1 0,0-21 15,0 21-15,0-20 0,0-1 16,0 0-16,0 0 0,0 0 0,0 0 16,22-21-16,-1 0 0,21 0 0,-21 0 15,22 0-15,-1 0 0,0-21 16,1 0-16,20 0 0,-21 0 0,22 0 16,-22-22-16,22 1 0,-1 0 0</inkml:trace>
  <inkml:trace contextRef="#ctx0" brushRef="#br0" timeOffset="15831.95">19029 85 0,'0'0'15,"-21"-43"-15,-1 43 0,22-21 0,-21 21 16,0 21-16,0 1 0,21-1 16,-21 0-16,0 42 0,-1-20 0,22-1 15,-21 22-15,0-1 0,0-21 0,21 22 16,-21-1-16,0 1 0,21-22 15,-22 22-15,22-22 0,-21 0 0,21 22 16,-21-22-16,21 1 0,0-1 0,0 0 16,-21-21-16,21 1 0,0-1 0,0 0 15,0 0-15,21-21 0,0 0 16,0 0-16,1 0 0,-1 0 16,0-21-16,0 0 15,0 0-15</inkml:trace>
  <inkml:trace contextRef="#ctx0" brushRef="#br0" timeOffset="17535.78">18986 889 0,'-21'21'16,"21"0"-16,21-21 15,1 0 1,20 0-16,-21-21 15,0 21-15,0-21 0,1 0 0,-1 0 16,21 21-16,-21-21 0,0-1 0,1 1 16,-1 0-16,0 0 0,0 0 15,-21 0-15,0-22 0,0 22 0,0 0 0,0 0 16,-21 21 0,0 0-16,0 0 15,-22 21-15,22 0 0,0 0 16,0 0-16,0 22 0,21-22 0,-22 21 15,1-21-15,0 22 16,21-1-16,0 0 0,0-20 0,0-1 16,0 21-16,0-21 0,0 0 0,0 1 15,21-22-15,0 21 0,22-21 16,-22 0-16,21 0 0,-21 0 0,22 0 16,-1 0-16,0 0 0,-20-21 0,20-1 15,0 1-15,1 0 0,-22 0 16,0 0-16,21 0 0,-21-22 0,-21 22 15,22-21-15,-22-1 0,21 22 0,-21-21 16,0 21-16,0-22 0,0 22 16,0 0-16,0 0 0,0 42 47,0 0-47,-21 0 0,21 1 0,-22 20 15,22-21-15,0 21 0,0-20 0,0 20 16,-21-21-16,21 21 0,0-20 15,-21-1-15,21 21 0,0-21 16,0 0-16,0 1 16,0-44-1,0 1 1,0 0-16,0-21 0,21 21 16,0-1-16,-21-20 15,22 21-15,-22-21 0,0-1 0,0 22 16,21-21-16,0 21 0,0-22 0,0 22 15,0 0-15,22 0 0,-1 21 16,-21 0-16,0 0 16,1 21-16,-1 0 0,-21 0 15,0 0-15,0 22 0,21-22 16,-21 21-16,0-21 0,21 22 0,-21-22 16,0 21-16,0-21 0,0 1 0,0-1 15,0 0-15,0 0 0,21-21 16,-21 21-1,0-42-15,21 0 16,-21 0-16,0 0 16,22-22-16,-1 22 0,0 0 15,0-21-15,0 20 0,0-20 0,1 0 16,20 21-16,-21-22 0,0 22 0,0-21 16,1 21-16,-1-1 0,0 1 0,-21 0 15,21 21-15,0 0 16,-21 21-16,0 0 15,0 1-15,0-1 0,0 21 0,0 0 16,0-20-16,0 20 0,0 0 0,0 1 16,-21-1-16,21-21 0,0 21 15,0 1-15,0-22 0,0 0 16,21 0-16,0 0 0,1 1 0,20-22 16,-21 0-16,21 0 0,1 0 15,-1 0-15,0 0 0,1 0 0,-1 0 16,0-22-16,1 1 0,-1 0 15,0 0-15,-20 0 0,-1-22 0,21 22 16,-42-21-16,21 0 0,0 20 0,-21-20 16,22 0-16,-22-1 0,0 22 15,0 0-15,0-21 0,0 21 0,-22-1 16,1 22-16,0 0 0,0 0 16,0 22-16,0-1 15,-1 0-15,1 21 0,0-21 16,0 22-16,21-1 0,0 0 0,0-20 15,-21 20-15,21 0 0,0 1 16,0-22-16,0 21 0,21-21 0,0 0 16,0 1-16,0-22 0,1 21 0,-1-21 15,21 0-15,0 0 0,-20 0 16,20 0-16,0 0 0,-21-21 0,22 21 16,-22-22-16,21 1 0,-21 0 15,1 0-15,-1-21 0,0 20 0,-21-20 16,21 0-16,-21-1 0,21 22 15,-21-21-15,21 0 0,-21 20 0,0 1 16,0 0-16,0 0 0,0 0 16,0 42 15,0 0-31,0 0 0,0 0 0,0 22 16,0-22-16,0 21 0,0-21 0,0 22 15,0-1-15,0-21 0,0 22 16,0-22-16,0 0 0,0 0 0,0 0 15,0 0-15,0 1 0,0-1 0,0-42 47,0-1-47,0 1 16,0 0-16,0-21 0,22 21 16,-1-22-16,0 1 0,0 21 0,0-22 15,0-20-15,1 21 0,62-43 16,-41 43-16,-1-1 0,0 1 15,1 21-15,-1 0 0,0-1 0,-21 22 16,1 0-16,-1 0 0,0 22 16,0-1-16,-21 0 0,21 21 0,-21-21 15,0 22-15,0-1 0,0 0 16,0 22-16,0-22 0,0 1 0,-21-1 16,0-21-16,21 21 0,0-20 15,0 20-15,-21-21 0,21 0 16,0 0-16,-21-21 0,21 22 0,0-44 47,0 1-47,0 0 0,0 0 0,0 0 15,21 0-15</inkml:trace>
  <inkml:trace contextRef="#ctx0" brushRef="#br0" timeOffset="17803.16">22500 169 0,'0'0'0,"0"-42"16,0 63 0,0 0-16,-21 22 15,21-22-15,-21 21 0,21 22 16,-21-22-16,-1 22 0,22-22 0,0 0 16,-21 22-16,0-22 0,21 22 15,-21-22-15,21 0 0,0 1 0,0-1 16,-21 0-16,21-21 0,0 22 15,0-22-15,0 0 0,0 0 0,0 0 16,21-21 15,0-21-31,0 0 0,0 0 16,1 0-16,20 0 0</inkml:trace>
  <inkml:trace contextRef="#ctx0" brushRef="#br0" timeOffset="18179.96">23008 572 0,'0'0'0,"21"-43"0,0-20 32,-42 63-32,0 0 15,0 0-15,-21 0 0,20 21 0,1 0 16,0-21-16,-21 21 0,21 0 0,-1 1 16,1-1-16,21 0 15,0 0-15,0 0 0,0 0 16,0 1-16,21-1 0,1 0 15,-1-21-15,21 0 0,-21 21 16,0-21-16,1 21 0,20-21 0,-21 21 16,0-21-16,0 22 0,1-22 15,-1 21-15,0 0 0,-21 0 16,0 0-16,0 0 0,0 1 16,0-1-16,-21 0 15,0-21-15,-1 21 0,1-21 0,0 0 16,-21 21-16,21-21 0,-1 0 15,1 0-15,0 21 0,0-21 16,0 0-16,0 0 16,-1 0-16,22-21 15,0 0-15,0 0 0,0 0 16,0-22-16</inkml:trace>
  <inkml:trace contextRef="#ctx0" brushRef="#br0" timeOffset="18292.89">22310 423 0,'0'0'0</inkml:trace>
  <inkml:trace contextRef="#ctx0" brushRef="#br0" timeOffset="18438.89">22458 466 0,'-21'0'0,"21"-21"15,21 21-15,21 0 0,-21 0 16,22-22-16,-1 22 0,0 0 0,1 0 15,-1 0-15,-21-21 0,0 21 16,22 0-16,-22 0 0,0 0 16,0 0-16,0 0 31,0 0-31,1 0 16</inkml:trace>
  <inkml:trace contextRef="#ctx0" brushRef="#br0" timeOffset="18777.7">23791 296 0,'0'0'0,"0"-42"31,-21 42-31,0 0 16,21 21-16,-21 0 0,0 22 0,-1-22 0,1 21 16,21-21-16,-21 22 15,0-1-15,0 0 0,0 1 0,-1-1 16,22 0-16,0 1 0,0-1 16,0-21-16,0 22 0,0-1 0,0-21 15,0 21-15,0-20 0,0-1 0,22 0 16,-1 0-16,0-21 15,0 21-15,0-21 0,0 0 0,22 0 16,-22 0-16,0-21 0,21 0 16,-20 21-16,20-21 0</inkml:trace>
  <inkml:trace contextRef="#ctx0" brushRef="#br0" timeOffset="19095.59">24342 233 0,'0'0'0,"0"-21"16,0 0-16,0-1 0,0 1 15,21 21 1,0 0-16,0 0 16,21 0-16,1 21 0,-1 1 15,0-1-15,1 21 0,-1-21 16,0 22-16,-20-1 0,20 0 0,-42 1 15,0-1-15,0 0 0,0 1 16,0-1-16,0 0 0,-42 1 0,20-1 16,1 0-16,0 1 0,-21-1 15,-1-21-15,22 21 0,-21-20 0,0-1 16,20 0-16,-20 0 0,21 0 0,-21 0 16,20-21-16,-20 22 0,21-22 15,0 0-15,-22 0 0,22 0 0,0 21 16</inkml:trace>
  <inkml:trace contextRef="#ctx0" brushRef="#br0" timeOffset="20102.03">9080 487 0,'22'-21'32,"-22"0"-32,0-1 15,-43 65 17,22-22-17,21 0-15,-21 0 0,0 22 16,0-22-16,21 21 0,-22 22 0,1-22 15,21 21-15,0-20 0,0 20 16,-21-20-16,21-1 0,0 21 0,0-41 16,0 20-16,0 0 0,21-21 15,0 1-15,1-1 0,-22 0 0,21 0 16,0 0-16,0-21 0,21 0 0,-20 0 16,-1 0-16,21 0 0,-21 0 15,0-21-15,22 0 0,-22 0 0,0 0 16,21-1-16</inkml:trace>
  <inkml:trace contextRef="#ctx0" brushRef="#br0" timeOffset="20395.86">9758 296 0,'0'0'0,"21"0"0,0-21 0,0 21 16,0 0-16,1 0 0,20 0 15,-21 0-15,43 43 0,-22-22 16,-21 0-16,0 0 0,0 21 16,1-20-16,-1 20 0,0 0 0,-21 1 15,0-1-15,0 21 0,0-20 16,0-1-16,0 22 0,-21-22 16,0 0-16,21 1 0,-22-1 0,1 0 15,-21-21-15,21 22 0,0-22 0,-1 0 16,1 0-16,0 0 0,0-21 15,-21 22-15,20-1 0,1-21 0,-21 0 16,0 0-16,20 0 16,1 0-16</inkml:trace>
  <inkml:trace contextRef="#ctx0" brushRef="#br0" timeOffset="21287.35">1524 2074 0,'-42'0'0,"84"0"0,-106 0 15,22 0-15,0-21 0,21 21 16,-1 0-16,-20 0 0,21 0 0,0 0 16,0 0-16,-1 0 15,44 0 17,-1 0-17,0 0-15,21 0 0,22 0 16,-22 0-16,22 0 0,-1 0 15,22 0-15,-1 0 0,-20 0 16,21 0-16,20-21 0,1 21 0,21-21 16,0 21-16,0-21 0,0 21 15,21-21-15,-21-1 0,22 22 0,20-21 16,0 21-16,1-21 0,-1 0 0,0 21 16,22-21-16,-1 21 0,22-21 15,-22-1-15,22 1 0,0 21 0,-1-21 16,1 0-16,-21 21 15,20-21-15,-20 21 0,20-21 0,1-1 0,-21 22 16,-1-21-16,1 21 0,-1-21 16,1 21-16,-22-21 0,0 21 15,-21-21-15,1 21 0,-44 0 0,22 0 16,-21-21-16,-21 21 0,-22-22 16,1 22-16,-1 0 0,-20 0 0,-1 0 15,-21 0-15,0 0 16,1 0-16,-1 0 47,0 0-32,0-21-15</inkml:trace>
  <inkml:trace contextRef="#ctx0" brushRef="#br0" timeOffset="22279.78">14732 1524 0,'0'0'0,"-85"42"32,64-42-17,21 22-15,-21-22 16,21 21-1,21-21 1,0 0-16,22 0 16,-22 0-16,21 0 0,0 0 0,22 0 15,-1 0-15,22 0 0,-21 0 0,41-21 16,-20 21-16,21-22 0,-21 22 16,20 0-16,1 0 0,0-21 15,21 21-15,0 0 0,21-21 0,0 21 16,1 0-16,-1-21 0,21 21 0,0-21 15,22 21-15,-22 0 0,22-21 16,-22 21-16,22 0 0,-1 0 0,22-22 16,-43 22-16,22 0 0,-1 0 0,1-21 15,-1 21-15,1-21 0,20 21 16,-20 0-16,20-21 0,1 21 0,0 0 16,21 0-16,-22-21 0,22 21 15,21 0-15,-21 0 0,0-21 0,0 21 16,21 0-16,-22 0 0,-20-22 0,21 22 15,-21-21-15,-1 21 16,-20 0-16,-22 0 0,0-21 0,1 21 16,-22 0-16,-21 0 0,0 0 0,-21-21 15,-22 21-15,1 0 0,-43 0 16,22 0-16,-43 0 0,21 0 0,-20 0 16,-1 0-16,-42 0 62,-1 0-62,1 0 0,-21 0 0,21 0 16,-22 0-16,22 0 0</inkml:trace>
  <inkml:trace contextRef="#ctx0" brushRef="#br0" timeOffset="22409.7">24786 1249 0,'0'0'16,"21"0"-16,0 0 0,-42 0 47,0 0-47,-21 0 15</inkml:trace>
  <inkml:trace contextRef="#ctx0" brushRef="#br0" timeOffset="23116.81">381 3217 0,'85'0'15,"-64"0"-15</inkml:trace>
  <inkml:trace contextRef="#ctx0" brushRef="#br0" timeOffset="24009.33">487 3090 0,'0'0'0,"-43"0"16,22 0 0,0 0-16,21-21 15,-21 21-15,21-21 0,0 0 16,0 0-16,0 0 15,0-1-15,21 22 16,0 0-16,0-21 0,22 21 16,-22-21-16,21 21 0,1 0 0,-1 0 15,0 0-15,1 21 0,-1 0 16,0 1-16,1-1 0,-22 0 0,21 21 16,-21 1-16,0-22 0,1 42 15,-22-20-15,0-1 0,0 0 0,0 1 16,0-1-16,-22 0 15,1-21-15,0 1 0,42-1 0,-21 0 16,-21-21-16</inkml:trace>
  <inkml:trace contextRef="#ctx0" brushRef="#br0" timeOffset="24176.24">804 3366 0,'0'-22'0,"0"1"0,21-21 0,-21 21 16,0-22-16,0 1 0,22 0 15,-1-1-15,-21 1 0,21 0 16,-21-1-16,21 22 0,-21 0 15,21 0-15,0 0 0,1 0 0,-1 21 16,0 0-16,0 0 16,0 0-16,0 0 15,1 21-15,-1 0 16,0-21-16</inkml:trace>
  <inkml:trace contextRef="#ctx0" brushRef="#br0" timeOffset="24281.31">1418 3281 0,'0'-21'15</inkml:trace>
  <inkml:trace contextRef="#ctx0" brushRef="#br0" timeOffset="24321.81">1460 3239 0,'22'-22'16</inkml:trace>
  <inkml:trace contextRef="#ctx0" brushRef="#br0" timeOffset="24819.79">1693 3027 0,'0'-21'0,"21"0"15,-21-1-15,0 1 16,-21 21 0,0 0-16,0 0 0,0 0 0,0 21 15,-1 1-15,1-1 0,-21 0 16,21 0-16,0 21 0,-1-20 16,1 20-16,0 0 0,0 22 0,21-22 15,-21 0-15,21 1 16,0-22-16,0 21 0,0-21 0,21 22 15,0-22-15,0-21 0,0 21 16,1-21-16,20 0 0,-21 0 0,21 0 16,-20 0-16,20-21 0,0 21 15,1-21-15,-22 0 0,21-22 16,0 22-16,-20-21 0,20 21 0,-21-22 16,0 1-16,22-22 0,-22 22 15,0 0-15,-21-1 0,21-20 0,-21 21 16,21-22-16,-21 22 0,0-22 15,0 22-15,0 0 0,0-1 16,0 1-16,0 21 0,0 0 16,-21 21-1,21 21-15,-21 0 0,21 21 16,0-21-16,0 22 0,0-1 16,0 22-16,0-22 0,-21 0 0,21 1 15,0 20-15,-21-21 0,21 1 16,0 20-16,0-20 0,0-1 0,0 0 15,0 1-15,0-22 16,0 0-16,0 0 0,0 0 0,0 0 0,21-21 31,0 0-31,0-21 16,-21 0-16,0 0 16,21-21-16,0 20 0</inkml:trace>
  <inkml:trace contextRef="#ctx0" brushRef="#br0" timeOffset="25098.94">1820 2985 0,'21'0'16,"1"0"-1,-1 0-15,0 0 0,21 0 0,1-22 16,-22 22-16,21-21 0,0 21 16,1-21-16,-43 0 0,21 21 0,21 0 15,1-21-15,-1 21 0,-21 0 16,0 0-16,0 0 0,-42 0 31,0 21-31,0-21 16</inkml:trace>
  <inkml:trace contextRef="#ctx0" brushRef="#br0" timeOffset="25371.97">1460 3281 0,'0'0'0,"0"21"0,22-21 47,-1 0-47,0 0 0,0-21 16,0 0-16,22 21 0,-22 0 0,0 0 15,21-21-15,-21-22 0</inkml:trace>
  <inkml:trace contextRef="#ctx0" brushRef="#br0" timeOffset="25495.66">1820 2985 0,'-21'0'16,"0"0"-1,0 0-15,0 0 0,-1 21 16,1-21-16,0 21 15,-21-21-15,21 21 0,-22-21 0</inkml:trace>
  <inkml:trace contextRef="#ctx0" brushRef="#br0" timeOffset="26095.51">825 3387 0,'0'21'31,"0"0"-15,0 0-16,0 0 15,0 1-15,0-1 0,0 0 0,0 0 16,0 0-16,0 0 0,0 1 16,22-22-16,-1 0 0,0 0 15,21 0-15,-21 0 0,1 0 16</inkml:trace>
  <inkml:trace contextRef="#ctx0" brushRef="#br0" timeOffset="28551.4">2413 3154 0,'0'-21'15,"0"42"-15,0-63 0,0 20 16,0 1-16,0 0 15,0 0-15,0 0 16,0 42 15,0 0-31,0 0 16,0 0-16,0 1 0,0 20 16,0 0-16,0-21 0,0 22 0,0-1 15,0-21-15,0 22 0,0-22 16,0 21-16,0-21 0,0 0 0,0 1 15,21-22-15,-21 21 16,21-21-16,0 0 0,1 0 16,-1 0-16,0-21 15,0-1-15,21 1 0,-20 0 0,-1-21 16,0 21-16,21-22 0,-21 1 16,1 0-16,20-1 0,-21 22 0,0-21 15,-21-1-15,21 22 0,1-21 16,-22 21-16,0 0 0,0-1 0,0 1 15,0 42 17,0 1-32,0-1 0,0 0 15,0 0-15,0 21 16,0-20-16,0 20 0,0 0 0,0 1 16,0-22-16,0 21 0,0 0 15,0-20-15,0 20 0,0-21 0,0 0 16,21 0-16,-21 1 0,21-22 15,0 21-15,0-21 0,0 0 16,1 0-16,-1-21 16,0 21-16,-21-22 0,21 1 0,0 0 15,0-21-15,1 21 0,-1-22 0,21 1 16,-21 21-16,0-22 0,-21 1 16,22 21-16,-22-21 0,0 20 15,0-20-15,0 21 0,0 0 16,0 0-16,-22 21 15,1 0-15,0 0 16,0 0-16,0 0 0,21 21 0,-21 0 16,21 0-1,21-21 1,0 0-16,0 0 16,0 0-16,0 0 0,22-21 15,-22 21-15,21 0 0,-21-21 16,1 21-16,-1 0 0,0 0 0,0 0 15,0 0-15,0 0 0,-21 21 16,0 0 0,0 0-16,0 0 0,0 22 15,0-22-15,0 0 0,0 21 16,0-20-16,0 20 0,0-21 0,0 0 16,0 0-16,0 1 0,0-1 15,0 0-15,0 0 0,22-21 16,-1 0-16,0 0 0,0 0 15,0 0-15,0 0 0,22 0 0,-22-21 16,0 0-16,21 0 0,-20-1 0,20-20 16,-21 21-16,0-21 15,22 20-15,-22-20 0,0 21 0,0-21 16,-21-1-16,0 22 0,0 0 16,0-21-16,0 20 0,0 1 0,0 0 15,0 42 16,-21-21-31,21 43 0,0-22 16,0 0-16,0 0 0,0 21 16,0-20-16,0 20 0,0-21 0,0 21 15,0-20-15,-21 20 0,21-21 0,0 0 16,0 0-16,0 1 16,-21-1-16,21 0 0,0-42 31,0 0-31,0-1 15,0 1-15,0-21 0,0 21 16,0-22-16,0 22 0,0-21 16,21 21-16,-21-22 0,21 22 0,0-21 15,0 21-15,-21-22 0,21 22 16,22 0-16,-22 0 0,0 0 0,21 21 16,1 0-16,-22 0 0,21 0 15,1 0-15,-22 0 0,42 42 16,-42-21-16,-21 22 0,0-22 15,0 0-15,0 21 0,0 1 0,0-22 16,0 21-16,-21 0 0,21-20 16,0 20-16,-21-21 0,21 0 0,0 0 15,0 1-15,0-1 16,21-21 0,0 0-16,1-21 0,-1-1 15,0 1-15,0 0 0,0 0 0,22 0 16,-22 0-16,21-22 0,0 22 15,-20 0-15,20-21 0,0-1 0,-21 22 16,22-21-16,-22 21 0,0-22 0,0 22 16,0 0-16,-21 0 0,22 0 15,-44 21 1,1 0-16,0 0 16,0 21-16,0 0 0,0 0 15,-1 0-15,22 0 0,0 1 0,0-1 16,0 0-16,0 0 0,0 0 15,0 0-15,0 1 0,0-1 0,22-21 16,-1 21-16,-21 0 0,21 0 0,0-21 16,0 21-16,0 1 0,-21-1 15,22 0-15,-22 0 32,0 0-32,-22-21 0,-20 21 0,21-21 15,0 0-15,-22 0 0,22 22 16,-21-22-16,0 0 0,20 0 15,1 0-15,0 0 0,0 0 0,0 0 16,42 0 15,0-22-31,0 22 0,0-21 0,22 0 16,-22 21-16</inkml:trace>
  <inkml:trace contextRef="#ctx0" brushRef="#br0" timeOffset="28859.88">6159 2413 0,'0'0'16,"0"-42"-1,-21 63 1,0 0-16,21 0 0,-21 0 0,0 22 15,21-1-15,-21 22 0,-1-22 0,22 0 16,-21 22-16,0-22 0,0 22 16,0-22-16,21 0 0,-21 1 15,-1-1-15,22 0 0,0-21 16,0 22-16,0-22 0,0 0 0,0 0 16,0 0-16,0-42 31,22 0-31,-1 0 0,0 0 0,0 0 15</inkml:trace>
  <inkml:trace contextRef="#ctx0" brushRef="#br0" timeOffset="29531.76">6371 2392 0,'0'42'31,"-21"-21"-31,0 22 0,0-1 15,21 0-15,-22 1 0,22 20 16,-21-20-16,0 20 0,0-21 0,21 1 16,0-1-16,-42 43 0,42-64 15,0 21-15,0 1 16,0-22-16,-22 0 0,22 0 16,0-42-1,0 0 1,22 0-16,-1-1 15,-21-20-15,21 21 0,0 0 16,0-22-16,-21 22 0,21-21 0,1 0 16,-1 20-16,0-20 0,0 21 15,21 0-15,-20 0 0,-1 21 16,0 0-16,0 0 0,-21 21 16,0 0-16,0 0 0,0 0 15,0 22-15,0-22 0,0 21 0,0-21 16,0 0-16,0 22 0,0-22 15,0 0-15,0 0 0,21 0 0,0 1 16,-21-1-16,22-21 0,-1 0 16,21 21-16,-21-21 0,0 0 0,22 0 15,-22 0-15,21-21 0,1 21 16,-22-21-16,21-1 0,0 1 16,-20 0-16,20 0 0,-21 0 0,21 0 15,-20-1-15,-1-20 0,0 21 16,0-21-16,-21 20 0,0 1 0,0-21 15,0 21-15,0 0 0,-21 21 16,0 0 0,0 21-16,-1 0 0,-20 0 15,21 0-15,0 22 0,0-22 16,-1 21-16,22 0 0,0-20 16,0 20-16,0-21 0,0 0 0,0 0 0,22 22 15,-22-22-15,21-21 16,0 21-16,0-21 0,21 0 0,-20 0 15,-1 0-15,21 0 0,-21 0 16,22 0-16,-22-21 0,21 0 0,-21 0 16,22 21-16,-22-22 0,0-20 0,0 21 15</inkml:trace>
  <inkml:trace contextRef="#ctx0" brushRef="#br0" timeOffset="29762.88">5567 2858 0,'211'-43'31,"-168"43"-31,20-21 0,1 21 0,-1-21 15,-20 0-15,20 21 0,-21-21 16,1-1-16,-22 22 0,21-21 0</inkml:trace>
  <inkml:trace contextRef="#ctx0" brushRef="#br0" timeOffset="30492.19">8721 2963 0,'0'0'0,"84"-21"15,-63 0 1,-21 0-16,22 21 0,-1-21 16,-21 0-16,0-1 0,0 1 15,0 0-15,0 0 0,0 0 16,0-22-16,0 22 0,-21 0 0,-1 0 15,1-21-15,-21 20 0,21 1 16,-22 0-16,22 0 0,-21 21 16,-22 0-16,22 0 0,21 21 15,-21 0-15,-1 0 0,22 22 16,-21-22-16,21 21 0,-1 1 0,1-1 16,0 0-16,0 1 0,0-1 0,21 0 15,-21 43-15,21-64 16,0 21-16,0-20 0,0-1 0,0 0 15,21 0-15,0-21 0,0 0 0,0 0 16,0 0-16,1 0 0,20-21 16,0 0-16,-21 0 0,43-1 0,-22 1 15,1 0-15,-1-21 0,21-1 16,-20 22-16,-1-21 0,0 0 16,1-1-16,-22 1 0,0 0 0,0-1 15,0 1-15,1 21 0,-22 0 16,0 42-1,0 0-15,0 0 16,0 21-16,0-20 0,0 20 0,0-21 16,0 21-16,0 1 0,0-1 15,0-21-15,0 22 0,0-22 16,0 0-16,21 0 0,0 0 0,0 0 16,0 1-16,0-1 0,22-21 15,-22 0-15,21 0 0,-21 0 0,22 0 16,-1 0-16,0-21 0,1 21 0,-1-22 15,0 1-15</inkml:trace>
  <inkml:trace contextRef="#ctx0" brushRef="#br0" timeOffset="30980.37">9991 2752 0,'0'0'16,"0"-43"-16,0 1 0,0 21 0,0 0 0,0 0 16,0-1-16,-22 1 0,1 0 0,-21 0 15,21 21-15,-22 0 0,1 0 0,0 0 16,21 0-16,-22 0 0,1 21 15,0-21-15,-1 42 0,22-20 16,-21-1-16,21 21 0,-1-21 0,1 22 16,0-1-16,0 0 0,0-21 0,0 22 15,21-22-15,-22 21 0,22-21 0,0 1 16,0-1-16,22 0 0,-1 0 0,21-21 16,-21 0-16,0 0 0,22 0 15,-1 0-15,-21 0 0,22 0 16,-1-21-16,0 21 0,1-21 0,-1 0 15,0-1-15,-21 1 0,22-21 0,-22 21 16,21-22-16,-21 1 0,1 0 16,-1-22-16,0 22 0,0-22 0,-21 1 15,0-1-15,21 22 0,-21-21 16,21 20-16,-21-20 0,0 42 0,0-22 16,0 22-16,0-21 15,0 63 1,-21 0-16,21 21 0,-21 1 15,0-1-15,21 22 0,0-1 0,-21-21 16,0 22-16,21-1 0,-22 1 0,22 42 16,0-64-16,0 0 15,0 1-15,0-22 0,0 0 0,0 21 16,0-20-16,22-1 16,-1 0-16,0-21 0,0 0 0,0 0 0,0 0 15,22 0-15,-1 0 0,-21 0 16,22-21-16,-1 0 0,0 21 0</inkml:trace>
  <inkml:trace contextRef="#ctx0" brushRef="#br0" timeOffset="31483.76">10816 2667 0,'0'0'0,"0"-21"0,0-21 0,0 20 0,0 1 16,0 0-16,0-21 0,-21 21 15,0-1-15,0 1 0,-1 21 0,-20 0 16,21 0-16,0 0 0,0 0 0,-22 0 15,22 21-15,-21 1 0,21-1 16,-1 0-16,-20 21 0,21-21 0,0 22 16,-22-1-16,22 0 0,0-20 0,0 20 15,0 0-15,0 1 0,-1-22 16,22 0-16,0 21 0,0-21 0,0 1 16,0-1-16,22 0 0,-1-21 0,0 21 15,0-21-15,0 0 0,0 0 0,1 0 16,20 0-16,-21 0 0,0 0 0,22-21 15,-22 0-15,21 0 0,-21-1 0,22 1 16,-22 0-16,42-64 16,-42 43-16,1 0 0,-1-1 0,0-20 15,0 21-15,0-85 16,0 63-16,-21 22 0,22-22 0,-22 22 16,0 0-16,0 20 0,0-20 0,0 21 15,0 42 1,-22 0-16,22 0 15,0 22-15,-21-1 0,0 0 0,21 22 16,-21-22-16,21 22 0,-21-1 16,21-20-16,0 20 0,0-21 0,0 1 15,0-1-15,0 0 0,0-20 0,0 20 16,0-21-16,0 0 0,21 0 16,0 1-16,0-22 0,0 21 0,1-21 15,-1 0-15,0 0 0,0 0 16,0 0-16,0-21 0,1-1 15</inkml:trace>
  <inkml:trace contextRef="#ctx0" brushRef="#br0" timeOffset="31880.53">11176 2709 0,'-21'-63'16,"21"42"-1,0 0-15,0-1 16,0 1-16,21 21 0,0-21 15,-21 0-15,21 21 0,0-21 0,1 21 16,-1 0-16,0-21 0,0 21 16,0 0-16,0 0 15,1 0-15,-1 21 0,-21 0 0,0 0 16,21 0-16,-21 0 0,21 22 0,-21-22 16,0 21-16,0-21 0,0 1 0,0 20 15,0-21-15,0 0 0,0 22 0,0-22 16,0 0-16,-21 0 0,0-21 15,0 0-15,21 21 0,-22-21 0,1 0 16,0 0 0,21-21-16,0 0 15,0 0-15,0 0 16,0-1-16,0 1 0,0-21 16,0 21-16,0 0 0,0-22 0,21 22 15,0-21-15,-21 21 0,22-22 0,-1 22 16,0 0-16,0 0 0,0 0 0,-21-1 15,21 22-15,1-21 0,-1 21 0,0 0 16,0 0-16</inkml:trace>
  <inkml:trace contextRef="#ctx0" brushRef="#br0" timeOffset="32799.69">11747 2709 0,'0'0'0,"85"-21"15,-64 21 1,-21-21-16,21 0 0,1 0 0,-1 21 16,0-21-16,0-1 0,-21 1 15,0 0-15,21 0 0,-21 0 0,0 0 16,-21 21 0,0 0-16,0 0 0,0 21 15,-1-21-15,1 42 0,-21 0 16,21 1-16,0-22 0,-1 21 15,1-21-15,0 22 0,21-22 0,-21 21 0,21-21 16,0 1-16,0-1 0,0 0 16,0 0-16,0 0 0,21-21 15,43 21-15,-43-21 0,0 0 16,21 0-16,1 0 0,-1 0 0,0 0 16,1-21-16,-1 21 0,0-21 0,1 0 15,-1 0-15,0 0 0,-21-1 0,22 1 16,-1 0-16,-21-21 0,0 21 0,22-1 15,-22-41-15,-21 42 0,21 0 16,-21-1-16,0 1 0,0 0 0,-21 21 16,0 0-1,0 0-15,-1 21 16,1 0-16,0 22 0,21-22 0,0 21 16,0-21-16,0 1 0,0-1 0,0 0 15,0 0-15,0 0 0,0 0 0,0 1 16,0-1-16,0 0 0,0 0 15,0 0-15,21-21 16,-42 0 31,0 0-31,0 0-16,0 0 0,-1 0 15,1 0 1,21 21-1,21 1 1,1-22-16,-1 0 0,0 0 16,0 0-16,0 0 0,0 0 0,1 0 15,20 0-15,-21 0 0,0 0 0,22 0 16,-22 0-16,0-22 0,0 1 0,21 21 16,-20-21-16,-1 21 0,21-21 15,-21 0-15,0 0 0,-21-1 0,22-20 0,-22 21 16,21 0-16,-21 0 0,0-1 15,0 1-15,0 0 0,0-21 16,-21 42-16,-1 0 16,22 21-16,0 0 15,0 0-15,-21 0 0,21 22 0,0-22 16,0 0-16,0 0 0,0 0 0,0 1 16,0 20-16,0-21 0,0 0 15,0 0-15,0 1 0,0-1 16,-21-21-16,21 21 0,-21-21 0,21 21 15,-21-21-15,0 0 0,-1 21 16,1-21-16,0 0 16,0 0-16,0 0 15,0 0-15,-1 0 16,1 0-16</inkml:trace>
  <inkml:trace contextRef="#ctx0" brushRef="#br0" timeOffset="33983.4">910 4572 0,'0'0'0,"0"-21"0,-42-85 31,21 106-31,21-21 0,-22 21 16,1 0 0,0 0-16,0 21 0,21 0 15,-21 0-15,21 22 0,-21-1 16,21 0-16,-22 1 0,22 20 16,0 1-16,0-1 0,0 1 15,0-22-15,0 22 0,0-22 0,0 0 16,0 1-16,0-22 0,22 0 15,-1 0-15,0-21 0,0 0 0,0 0 16,0 0-16,22-21 0,-22 0 16,0 0-16,0-1 0,22-20 15,-22 21-15,0-21 0,0-1 0,0 1 16,0 0-16,-21-1 16,0 1-16,0 0 0,0-1 0,0 1 0,-21 21 15,0-22-15,0 22 16,0 0-16,0 21 0,-1 0 0,1 0 15,0 0-15,0 0 0,0 0 16,0 0-16,21 21 0,-22-21 16,22 21-16,0 1 15,22-22-15,-1 0 0,0 0 16,0 0-16,21 0 0,-20-22 0,41 22 16,-21-21-16,1 0 15,20 0-15,1 0 0,-1-22 0,1 22 0,-1 0 16,-20-21-16,-1 21 0,0-1 15,-21 1-15,1 0 0,-1 21 16,-21-21-16,-21 21 31,-1 21-31,1 0 0,0-21 0,0 43 16,21-22-16,0 21 0,0-21 16,0 22-16,0-1 0,0 21 0,0 1 15,0-1-15,21 1 0,0-1 16,0 22-16,1 0 0,-22-1 0,21-20 15,0 21-15,-21-1 0,0 1 16,21 0-16,-21-22 0,21 22 16,-21-1-16,0 1 0,21-21 15,-21-1-15,0 1 0,0 41 16,0-62-16,0-1 0,0-21 16,-21 0-16,-21 1 0,21-1 0,0-21 15,-1 0-15,-20 0 0,0-21 16,21-22-16,-22 22 0,1-21 0,21-1 15,-22 1-15,22-21 0,0-22 16,0 21-16,0-20 0,21-1 16,0 0-16,0 1 0,0 20 0,0-20 15,21-1-15,0 21 0,0 1 16,22-1-16,-22 1 0,42-1 16,-20 22-16,-1-21 0,21 20 15,-20 1-15,63-22 0,-43 22 0,-21 21 16,22 0-16,-22 0 15</inkml:trace>
  <inkml:trace contextRef="#ctx0" brushRef="#br0" timeOffset="34847.51">2730 4805 0,'22'21'0,"-44"-42"0,65 63 0,-22-42 15,0 0-15,0 0 0,0 0 16,1 0-16,-1 0 0,21-21 15,-21 0-15,0 0 0,22 0 16,-22-1-16,21-20 0,1 21 0,-1 0 0,21-22 16,-20 1-16,-1 21 15,0-21-15,-20-1 0,-1 1 0,0 0 16,-21-1-16,0 1 0,0 0 16,0-1-16,-21 22 0,0-21 0,-1 21 15,-20-1-15,21 1 0,0 21 16,-22 0-16,22 0 0,0 0 0,0 21 15,0 22-15,21-1 16,0 0-16,0 1 0,-21 20 0,21-20 16,0 20-16,0 1 0,0-1 0,0 22 15,0-1-15,-22 1 16,22 0-16,0-1 0,0 1 0,0 0 16,0 21-16,-21-22 0,21 1 15,0 21-15,-21-22 0,21 22 0,0-21 16,0 0-16,-21-1 0,21 1 0,0 0 15,0-1-15,0-20 0,0-1 16,0 1-16,0-1 0,21-20 0,0-1 16,0-21-16,1 0 0,-1 0 15,0-21-15,21 0 0,1-21 0,-22 0 16,21 0-16,22-21 0,-22-1 0,0 1 16,22-22-16,-1 22 0,-20-21 15,20-1-15,-21 1 0,1-1 16,-1 1-16,-21-22 0,0 21 0,1-20 15,-22 20-15,0-20 0,-22 20 16,-20-21-16,21 22 0,-43-22 0,22 22 16,-21 20-16,-1-20 15,-21 21-15,22 20 0,-22-20 0,43 42 16,-22 0-16,22 0 0,0 0 0,-1 0 16,22 0-16,42 0 15,1 0 1,20-21-16,-21 0 0,21 21 15,1-21-15,-1-1 0,0-20 0,1 21 16,-1 0-16,0-22 16,22 22-16,-22-21 0,1 0 0,-1 20 15,0-20-15,-21 21 0,22-21 0,-22 20 16,0-20-16,0 21 0,-21 0 16,0 42 15,-21 0-31,0 0 0,21 0 15,0 22-15,-21-22 0,21 0 0,-21 21 16,21-20-16,0-1 0,0 21 16,0-21-16,0 0 0,0 1 0,0-1 15,0 0 1,0-42 0,0 0-1,0-1-15,21 1 0,-21 0 16,0 0-16</inkml:trace>
  <inkml:trace contextRef="#ctx0" brushRef="#br0" timeOffset="35007.49">3810 4445 0,'-21'-21'32,"21"42"-1,21-21-16,0 0-15,0 21 16,0-21-16,1 0 0</inkml:trace>
  <inkml:trace contextRef="#ctx0" brushRef="#br0" timeOffset="35399.49">4127 4657 0,'-21'0'15,"21"-21"-15,0-1 16,0 1-16,0 0 0,21 0 16,-21 0-16,22 0 0,-1 21 15,0-22-15,0 22 0,0 0 0,0 0 16,1 0-16,-1 0 0,0 0 0,21 0 16,-21 22-16,1-1 0,-1 0 15,0 0-15,0 0 0,0 0 0,0 22 16,-21-22-16,0 21 0,0-21 0,0 1 15,0 20-15,0-21 0,0 0 0,-21 0 16,0 1-16,21-1 16,-21-21-16,0 0 0,0 0 0,-1-21 15,1-1 1,21 1-16,0 0 16,0 0-16,0 0 0,0 0 0,0-22 15,0 22-15,0 0 0,0-21 0,21 20 16,1 1-16,-1 0 0,0-21 15,0 21-15,0-1 0,22 1 0,-22 21 16,21-21-16,0 0 0,1 21 16,-22 0-16,21-21 0</inkml:trace>
  <inkml:trace contextRef="#ctx0" brushRef="#br0" timeOffset="35788.12">5165 4403 0,'0'0'0,"0"-21"47,-22-1-31,1 22-16,0 0 15,0 0-15,0 0 0,0 22 0,-1-22 16,1 21-16,0 0 0,0 0 0,21 0 16,0 0-16,0 1 15,0-1-15,0 0 0,0 0 0,21 0 16,0 0-16,0-21 15,22 22-15,-22-22 0,0 21 16,0-21-16,22 21 0,-22-21 0,0 21 16,0-21-16,0 21 0,0-21 15,-21 21-15,0 1 0,0-1 16,-21 0-16,0-21 0,0 21 16,-21-21-16,20 0 0,-20 21 15,21-21-15,-21 0 0,20 0 0,1 0 16,0 0-16,0 0 0,0 0 15,21-21 1,0 0 0,21 0-16,0 0 0,0-1 15,0 1-15,22-21 0</inkml:trace>
  <inkml:trace contextRef="#ctx0" brushRef="#br0" timeOffset="36047.37">5588 4043 0,'0'0'15,"21"-21"-15,0-43 16,-42 64-16,21-21 0,0 42 16,0 0-1,-21 22-15,21-1 0,-21 0 16,21 1-16,0-1 0,-21 22 0,21-22 16,-22 0-16,22 22 0,0-22 0,0 0 15,0 22-15,0-22 0,0 1 16,0-22-16,0 21 0,0 0 15,0-20-15,22-1 0,-1 0 0,0 0 16,0 0-16,0-21 0,0 0 0,1 0 16,-1 0-16,0 0 0,0 0 15,0-21-15,-21 0 0,21 0 16</inkml:trace>
  <inkml:trace contextRef="#ctx0" brushRef="#br0" timeOffset="36219.22">5524 4487 0,'0'0'0,"22"0"31,-1 0-15,0 0-16,0 0 0,0-21 0,0 21 16,1-21-16,20 21 0,-21-21 0,0 21 15,0-21-15,1 0 0,20 21 16</inkml:trace>
  <inkml:trace contextRef="#ctx0" brushRef="#br0" timeOffset="36604.75">6879 4297 0,'0'0'0,"0"-21"16,0-22-1,-21 22-15,21 0 0,0 0 16</inkml:trace>
  <inkml:trace contextRef="#ctx0" brushRef="#br0" timeOffset="37208.16">6858 4297 0,'0'63'16,"21"-41"-16,-21-1 0,0 21 0,0 0 15,0-20-15,0 20 0,0-21 0,0 21 16,0-20-16,0 20 0,0-21 0,0 0 16,0 0-16,0 1 0,0-1 15,0-42 16,0-1-31,0 1 0,-21 21 0,21-42 16,0 21-16,0 0 0,0-1 0,0-20 16,21 0-16,0 21 15,-21-22-15,21 1 0,1 0 0,-1-1 16,0 1-16,0 21 0,21-22 0,-20 22 16,-1 0-16,42 0 15,-20 21-15,-22 0 0,0 0 0,0 21 16,0 0-16,0 0 0,1 1 15,-1 20-15,0-21 0,0 21 0,-21 22 16,0-22-16,0-21 0,0 22 16,0-22-16,0 0 0,0 21 15,0-20-15,0-1 0,-21 0 16,0-21-16,21-21 31,0 0-15,0-1-16,0 1 0,0-21 0,21 21 15,0-22-15,0 1 0,0 0 16,1-1-16,-1 1 0,21 0 0,0-1 16,1 1-16,-22 21 0,21-21 15,1 42-15,-1-22 0,0 22 16,1 0-16,-1 0 0,-21 22 0,0-1 16,22 0-16,-22 21 0,-21 1 15,21-1-15,-21 0 0,0 1 0,0-1 16,0 0-16,0-21 0,0 22 0,-21-1 15,21-21-15,0 0 0,0 22 16,-21-22-16,21 0 0,21-21 47,-21-21-47,21 0 16,0 0-16,0-1 0,0 1 0,1 0 15</inkml:trace>
  <inkml:trace contextRef="#ctx0" brushRef="#br0" timeOffset="37951.26">8678 4255 0,'21'-22'0,"-42"44"0,64-44 0,-43 1 16,0 0-16,0 0 16,0 0-16,0 0 0,-22 21 15,1-22-15,0 1 0,0 21 0,0 0 16,0-21-16,-1 21 0,-20 0 15,21 0-15,0 0 0,0 21 0,-22 0 16,22 1-16,0-1 0,0 21 16,0-21-16,-1 22 0,22-1 0,-21 0 15,21 1-15,-21-22 0,21 21 0,-21 0 16,21-20-16,0-1 0,0 21 16,0-21-16,0 0 15,0 1-15,21-22 0,0 0 0,0 0 16,1 0-16,-1 0 0,0 0 15,0-22-15,0 1 0,0 21 0,1-21 16,-1 0-16,0 0 0,0 0 0,0-1 16,0 1-16,1 0 0,-1-21 15,0 21-15,-21-22 0,21 1 16,-21 0-16,21 20 0,-21 1 0,0-21 16,21 21-16,-21 42 15,0 0-15,0 0 16,0 0-16,0 1 15,0 20-15,0-21 0,0 21 0,0-20 16,0 20-16,0-21 0,0 0 0,0 0 16,0 1-16,22-1 0,-1 0 15,0-21-15,0 21 0,0-21 16,0 0-16,1 0 0,-1 0 0,0 0 16,21-21-16,-21 21 0,22-21 15,-22 0-15,0-1 0,0 1 0,22 0 16,-22 0-16,0-21 0,0-1 0,-21 1 15,21 0-15,0-1 0,-21-20 16,22 20-16,-22-20 0,0 21 0,0-1 16,0 1-16,0 0 0,0 20 0,0 1 15,0 0-15,0 0 16,0 42 0,0 0-16,0 0 0,0 1 0,0 20 15,0 0-15,-22 22 0,22-22 16,-21 22-16,21-22 0,-21 21 0,21-20 15,0-1-15,0 0 0,0 1 0,0-22 16,0 21-16,0-21 0,0 1 16,0-1-16,21-21 31,-21-21-15,0-1-16,0 1 15</inkml:trace>
  <inkml:trace contextRef="#ctx0" brushRef="#br0" timeOffset="38139.57">9038 4255 0,'-21'0'15,"42"0"-15,-21 0 16,21 0 0,22 0-16,-22 0 15,0 0-15,0 0 0,21 0 0,-20 0 16,-1 0-16,21 0 0,-21 0 0,0-22 15,22 22-15,-22 0 16,0 0-16,21-21 0,-20 21 0,20 0 16</inkml:trace>
  <inkml:trace contextRef="#ctx0" brushRef="#br0" timeOffset="40019.89">10054 4106 0,'0'0'0,"0"-21"0,0 0 16,0 0-16,0 0 15,-21 21-15,0 0 0,0 0 16,-1 0-16,1 0 0,0 0 0,0 21 16,0-21-16,0 21 0,-1 0 15,1 22-15,0-22 0,0 0 16,0 21-16,0-21 0,21 22 0,0-22 16,-22 21-16,22-21 0,0 1 0,-21 20 15,21-21-15,0 0 0,0 0 16,0 1-16,21-22 0,1 21 0,-1-21 15,0 21-15,21-21 0,1 0 0,20 0 16,1 0-16,-22-21 16,0 0-16,1-1 0,-1 1 0,0 0 15,-21 0-15,22 0 0,-22-22 0,0 22 16,0-21-16,0 0 0,1-1 0,-22-20 16,21 20-16,-21 1 15,0-21-15,0 20 0,0 1 0,0 0 16,0 20-16,0 1 0,0 0 0,0 0 15,0 0-15,0 42 16,0 0 0,0 0-16,0 0 0,0 22 0,0-22 15,0 21-15,0 1 0,0 20 16,0-21-16,0 1 0,0-1 0,0 0 16,0 1-16,0-1 0,0-21 0,0 22 15,0-22-15,-21 0 0,21 0 0,0 0 16,0 0-1,0-42 17,0 0-32,21 0 15,0 0-15,-21 0 0,21-22 16,0 22-16,0 0 0,-21-21 0,22 20 16,20-41-16,-21 42 0,0 0 15,0 21-15,1-22 0,-1 22 16,0 0-16,-21 22 0,21-1 15,-21 0-15,0 21 0,0-21 16,0 1-16,0-1 0,0 21 16,0-21-16,0 0 0,0 1 0,21-1 15,-21 0-15,21-21 0,1 21 16,-1-21-16,0 0 0,0 0 0,0 0 16,0 0-16,22 0 0,-22 0 15,21 0-15,-21 0 0,22 0 0,-22-21 16,21 21-16,-21-21 0,1 0 0,-1-1 15,0 1-15,0 0 0,-21-21 0,0 21 16,21-1-16,-21-20 0,0 21 16,0-21-16,0 20 0,0 1 0,0 0 15,0 0-15,0 42 32,0 0-32,-21 0 0,21 1 15,0 20-15,0-21 0,0 0 0,0 22 16,0-22-16,0 0 0,0 0 0,0 0 15,0 0-15,0 1 0,21-22 16,0 21-16,1-21 0,-1 0 0,0 0 16,0 0-16,0 0 0,0 0 0,1 0 15,-1 0-15,0-21 0,0 21 16,0-22-16,0 1 0,1 0 0,-22 0 16,0 0-16,21 0 0,-21-1 0,21-20 15,-21 21-15,0 0 0,0 0 16,0-1-16,0 1 0,0 0 0,0 42 31,0 0-31,0 1 0,0-1 16,0 21-16,0-21 0,-21 0 15,21 22-15,-21-22 0,21 0 0,0 0 16,0 0-16,0 1 0,-22-1 0,22 0 16,0 0-1,0-42 16,0 0-31,0 0 16,22-1-16,-22 1 0,21 0 16,0-21-16,-21 21 0,21-22 0,0 22 15,0-21-15,1-1 0,-1 22 0,0-21 16,0 21-16,0 0 16,0 21-16,1 0 0,-1 0 0,-21 21 15,21 0-15,-21 0 0,0 0 16,0 22-16,0-22 0,0 21 15,0-21-15,0 22 0,0-22 0,0 0 16,0 21-16,0-21 0,0 1 0,21-1 16,0-21-16,-21 21 0,43-21 15,-22 0-15,0 0 0,21 0 0,-21 0 16,22 0-16,-1 0 0,0 0 0,1 0 16,-1 0-16,0 0 0,-20-21 15,20 0-15,0-1 0,1 1 16,-22 0-16,0 0 0,21 0 0,-21 0 15,1-22-15,-1 22 0,-21-21 16,0-1-16,0 1 0,0 21 0,0-21 16,0 20-16,0 1 0,-21 21 15,-1 0-15,-20 0 16,21 21-16,0 1 0,0 20 16,-1-21-16,-20 21 0,21 1 15,0-22-15,0 21 0,-1-21 0,1 22 16,21-22-16,0 0 0,0 0 0,0 0 15,21 1-15,1-22 16,-1 0-16,0 0 0,0 0 16,0 0-16,0-22 0,1 22 15,-1-21-15,0 21 0,0-21 0,0 0 16,-21 0-16,0 0 0,21 21 0,-21-22 16,22 1-16,-22 0 0,0 0 15,0 0-15,0 0 0,0-1 16,0 44 15,-22-1-31,22 0 0,0 0 16,0 21-16,-21-20 0,21-1 0,0 21 15,0-21-15,0 22 16,0-22-16,0 21 0,0 0 0,0-20 16,21 20-16,-21 0 0,0 1 0,22-1 15,-22 0-15,0 1 0,0-1 0,0 0 16,0 22-16,0-22 0,0 0 15,0 1-15,0-1 0,0 0 0,0 1 16,0-1-16,0 0 0,0 1 0,-22-22 16,1 21-16,0 1 0,0-22 0,0 0 15,0 21-15,-1-21 0,-20 1 16,21-1-16,0 0 0,-22 0 0,22-21 16,0 21-16,0-21 0,0 0 0,0 0 15,-1 0-15,1 0 16,0-21-16,0 21 0,21-21 15,0 0-15,0 0 0,0-1 16,0 1-16,0-21 0,0 0 0,0 20 16,0-20-16</inkml:trace>
  <inkml:trace contextRef="#ctx0" brushRef="#br0" timeOffset="40256.76">11790 3683 0,'0'0'0,"-148"42"63,126-42-48</inkml:trace>
  <inkml:trace contextRef="#ctx0" brushRef="#br0" timeOffset="41196.15">5673 5609 0,'0'0'0,"-22"21"0,1-21 0,0 0 16,0 0-16,0 22 0,0-1 16,21 0-1,21-21 1,0 0-16,0 0 15,21 0-15,-20 0 0,20-21 0,0 0 16,1 21-16,-1-22 0,0 1 0,-21 0 16,22 21-16,-22-21 0,0 0 15,-21 0-15,0-1 16,0 1-16,-21 0 16,0 21-16,0-21 0,-1 21 15,1 0-15,-21 0 0,21 0 0,0 0 16,-22 0-16,1 21 0,21 0 15,-22 0-15,1 1 0,21-1 0,-21 21 16,20-21-16,1 22 0,21-1 0,-21 43 16,0-43-16,21-21 0,0 21 15,0-20-15,0-1 0,21 0 16,0 0-16,0 0 0,1-21 0,-1 0 16,21 0-16,-21 0 0,0 0 15,22 0-15,-22 0 0,0 0 0,21 0 16,-20-21-16,-1 21 0,0-21 15,-21 0-15,0 0 16,-21 21-16,-22 0 16,22 0-16,-21 0 0,0 0 0,-1 0 15,1 0-15,0 21 0,-1 0 0,22 0 16,-21 0-16,21 0 0,-22 1 16,22-1-16,0 21 0,21-21 15,0 22-15,-21-22 0,21 21 0,0-21 0,0 0 16,0 22-16,0-22 0,21 0 15,0 0-15,0 0 0,0-21 16,22 0-16,-22 0 0,21 0 0,1 0 16,-1 0-16,0 0 0,22-21 15,-22 0-15,22 0 0,-22 0 0,21 0 16,-20-22-16,20 22 0,-20-21 0,-1-1 16,0 1-16</inkml:trace>
  <inkml:trace contextRef="#ctx0" brushRef="#br0" timeOffset="41455.44">6519 5461 0,'0'0'16,"0"-63"-16,0 41 0,0-41 0,0 42 16,0 0-16,-21 21 15,0 21-15,21 0 16,0 0-16,-21 21 0,21 1 16,-21-1-16,21 0 0,0 22 0,0-1 15,0-20-15,0 20 0,-22 1 16,22-1-16,-21-20 0,21-1 0,0 0 15,-21 1-15,21-1 0,0-21 0,0 21 16,0-20-16,0-1 0,0 0 0,0 0 16,0 0-1,21-21 1,0 0-16,-21-21 0,22 21 0,-1-21 16,0 0-16,0 0 0,-21-1 15,21 1-15</inkml:trace>
  <inkml:trace contextRef="#ctx0" brushRef="#br0" timeOffset="41654.92">6625 6054 0,'0'0'16,"21"0"-16,0 0 0,1 0 15,-1-21-15,0 21 0,0 0 16,0-22-16,0 1 0,22 21 0,-22-21 15,0 0-15,21 0 0,-20 21 16,-1-21-16,0-1 0,0 1 0,-21 0 16,0 0-16,0 0 0,0-22 0</inkml:trace>
  <inkml:trace contextRef="#ctx0" brushRef="#br0" timeOffset="41767.56">7112 5842 0,'0'0'0,"-64"0"0,-63-21 15,85 42-15,0 0 0,21 0 16,-22 1-16,22-1 0,0 21 15,21-21-15,0 22 0,0-22 0,-21 0 16,21 0-16,0 0 0,0 0 0</inkml:trace>
  <inkml:trace contextRef="#ctx0" brushRef="#br0" timeOffset="42092.91">6837 6202 0,'84'-21'16,"-168"42"-16,190-42 0,-64 0 0,0 21 0,1-22 16,-22 1-16,21 0 0,0 0 15,-20 0-15,20 0 0,-21-1 0,0-20 16,0 21-16,1-21 0,-22 20 0,21-20 15,-21 21-15,0 0 0,0-22 16,0 22-16,0 0 0,-21 0 16,21 42-1,0 0-15,0 0 0,0 1 16,0 20-16,0-21 0,0 21 0,0-20 16,21-1-16,0 21 0,-21-21 15,0 0-15,0 1 0,0-1 16,0 0-16,0 0 0,0 0 0,0 0 15,0-42 17,0 0-32,0 0 15,0 0-15,21 0 0,0-1 0,-21-20 16,21 21-16,1-21 0,-22 20 16,21-20-16,0 0 0,-21 21 15,21-22-15,0 1 0,-21 0 0</inkml:trace>
  <inkml:trace contextRef="#ctx0" brushRef="#br0" timeOffset="43187.71">7789 5757 0,'21'127'31,"1"-105"-31,-22-1 0,0 0 16,0 21-16,0-21 0,0 1 0,21-1 16,-21 0-16,0 0 0,21-21 46,-21-21-46,0 0 16,0 0-16,21 21 0,-21-43 0,21 22 16,0 0-16,-21-21 0,22 20 15,-1-20-15,0 0 0,0-1 16,0 22-16,0-21 0,1 0 0,20-1 16,-21 22-16,0 0 0,0 0 0,1 0 15,-1-1-15,0 22 0,0 0 0,0 0 16,-21 22-16,21-1 0,-21 0 15,22 0-15,-22 21 0,0-20 0,0 20 16,0-21-16,0 21 0,0 1 16,0-1-16,0-21 0,0 22 0,0-22 15,0 0-15,0 0 0,0 0 0,21 0 16,-21 1-16,0-1 0,21-21 0,0 0 16,0 0-16,0 0 0,1 0 15,-1 0-15,0 0 0,21 0 16,-21 0-16,43-43 0,-43 22 15,0 0-15,22 0 0,-22 0 0,0 0 16,0-1-16,0-20 0,0 21 16,1-21-16,-22-1 0,0 22 0,0-21 15,0 21-15,0-22 0,0 22 0,0 0 16,-22 21-16,1 0 0,0 0 16,0 0-16,0 0 0,0 21 15,-1 0-15,22 0 0,-21 1 16,21 20-16,-21-21 0,21 21 15,0-20-15,-21 20 0,21-21 0,0 21 16,0-20-16,0 20 0,0-21 0,0 0 16,0 0-16,21-21 0,0 22 15,22-1-15,-22-21 0,21 0 0,0 0 16,1 0-16,-1 0 0,0 0 0,1 0 16,-1-21-16,0 21 0,22-22 15,-22 1-15,-21 21 0,22-21 0,-1 0 16,-21 0-16,0-22 0,1 22 0,-1 0 15,0 0-15,-21-21 0,0 20 0,0-20 16,0 21-16,0 0 16,0-22-16,0 22 0,0 0 0,-21 42 31,21 0-31,0 1 16,0-1-16,-21 0 0,21 0 0,0 0 15,0 0-15,0 22 0,0-22 0,0 0 16,0 0-16,0 0 0,-22 1 0,22-1 15,0 0-15,0 0 0,0 0 16,0-42 31,0 0-47,0 0 0,0 0 0,0-1 16,0 1-16,22 0 0,-1-21 0,-21 21 15,21-22-15,0 22 0,0-21 16,0-1-16,1 22 0,-1-21 15,21 21-15,-21 0 0,22-1 0,-22 1 16,21 21-16,-21 0 0,22 0 0,-22 0 16,0 0-16,0 0 0,-21 21 0,21 1 15,0-1-15,1 0 0,-22 21 0,21 1 16,0-22-16,-21 21 0,0 0 0,0-20 16,0 20-16,0-21 0,0 21 15,0-20-15,-21-1 0,21 0 16,0 0-16,0 0 0,0 0 0,0-42 62,0 0-62,21 0 0,-21 0 16,21 0-16,0-1 0,0 1 16</inkml:trace>
  <inkml:trace contextRef="#ctx0" brushRef="#br0" timeOffset="43499.03">10266 5122 0,'0'0'16,"21"-21"-16,-21 0 0,0 0 0,0 0 15,0 42 17,0 0-32,0 0 0,0 0 0,0 22 15,0-1-15,0-21 0,-21 22 0,21-1 16,-21 0-16,21 1 0,0 20 0,0-21 15,-22 1-15,22-1 0,-21 22 16,21-22-16,0 0 0,0-21 0,0 22 16,0-22-16,0 21 0,0-21 0,0 22 15,0-22-15,21-21 16,1 21-16,-1-21 16,0 0-16,0 0 0,0 0 15,0-21-15,1 21 0,-1-21 16,0 0-16,0-1 0,0 1 15,0 0-15,1 0 0,-1 0 0,0-22 16</inkml:trace>
  <inkml:trace contextRef="#ctx0" brushRef="#br0" timeOffset="43739.82">10118 5398 0,'0'0'0,"-22"0"0,44 0 31,-1 0-31,0 0 16,0 0-16,21 0 0,1-22 0,-1 22 15,-21 0-15,22 0 0,-1-21 16,0 21-16,-21 0 0,22 0 0,-22-21 16,21 21-16,-21 0 0,22 0 0,-22 0 15,0 0-15,-21-21 0,-21 21 31</inkml:trace>
  <inkml:trace contextRef="#ctx0" brushRef="#br0" timeOffset="44491.74">7535 5652 0,'0'0'0,"21"0"15,1 0 1,-1 0-16,0 0 16,0 0-16,0 0 0,0 21 0,1-21 15,-1 21-15,0 0 0,21-21 0,-21 21 16,1 0-16,-22 1 0,42 20 16,-42-21-16,0 0 0,0 0 15,0 1-15,0-1 16,0 0-16,-21 0 0,0 0 15</inkml:trace>
  <inkml:trace contextRef="#ctx0" brushRef="#br0" timeOffset="45071.94">6731 6011 0,'0'0'0,"0"22"0,-21 20 16,21-21-1,0 0-15,0 0 0,0 1 16,21-1 0,0-21-1,0 0-15,0 0 0,1 0 16,-1 0-16,0 0 0,0-21 16,0 21-16,0 0 0</inkml:trace>
  <inkml:trace contextRef="#ctx0" brushRef="#br0" timeOffset="47343.13">13737 2561 0,'-63'21'31,"63"-42"0,0 0-31,0 0 16,0 0-1,0 0-15,21-1 0,0 22 16,0-21-16,0 0 0,0 21 16,22 0-16,-22 0 0,21 0 0,-21 0 15,22 0-15,-1 0 0,-21 21 16,22 0-16,-1 1 0,-21 20 0,0-21 15,0 21-15,1-20 0,-1 20 16,-21 0-16,0-21 0,0 22 16,0-1-16,0-21 0,0 22 0,0-22 15,0 0-15,-21 0 0,-1 0 16,22 0-16,-21-21 0,0 0 0,0 0 16,0 0-16,0 0 0,-1-21 15,22 0 1,-21 0-16,21 0 0,0 0 0,0-1 15,0-20-15,0 21 0,21-21 16,1-1-16,-22 22 0,21-21 0,0-1 16,0 1-16,0 21 0,0-21 15,1 20-15,-1 1 0,0 0 16,0 21-16,0-21 0,0 21 0,1 0 16,-1 0-16,0 0 0,0 0 15,0 0-15,-21 21 0,21-21 16</inkml:trace>
  <inkml:trace contextRef="#ctx0" brushRef="#br0" timeOffset="47962.71">14541 2794 0,'85'-21'31,"-64"21"-31,-21-21 0,21 0 0,1-1 15,-1 1-15,0 0 0,0 0 16,21 0-16,-20-22 0,-1 22 0,-21 0 16,21 0-16,0-21 0,-21 20 0,0 1 15,0 0-15,0 0 0,0 0 16,-21 21 0,0 0-16,0 0 0,-1 21 15,1 0-15,0 21 0,0-20 16,0 20-16,0 0 0,21 1 15,0-1-15,-22 0 0,22 1 16,-21-1-16,21 0 0,0-21 0,0 1 16,0-1-16,0 0 0,21 0 15,1-21-15,-1 0 0,0 0 0,0 0 16,0 0-16,22 0 0,-22 0 0,21 0 16,0-21-16,1 0 0,-1 0 15,0-1-15,22 1 0,-22-21 0,1 21 16,20-22-16,-21 1 0,1 0 15,-1-1-15,-21 1 0,22-21 0,-22 20 16,42-41-16,-42 41 16,-21 1-16,22 0 0,-22-1 15,21 1-15,-21 21 0,0 0 0,0-1 16,0 1-16,0 42 31,0 22-31,0-22 0,-21 21 16,-1 1-16,1-1 0,21 0 0,-21 1 15,0 20-15,0 1 0,0 41 16,-1-62-16,22-1 0,-21 0 16,21-20-16,0 20 0,0-21 0,0 0 15,0 0-15,0 1 16,21-22-16,1 0 16,-1 0-16,-21-22 0,0 1 15,21 0-15</inkml:trace>
  <inkml:trace contextRef="#ctx0" brushRef="#br0" timeOffset="48064.65">15346 2582 0,'-21'0'16</inkml:trace>
  <inkml:trace contextRef="#ctx0" brushRef="#br0" timeOffset="48156.68">15452 2561 0,'42'-21'16,"-21"0"-1,21 21-15,-20-21 0,-1 21 16,21-21-16,-21-1 0,22 22 0,-22-21 16,0 0-16,0 21 0,21-21 15</inkml:trace>
  <inkml:trace contextRef="#ctx0" brushRef="#br0" timeOffset="49619.62">16065 2328 0,'-21'22'47,"21"-1"-47,0 0 16,-21 0-16,21 0 0,-21 0 0,0 22 15,21-22-15,-21 21 0,21-21 16,-22 22-16,1-22 0,21 0 16,0 21-16,0-20 0,0-1 15,0 0-15,0 0 0,0 0 16,21-21-16,1 0 15,-1 0-15,0 0 0,0 0 16,0 0-16,0 0 0,1-21 0,-1 0 16,21 21-16,-21-21 0,0 0 15,22-1-15,-22-20 0,0 21 0,21-21 16,-20 20-16,-1-20 16,0 21-16,0-21 0,0-1 0,0 22 15,-21 0-15,0 0 0,22 0 0,-22-1 16,0 44 31,0-1-47,-22 0 0,1 21 0,21-21 15,-21 1-15,0 20 0,21-21 16,-21 21-16,21-20 0,-21-1 16,21 21-16,0-21 0,0 0 0,0 1 0,0-1 15,21-21 1,0 0-16,21 0 0,-21 0 0,22 0 15,-22 0-15,21-21 16,1 21-16,-1-22 0,0 1 0,1 0 16,-1 0-16,0-21 0,-21 20 0,22 1 15,-22 0-15,0-21 0,0 21 16,0-1-16,-21 1 0,0-21 0,0 21 16,0 0-16,0-1 15,-21 22-15,0 0 16,0 0-16,0 0 0,0 0 15,21 22-15,-22-22 0,22 21 16,0 0-16,0 0 0,0 0 0,0 22 16,0-22-16,0 0 0,0 0 15,22 0-15,-1 0 0,-21 22 16,21-43-16,0 21 0,-21 0 16,21 0-16,0 0 0,1 1 0,-1-22 15,0 21-15,0-21 0,21 0 0,-20 0 16,20 0-16,-21 0 0,21 0 15,-20 0-15,20 0 0,0-21 0,1-1 16,-22 1-16,21 0 0,0 0 16,-20 0-16,-1 0 0,0-1 0,0-20 15,0 21-15,0-21 0,1 20 16,-22-20-16,0 21 0,0 0 0,0 0 16,0-1-16,0 1 0,0 42 46,0 1-46,0 20 16,0-21-16,-22 0 0,22 22 0,-21-22 16,0 21-16,21-21 0,0 0 15,0 1-15,-21-1 0,21 0 16,-21 0-16,21 0 0,0 0 16,-21-21-1,21-21 1,0 0-16,0 0 15,0 0-15,21-22 0,-21 22 16,21 0-16,0-21 0,0 21 0,0-22 16,1 1-16,-1 21 0,0 0 15,0-22-15,0 22 0,22 0 0,-22 0 16,0 21-16,21 0 0,-21 0 16,1 0-16,-1 0 0,0 0 0,0 0 15,-21 21-15,0 0 0,0 0 16,0 0-16,0 1 0,0 20 0,0-21 15,0 21-15,0-20 0,0 20 16,0-21-16,0 0 0,0 0 0,0 22 16,0-22-16,0 0 0,0 0 15,21-21 1,0 0-16,1 0 0,20 0 0,-21 0 16,21 0-16,-20-21 0,20 0 15,0 0-15,1 0 0,-22-1 0,21 1 16,0 0-16,-20 0 0,20-21 15,-21 20-15,21-20 0,-20 21 0,-1 0 16,-21-22-16,0 22 0,21 0 0,-21 0 16,0 0-16,-21 21 15,0 0-15,-1 0 16,1 0-16,0 21 16,21 0-16,0 0 0,0 0 15,0 1-15,0 20 0,0-21 16,21 0-16,0 0 0,-21 1 15,0-1-15,0 0 0,22 0 0,-22 0 16,0 0-16,21 1 0,-21-1 16,0 0-16,-21-21 15,-1 21-15,1-21 0,0 0 16,0 0-16,0 0 0,0 0 0,-22 0 16,22 0-16,0 0 0,0 0 15,21-21 1,0 0-1,21 0-15,0-1 0,21-20 0</inkml:trace>
  <inkml:trace contextRef="#ctx0" brushRef="#br0" timeOffset="50003.98">19939 1969 0,'0'0'0,"-21"-22"0,21 1 0,0 0 16,0 0-16,0 0 0,0 0 16,0-1-16,0 1 0,0 0 15,0 42 1,0 0-1,-21 22-15,21-22 0,0 21 16,0 1-16,-22-1 0,22 21 0,-21-20 16,0-1-16,21 0 0,-21 22 15,0-22-15,21 1 0,0 20 0,-21-21 16,21 1-16,-22-22 0,22 21 0,0-21 16,0 1-16,0-1 15,0 0-15,22-42 31,-1 21-31,-21-21 0,21-1 0,0-20 16,21 21-16</inkml:trace>
  <inkml:trace contextRef="#ctx0" brushRef="#br0" timeOffset="50703.64">20320 1926 0,'0'0'15,"0"-21"-15,21 0 0,-21 42 31,-21-21-31,21 42 16,-21-20-16,0-1 0,-1 21 16,22-21-16,-21 22 0,0-1 15,21 0-15,-21 1 0,21-1 0,-21 0 16,21-21-16,0 22 0,-21-1 16,21 0-16,-22-20 0,22 20 0,-21-21 15,21 0-15,0 0 0,0 1 16,0-44 15,0 1-31,21 0 0,1 0 16,-1 0-16,0-22 0,0 22 0,0-21 15,0 21-15,1 0 16,-1-22-16,0 22 0,0 0 0,0 0 16,0 0-16,1 21 0,-1 0 15,-21 21 1,0 0-16,0 0 15,0 0-15,0 0 0,0 1 16,0-1-16,0 21 0,0-21 0,0 0 16,0 1-16,21-1 0,0 0 15,0 0-15,0 0 0,1-21 0,-1 0 16,21 0-16,-21 0 0,22 0 16,-22 0-16,21 0 0,0 0 0,-20-21 15,20 21-15,-21-21 0,21 0 16,-20-22-16,-1 22 0,21 0 15,-21-21-15,0 21 0,1-22 0,-22 22 16,21-21-16,-21 21 0,0-1 16,21-20-16,-21 0 0,0 21 15,-21 21 1,0 0-16,-1 0 0,1 21 0,0 0 16,21 0-16,-21 0 0,0 0 0,0 22 15,21-22-15,0 21 0,0-21 16,0 22-16,0-1 0,0-21 0,0 0 15,0 22-15,0-22 0,21 0 16,-21 0-16,21-21 0,0 21 16,0-21-16,0 0 0,1 0 15,-1 0-15,0 0 0,0 0 16,0-21-16,0 0 0,1 21 0,-1-21 16,-21-21-16,21 20 0,-21 1 15</inkml:trace>
  <inkml:trace contextRef="#ctx0" brushRef="#br0" timeOffset="50931.91">19431 2201 0,'0'0'0,"-42"0"0,-1 0 0,22 0 16,0 0-16,0 0 15,42 0-15,0 0 0,21 0 16,1 0-16,-1 0 0,22 0 16,-22 0-16,21 0 0,-20 0 0,20-21 15,1 21-15,-22-21 0,0 21 16,1-21-16,-1 21 0</inkml:trace>
  <inkml:trace contextRef="#ctx0" brushRef="#br0" timeOffset="51751.86">22606 2265 0,'0'-21'16,"21"21"0,0-21-16,-21-1 0,21 22 15,1-21-15,-22 0 0,0 0 16,21 0-16,-21 0 0,0-1 15,0 1-15,0 0 0,0 0 0,0 0 16,-21 0-16,-1-1 0,1 22 16,0-21-16,-21 21 0,21 0 0,-22 0 15,22 0-15,-21 21 0,-1-21 16,1 43-16,21-22 0,-21 21 0,-1-21 16,22 22-16,0-1 0,0 0 0,0 1 15,-1-1-15,1 0 16,21 1-16,0-1 0,0 0 0,0-20 15,0 20-15,0-21 0,0 0 16,21-21-16,1 0 0,-1 0 16,0 0-16,0 0 0,21-21 15,1 0-15,-22 21 0,21-42 0,1 20 16,-1 1-16,0 0 0,1-21 16,-22 21-16,21-22 0,-21 22 15,22-21-15,-22 21 0,0-22 0,-21 22 16,21 0-16,-21 0 0,0 0 0,21-1 15,-21 44 1,0-1 0,0 0-16,0 0 0,-21 21 0,21-20 15,0 20-15,0-21 0,0 21 16,0 1-16,0-22 0,0 21 0,0-21 16,0 1-16,21-1 0,0 0 0,1 0 15,-1 0-15,21-21 0,-21 0 16,22 0-16,-22 0 0,21 0 0,0 0 15,1 0-15,-1 0 0,22-21 16</inkml:trace>
  <inkml:trace contextRef="#ctx0" brushRef="#br0" timeOffset="52247.92">23918 2053 0,'0'0'0,"-106"-106"31,85 106-31,-21 0 15,0 0-15,-22 0 0,22 0 0,-1 22 16,-20-1-16,21 0 0,-1 0 16,1 0-16,0 22 0,-1-22 0,22 21 15,0 0-15,-21-20 0,42 20 16,-22 0-16,22 1 0,0-22 0,0 21 16,0-21-16,0 0 0,0 1 0,0-1 15,22 0-15,-1 0 16,0-21-16,21 0 0,-21 0 0,22 0 15,-1 0-15,0-21 0,1 0 16,20 0-16,-20-1 0,-1-20 0,21 21 16,-20-21-16,-1 20 0,0-20 15,-20 0-15,20-1 0,-21 1 0,21 0 16,-20-22-16,-1 22 0,0-22 16,-21 22-16,0-21 0,21 20 0,-21 1 15,0 0-15,0 20 0,0 1 16,0 0-16,-21 21 15,0 21-15,0 22 16,-1-1-16,22 0 0,-21 1 16,21-1-16,-21 21 0,21-20 0,0-1 15,-21 22-15,21-22 0,0 0 16,0-21-16,0 22 0,0-1 0,0-21 16,21 22-16,-21-22 0,21 0 15,0 0-15,1-21 0,-22 21 0,21-21 16,0 21-16,0-21 0,0 0 15,22 0-15,-22 0 0,21 0 0</inkml:trace>
  <inkml:trace contextRef="#ctx0" brushRef="#br0" timeOffset="52755.16">24892 2159 0,'0'-21'0,"0"42"0,0-63 0,0 21 16,0-1-16,0 1 0,-21 0 15,0 0-15,-1 0 0,1 0 16,0-1-16,0 22 0,-21 0 0,20 0 16,1 0-16,-21 0 0,0 0 15,20 22-15,-20-1 0,21 0 0,-21 21 16,-1-21-16,22 22 0,-21-1 16,21-21-16,-1 22 0,1-1 0,0 0 15,0-21-15,21 22 16,-21-22-16,21 21 0,0-21 0,0 1 15,0-1-15,0 0 0,21-21 16,0 0-16,21 0 0,-20 0 16,-1 0-16,21 0 0,0-21 0,1 0 15,-1-1-15,0 1 0,1 0 16,-1-21-16,0 21 0,1-22 0,-1 1 16,-21 0-16,22-22 0,-22 22 15,0-22-15,21 22 0,-21-22 16,-21 1-16,22 21 0,-1-22 0,-21 22 15,0-1-15,0 1 0,0 21 16,0 0-16,0 0 0,0-1 0,0 44 16,0-1-1,-21 0-15,-1 21 0,22 1 0,0 20 16,-21-21-16,21 22 0,-21-1 16,21-20-16,0 20 0,0-20 0,0-1 15,0 0-15,0 1 0,0-22 16,21 21-16,-21-21 0,21 0 0,1 1 15,-1-22-15,-21 21 0,21-21 16,0 0-16</inkml:trace>
  <inkml:trace contextRef="#ctx0" brushRef="#br0" timeOffset="53162.91">25294 2138 0,'0'0'16,"0"-21"-16,0 0 0,0-1 0,0 1 0,0 0 15,0 0-15,0 0 16,21 0-16,0-1 0,-21 1 0,22 21 16,-1-21-16,0 21 0,0 0 15,0-21-15,0 21 0,1 0 0,-1 0 16,0 0-16,0 21 0,21 0 16,-20 0-16,-1 1 0,0-1 0,0 0 15,0 21-15,-21-21 16,0 22-16,0-22 0,0 21 0,0-21 15,0 1-15,0-1 0,-21 0 0,0 0 16,0 0-16,0-21 16,21 21-16,-22-21 0,1 0 15,21-21 1,0 0-16,0 0 16,0 0-16,0 0 0,21-1 15,1-20-15,-1 21 0,0-21 0,0 20 16,0-20-16,0 0 0,1 21 15,-1-22-15,21 1 0,-21 21 16,0 0-16,22-1 0,-22 1 0,0 21 16,0 0-16,0 0 0,1 0 15,-1 0-15,0 21 0</inkml:trace>
  <inkml:trace contextRef="#ctx0" brushRef="#br0" timeOffset="53982.85">26183 2180 0,'0'0'16,"21"0"-16,0 0 0,1 0 0,-1 0 16,0-21-16,-21 0 0,21 21 0,0-21 15,0 0-15,-21-1 0,0 1 16,22 0-16,-22 0 0,21-21 16,-21 20-16,0-20 0,0 21 0,0-21 15,0 20-15,0 1 0,0 0 16,-21 21-16,-1 0 15,1 21-15,0 22 16,0-22-16,21 0 0,-21 21 0,0 1 16,-1-1-16,22-21 0,0 21 15,0 1-15,0-22 0,0 21 0,0-21 16,0 1-16,0-1 0,0 0 16,0 0-16,0 0 0,22 0 15,-1-21-15,0 0 0,0 0 16,21 0-16,-20 0 0,20 0 15,-21-21-15,21 0 0,-20 21 0,20-21 16,0 0-16,-21 0 0,22-22 16,-22 22-16,21-21 0,-21 21 0,1-22 15,-1 1-15,0 21 0,0-22 16,0 22-16,-21 0 0,0 0 16,0 0-16,0 0 0,-21 42 15,0 0 1,21 0-16,0 0 0,0 0 0,0 22 15,-21-22-15,21 0 0,0 21 16,0-20-16,0-1 0,0 0 16,0 0-16,0 21 0,21-20 15,0-1-15,-21 0 0,21-21 16,-21 21-16,-21-21 47,21-21-47,-21 0 0,0 21 15,0-21-15,21-1 16,-22 22-16,1 0 16,21 22-1,0-1-15,0 0 16,0 0-16,0 0 16,21-21-1,1 0-15,-1 21 0,0-21 16,21 0-16,-21 0 0,1 0 0,-1 0 15,21 0-15,0-21 0,-20 21 16,20-21-16,0 0 0,-21 21 0,22-21 16,-22 0-16,0-1 0,21-20 0,-20 21 15,-1 0-15,0-22 0,0 1 16,0 0-16,0 21 0,-21-22 0,0 1 16,22 21-16,-22-22 0,0 22 15,0 0-15,-22 21 16</inkml:trace>
  <inkml:trace contextRef="#ctx0" brushRef="#br0" timeOffset="54134.91">27326 2096 0,'0'84'31,"0"-63"-31,21 1 0,-21-1 16,21 0-16,-21 0 16,-21-21 15,0 0-31,0 0 15,0-21-15,0 0 16,-1 0-16,22-1 0,0 1 0</inkml:trace>
  <inkml:trace contextRef="#ctx0" brushRef="#br0" timeOffset="55371.9">28850 1969 0,'0'-22'31,"0"1"-31,0 0 15,0 0-15,0 0 0,21 0 16,-21-1-16,21 1 0,1 0 16,-22-21-16,21-1 0,0 22 0,-21-21 15,21 21-15,-21-22 0,0 22 16,21-21-16,-21 21 0,21 0 0,-21-1 16,0 1-16,0 42 31,0 1-16,-21 20-15,0 0 0,0 43 16,21-43-16,0 1 16,0-1-16,0 21 0,0-20 0,0-22 15,0 21-15,0-21 0,0 1 0,21-1 16,-21 0-16,42 0 0,-20 0 16,-1-21-16,0 0 0,21 0 0,-21 0 15,22 0-15,-22 0 0,21-21 16,-21 0-16,22 0 0,-22 0 0,0-1 15,0 1-15,0 0 0,-21-21 16,0 21-16,0-22 0,0 1 0,0 0 16,0-1-16,-21 22 15,0-21-15,0 21 0,0-22 0,0 22 16,-1 0-16,1 21 0,0-21 16,0 21-16,0 0 0,0 0 15,-1 21-15,44 0 31,-1-21-31,0 0 0,0 0 0,21 0 16,-20 0-16,20 0 0,0 0 16,-21 0-16,22 0 0,20 0 0,-20 0 15,-1-21-15,21 0 0,-20 21 16,-1-21-16,0 21 0,1-22 0,-22 1 16,21 21-16,-21-21 0,1 0 15,-1 21-15,0-21 0,-21 0 16,0-1-1,0 44 17,0-1-32,0 0 0,0 0 15,0 21-15,0 1 0,0-1 16,-21 22-16,21-1 0,0 1 0,-21-1 16,-1 1-16,1-1 0,21 1 15,-21 20-15,0-20 0,21-1 0,-21 1 16,0-1-16,21 22 0,0-22 0,-22 22 15,22-21-15,-21 20 16,21-20-16,0-1 0,0 1 0,-21-22 16,21 22-16,0-22 0,0 0 0,0 1 15,0-22-15,0 0 0,0 0 16,0 0-16,-21-21 16,21-21-1,-21 0-15,21 0 0,-21 0 16,21-1-16,0-20 0,0 21 0,0-43 15,0 22-15,0 0 0,0-22 16,0 1-16,0-22 0,21 22 0,0-1 16,0-21-16,0 22 0,22-1 15,-22 1-15,21-1 0,-21 1 16,22-1-16,-22 22 0,21 0 0,-21-1 16,22 1-16,-22 21 0,21-21 15,-21 20-15,22 1 0,-22 21 0,0-21 16,-21 0-16,21 21 0,0-21 15,0 0-15</inkml:trace>
  <inkml:trace contextRef="#ctx0" brushRef="#br0" timeOffset="58527.95">14647 3979 0,'0'-21'47,"0"0"-47,21 0 0,-21 0 16,22 21-16,-22-21 0,0-1 16,0 1-16,0 0 0,0 0 15,0 0-15,0 0 0,0-1 16,0 1-16,-22 0 0,1 0 0,0 21 15,0-21-15,0 0 0,0 21 16,-1 0-16,-20 0 0,21 0 16,0 0-16,-22 21 0,22 0 0,-21 0 15,21 0-15,0 0 0,-1 1 0,1 20 16,0 0-16,0-21 0,21 22 16,0-1-16,-21 0 0,21 1 0,0-1 15,0 0-15,0-20 0,0 20 16,0-21-16,21 0 0,-21 0 0,21 1 15,0-1-15,0-21 0,1 0 16,-1 0-16,0 0 0,0 0 0,0 0 16,0-21-16,22-1 0,-22 1 15,0-21-15,21 21 0,-20-22 16,-1 22-16,21-21 0,-21 0 0,0-1 16,1 22-16,-1-21 0,-21-1 15,21 1-15,-21 0 0,0 21 0,21-22 16,-21 22-16,0 0 0,0-21 15,0 20-15,0 44 16,0-1 0,0 0-16,0 0 0,0 21 15,0-20-15,0 20 0,0 0 0,0 1 16,0-1-16,0 0 0,0 1 16,0-22-16,0 21 0,0 0 0,0-20 15,0 20-15,21-21 0,0 0 16,1-21-16,-1 21 15,0-21-15,0 0 0,0 0 0,22-21 16,-22 0-16,21 0 0,-21 0 16,22 0-16,-1-22 0,-21 1 0,21 21 15,1-22-15,-22 1 0,0 0 16,21-1-16,-20 1 0,-1 0 0,-21-1 16,0 1-16,21 21 0,-21-21 0,0-1 15,0 1-15,0 21 16,0 0-16,0-1 0,0 1 0,0 42 15,0 1 1,0-1-16,-21 0 0,0 21 16,-1 1-16,22-22 0,-21 21 15,0 0-15,21 1 0,0-1 0,-21 0 16,21 1-16,0-1 0,0 0 0,0 1 16,0-22-16,0 21 0,0-21 15,21 1-15,0-1 0,-21 0 0,21-21 16,22 0-16,-22 0 0,0 0 15,21 0-15,-20-21 0,20 0 0,-21 21 16,21-43-16,-20 22 0,20 0 16,-21-21-16,21 20 0,-20-20 0,-1 0 15,21-1-15,-21 22 0,0-21 16,-21-22-16,22 22 0,-22 0 16,21-1-16,-21 1 0,0 0 0,0-1 15,0 1-15,0 0 0,0 21 16,0-1-16,0 44 15,0-1 1,0 21-16,-21 0 0,21 1 0,0-1 16,-22 0-16,22 1 0,0 20 15,0-20-15,0-1 0,0 0 0,0 22 16,0-22-16,0 0 0,0 1 0,0-1 16,0 0-16,0-20 0,0-1 15,22 0-15,-1 0 0,0 0 16,0-21-16,0 0 0,0 0 15,1 0-15,-1 0 0,0-21 0,21 0 16,-21 0-16,1-22 0,20 22 0,-21 0 16,0-21-16,22-1 0</inkml:trace>
  <inkml:trace contextRef="#ctx0" brushRef="#br0" timeOffset="59879.03">17357 3958 0,'0'-21'32,"0"0"-32,0 0 15,21 21-15,-21-21 0,21-1 0,0-20 16,-21 21-16,21 0 0,0-22 15,1 1-15,-1 0 0,-21-1 0,0 1 16,0 0-16,21-1 0,-21 1 16,0 0-16,0-1 0,0 1 0,0 21 15,0 0-15,21 0 0,21 21 16,-42 21-16,-21 0 16,-21 0-16,21 21 0,21 1 0,-21-1 15,-1 0-15,1 1 0,21 20 16,0-20-16,0-1 0,0 21 0,-21-20 15,21 20-15,0-20 0,0-1 16,0 0-16,42-21 0,-42 22 16,22-22-16,-1 0 0,21 0 0,-21-21 15,0 0-15,22 0 0,-22 0 0,21 0 16,-21-21-16,22 0 0,-1-21 16,-21 20-16,22 1 0,-1 0 0,-21-21 15,0-1-15,22 22 0,-22-21 16,0 0-16,0-1 0,0 1 0,-21 0 15,0-22-15,0 22 0,0-1 16,0 1-16,0-21 0,0 41 16,0-20-16,0 21 0,0 0 0,-21 42 31,21 0-31,-21 0 0,21 0 0,0 22 16,-21-1-16,21 0 0,0 1 15,0-1-15,0 22 0,0-22 0,0 0 16,0 1-16,0-1 0,0-21 15,-21 21-15,21 1 0,0-22 0,0 21 16,0-21-16,0 1 0,0-1 16,0-42 15,0-1-31,21 1 0,-21 0 16,21 0-16,0-21 0,0 20 0,-21-20 15,21 21-15,1-21 0,-1 20 16,0-20-16,0 21 0,0-21 15,0 20-15,1 1 0,20 21 0,-21 0 16,0 0-16,0 0 16,1 21-16,-1 1 15,-21-1-15,21 0 0,-21 0 16,0 21-16,0-20 0,21-1 0,-21 0 16,21 0-16,0 0 0,1 0 15,-1 1-15,0-1 0,0-21 0,-21 21 16,21-21-16,0 0 15,1 0-15,20 0 0,-21 0 0,0 0 16,0 0-16,22-21 0,-22 21 16,21-21-16,-21-1 0,22 1 0,-22 21 15,21-21-15,-21 0 0,1 0 0,-1-22 16,0 22-16,0 0 0,-21 0 16,0 0-16,0 0 0,0-22 0,0 22 15,0 0-15,-21 21 16,0 0-16,0 21 15,21 0-15,-22 0 16,1 1-16,21-1 0,0 0 0,0 21 16,-21-21-16,21 1 0,0 20 0,0-21 15,0 0-15,0 0 16,0 1-16,21-1 0,0 0 16,1-21-16,-1 0 0,0 0 15,0 0-15,21 0 0,-20 0 0,-1 0 16,21-21-16,-21 21 0,22-21 0,-22-1 15,0 1-15,21 0 16,-21 0-16</inkml:trace>
  <inkml:trace contextRef="#ctx0" brushRef="#br0" timeOffset="60151.85">17124 3789 0,'0'0'16,"-21"0"-16,-1 0 0,44 0 31,20 0-31,-21 0 0,21-21 0,1 21 16,-1-21-16,22-1 0,-1 22 15,-21-21-15,22 21 0,-1-21 16,-20 0-16,20 21 0,-20-21 16,-1 0-16,21 21 0,-20-22 0</inkml:trace>
  <inkml:trace contextRef="#ctx0" brushRef="#br0" timeOffset="61107.67">20172 3641 0,'0'0'15,"0"-21"-15,0-1 0,0 1 16,0-21-16,0 21 0,0 0 15,21-22-15,0 22 0,0-21 0,0 21 16,1-1-16,-1 1 0,21 0 16,-21 0-16,22 0 0,-22 21 0,21 0 15,0 0-15,1 0 0,-22 21 16,0 0-16,0 0 0,0 22 0,1-22 16,-1 21-16,-21 0 0,0 1 15,0-1-15,0 0 0,21-20 0,-21 20 16,0 0-16,0-21 0,0 1 0,0 20 15,0-21-15,0 0 16,0 0-16,-21-21 16,21-21 15,0 0-31,0 0 0,0 0 16,0 0-16,0-1 0,0-20 15,21 21-15,0-21 0,0-1 0,0 1 16,1 0-16,-1 20 0,0-20 0,21 21 15,-21 0-15,22 0 0,-22-1 16,0 22-16,0 0 0,0 0 0,1 0 16,-1 22-16,0-1 0,0 0 15,0 0-15,-21 0 0,21 22 16,-21-22-16,22 21 0,-22-21 0,0 22 16,0-22-16,0 0 0,0 0 15,0 0-15,0 0 0,0 1 0,0-1 16,0 0-16,0 0 15,0-42 17,0 0-32,21 21 0,-21-21 15,21-22-15,-21 22 0,0 0 0,21-21 16,0-1-16,0 1 0,1 0 16,-1-1-16,0 1 0,-21-22 0,0 22 15,0 0-15,21 21 0,21-1 16,1 22-16,-1 0 0,0 0 0,1 22 15,-22-1-15,42 42 0,-41-42 16,-1 22-16,0-1 0,-21 0 0,0-20 16,0 20-16,0 0 0,0 1 0,0-22 15,0 21-15,0-21 0,0 0 16,-21 22-16,21-22 0,-21 0 0,-1 0 16,22 0-16,22-21 31,-1 0-31,0-21 0</inkml:trace>
  <inkml:trace contextRef="#ctx0" brushRef="#br0" timeOffset="61426.92">22521 3471 0,'0'0'0,"0"-21"0,-21-63 16,0 62-1,21 1-15,-21-21 0,0 21 0,-22 0 16,22-1-16,0 1 0,0 0 16,0 21-16,-1 0 0,-20 0 0,21 0 15,0 21-15,-22 22 0,22-22 16,-21 21-16,21 0 0,-22 1 16,22-1-16,-21 0 0,21 1 0,0-1 15,-1 0-15,22 1 0,0-1 16,0-21-16,0 22 0,0-22 0,0 0 15,22 0-15,-1-21 0,0 21 0,0-21 16,0 0-16,0 0 0,1 0 0,-1 0 16,0 0-16,21-21 0,-21 0 15,22 0-15,-22 21 0,21-43 0,-21 22 16</inkml:trace>
  <inkml:trace contextRef="#ctx0" brushRef="#br0" timeOffset="61879.88">22479 3450 0,'0'-42'15,"0"84"-15,-21-126 0,0 41 0,21 22 16,21-21-16,-21 21 0,21 21 0,-21-22 15,0 44 1,0-1-16,0 21 16,-21-21-16,21 22 0,0-1 0,-21 0 15,21-21-15,0 22 0,0-1 16,0 0-16,0-20 0,0 20 0,0-21 16,21 0-16,-21 0 0,21 1 15,0-1-15,21-21 0,-20 0 0,-1 0 16,21 0-16,-21 0 0,22 0 15,-22 0-15,21 0 0,0 0 16,-20-21-16,20-1 0,-21 1 0,0 0 16,22-21-16,-22 21 0,0-22 0,0 1 15,-21 0-15,21-22 0,0 22 16,-21-22-16,0 22 0,0 0 0,22-1 16,-22 1-16,0 0 0,0 20 15,0 1-15,21 0 0,-21 0 0,0 42 31,0 0-31,0 0 0,0 1 0,0 20 16,0 0-16,0 22 0,0-22 0,0 0 16,-21 22-16,21-22 0,0 1 15,0-1-15,-22 0 0,22-21 16,0 22-16,0-22 0,0 0 16,0 0-16,0 0 0,0 1 0,22-22 15,-1 0-15,0 0 0,0 0 16,0 0-16,0 0 15,1 0-15,-22-22 0,21 1 0,0 0 16,0 0-16</inkml:trace>
  <inkml:trace contextRef="#ctx0" brushRef="#br0" timeOffset="62128.07">22860 3281 0,'0'0'0,"-21"0"0,42 0 16,0 0-1,21 0-15,-20 0 0,20 0 0,-21-21 16,21 21-16,1-21 0,-1-1 16,0 22-16,1-21 0,-22 21 0,21 0 15,-21 0-15,1-21 0,-1 21 16,0 0-16,-42 0 31</inkml:trace>
  <inkml:trace contextRef="#ctx0" brushRef="#br0" timeOffset="62543.63">22458 3471 0,'21'0'15,"0"22"-15,-21-1 16,0 0-16,0 0 15,0 0-15,0 0 0,0 1 0,-21-1 16,-21 0-16,20 0 0,1 0 16,-21 0-16,0 1 0,-1-1 0,22 0 15,-21 0-15,-1-21 0</inkml:trace>
  <inkml:trace contextRef="#ctx0" brushRef="#br0" timeOffset="63167.37">23749 3260 0,'0'-21'32,"-21"-1"-32,21 1 15,-21 21-15,21-21 0,-22 21 16,1 0-1,0 0-15,0 21 0,21 0 16,-21 1-16,0-1 0,-22 21 16,22 0-16,0 1 0,0-1 15,0 0-15,-1-20 0</inkml:trace>
  <inkml:trace contextRef="#ctx0" brushRef="#br0" timeOffset="64955.91">23347 3768 0,'42'21'16,"-84"-42"-16,105 42 15,-42-21-15,1 0 0,20 0 0,-21 0 16,21 0-16,1 0 0,-1 0 0,22-21 15,-22 0-15,21 21 0,-20-22 16,20-20-16,-20 21 0,62-21 0,-41 20 16,-22-20-16,-21 0 0,22-1 0,-22 1 15,-21-21-15,21 20 16,-21 1-16,21-22 0,-21 22 0,21 0 16,-21-1-16,0 22 0,0-21 15,0 21-15,0 0 0,0-1 0,-21 22 31,0 22-31,0-1 0,21 0 16,0 21-16,-21-21 0,0 22 0,21 20 16,-22-20-16,22-1 0,0 21 15,-21-20-15,21-1 0,0 0 0,0 1 16,0-1-16,0-21 0,0 22 16,0-22-16,0 0 0,0 0 0,0 0 15,21-21 16,1-21-31,-22 0 0,0 0 16,21 0-16,0-1 0,0 1 16,-21-21-16,21 21 0,0-22 0,-21 1 15,22 21-15,-1-21 0,-21 20 16,0 1-16,21 0 0,-21 0 0,21 21 16,0 0-16,-21 21 15,0 0-15,0 0 0,0 22 16,0-22-16,0 0 0,0 21 0,0-20 15,21 20-15,-21-21 16,22 0-16,-22 0 0,21 1 0,0-1 16,0 0-16,0 0 0,0-21 0,1 21 15,-1-21-15,21 0 0,-21 0 16,22 0-16,-1 0 0,-21 0 0,21 0 16,1 0-16,-1-21 0,0 0 15,1 0-15,-22 0 0,21-1 0,-21 1 16,1 0-16,-1-21 0,0 21 15,0-22-15,-21 22 0,0-21 0,0-1 16,0 22-16,0 0 0,0 0 0,0 0 16,0 0-16,0 42 31,0 0-31,0 0 0,0 0 0,0 22 16,-21-1-16,21-21 0,-21 21 15,21-20-15,0 20 0,0-21 0,0 21 16,0-20-16,0-1 0,0 0 15,0 0-15,21-21 0,0 21 0,0-21 16,0 0-16,1 0 0,20 0 16,-21 0-16,21 0 0,-20 0 15,20-21-15,0 21 0,1-21 0,-22 0 16,21 0-16,0-1 0,-20-20 16,-1 21-16,0-21 0,0-1 15,0 22-15,-21-21 0,0-1 0,0 22 16,21 0-16,-21 0 0,0 0 15,0 42 1,-21 0 0,0 0-16,21 0 0,0 1 0,0 20 15,-21-21-15,21 21 0,-21-20 16,21-1-16,0 0 0,0 0 0,0 0 16,0 0-16,0 1 0,-21-22 0,21 21 15,0-42 16,0-1-15,0 1-16,0 0 0,21 0 16,-21 0-16,21-22 0,0 22 0,0-21 15,0 0-15,1-1 0,-1 1 16,0 0-16,0 20 0,21-20 0,-20 21 16,-1 0-16,21 21 0,-21 0 15,0 0-15,1 0 0,-1 0 0,0 21 16,0 0-16,-21 0 0,21 22 0,-21-22 15,0 21-15,0 0 0,0 1 16,0-22-16,0 21 0,0-21 0,21 22 16,-21-22-16,0 0 0,0 0 15,0 0-15,22-21 0,-1 22 16,0-22-16,0 0 0,0 0 0,0 0 16,1 0-16,-1 0 0,21 0 15,-21 0-15,22 0 0,-22 0 0,21-22 16,0 1-16,-20 0 0,20 0 0,0 0 15,-21 0-15,1-1 0,20 1 16,-21-21-16,0 0 0,-21 20 0,21-20 16,-21 0-16,0-1 0,22 22 0,-22-21 15,0 21-15,0 0 0,0-1 16,-22 22-16,1 0 16,0 0-16,0 0 0,-21 0 0,20 0 0,1 22 15,-21-1-15,21 0 16,0 0-16,-1 0 0,1 22 0,0-1 15,0 0-15,0-21 0,0 22 0,21-1 16,0-21-16,0 0 0,0 22 16,0-22-16,0 0 0,0 0 0,21 0 15,0-21-15,0 0 16,0 0-16,0 0 0,1 0 0,-1 0 16,0-21-16,0 0 0,0 0 15,0 0-15,1 0 0,-1-1 16,-21 1-16,21-21 0,-21 21 0,21-22 15,-21 22-15,0-21 0,0 21 16,0 0-16,0-1 0,0 1 0,0 0 16,0 42 15,0 22-31,0-22 0,-21 21 16,21 0-16,-21-20 0,21 20 15,-21 0-15,21 1 0,0-1 0,0 0 16,0 1-16,-22-1 0,22 0 0,0 1 15,0-1-15,0 0 0,-21 1 16,21-1-16,0 0 0,0 1 0,0-1 16,0 21-16,0-20 0,0-1 0,0 0 15,0 1-15,0-1 0,0 0 16,0 1-16,0-22 0,0 21 16,0 1-16,0-1 0,0-21 0,0 21 15,-21-20-15,0 20 0,0-21 16,0 0-16,21 0 0,-22 1 0,1-1 15,0-21-15,0 21 0,0-21 0,0 0 16,-1 0-16,1 0 0,0 0 16,0 0-16,0-21 0,0 21 0,-1-21 15,1-1-15,0 1 0,0 0 0,0 0 16,0 0-16,-1 0 0,1-1 16,21-20-16,0 21 0,-21-21 0,0-1 15</inkml:trace>
  <inkml:trace contextRef="#ctx0" brushRef="#br0" timeOffset="65215.78">25548 3048 0,'0'0'0,"-21"-21"0,21 0 15,-21 0 1,0 21-16,-1-22 0,22 1 31,-21 21 1,0 21-17,0 1-15,0-22 0</inkml:trace>
  <inkml:trace contextRef="#ctx0" brushRef="#br0" timeOffset="65743.13">23664 3217 0,'0'0'16,"-21"22"-16,0-22 0,0 21 0,0 0 0,-1 0 16,1 0-16,0 22 0,0-22 15,0 21-15,21-21 0,-21 22 0,21-1 16,0-21-16,0 21 0,0-20 16,0-1-16,0 0 0,0 0 0,21 0 15,0 0-15,0 1 0,0-22 16,0 21-16,22-21 0,-22 0 0,21 0 15,-21 0-15,22 0 0</inkml:trace>
  <inkml:trace contextRef="#ctx0" brushRef="#br0" timeOffset="69331.64">28003 2921 0,'0'21'0,"-21"-21"15,0 21 1,42-21 31,0 0-47,1 0 0,20 0 16,-21-21-16,0 21 0,22-21 15,-22 0-15,0 21 0,21-21 0,-21 0 16,1-1-16,-1 22 0,0-21 15,-21 0-15,0 0 16,-21 21 0,0 0-16,-1 0 0,1 0 0,-21 0 15,21 0-15,-22 21 0,1 0 16,0 0-16,-1 1 0,1-1 16,0 0-16,-1 0 0,1 21 0,21-20 15,0-1-15,0 0 0,21 0 16,0 0-16,0 0 0,0 1 15,21-1-15,0-21 0,21 0 16,-21 0-16,22 0 0,-1 0 16,0 0-16,1 0 0,-1 0 0,0 0 15,-20 0-15,20 0 0,-21 0 16,0 0-16,0-21 0,1 21 0,-22-22 31,-22 22-31,1 0 0,0 0 16,0 0-16,-21 0 0,20 22 15,-20-22-15,0 21 0,-1 21 16,22-21-16,-21 0 0,21 22 0,0-22 16,-1 21-16,1 1 0,21-22 15,-21 42-15,21-42 0,0 1 16,21-1-16,0 0 0,1-21 16,-1 21-16,0-21 0,21 0 0,1 0 15,-1 0-15,0 0 0,1 0 16,-1-21-16,0 0 0,1 0 15,-1-1-15,0 1 0,-21 0 0,22-21 16,-1-1-16,0 1 0,-20 0 16,20-1-16,0 1 0,1 0 0,-22-1 15,21 1-15,-21 0 0,0-1 16,1 1-16,-1 0 0,0-1 0,-21 1 16,0 21-16,0-21 0,0 20 15,0 1-15,-21 42 31,0 22-31,21-22 0,-22 21 16,1-21-16,0 22 0,0-1 16,21 0-16,-21 1 0,0-1 0,21 0 15,0 1-15,0-1 0,0 0 16,0 1-16,0-1 0,0 0 16,0-20-16,0-1 0,0 0 0,21 0 15,0 0-15,0-21 0,21 0 16,-20 0-16,20 0 0,-21 0 0,21 0 15,1-21-15,-1 21 0,0-21 16,-20 0-16,20-22 0,0 22 0,1 0 16,-22-21-16,0 21 0,21-22 15,-21 22-15,-21 0 0,0-21 0,22 20 16,-22 1-16,0 0 0,0 0 16,0 0-16,-22 21 15,1 0-15,0 21 16,0-21-16,0 21 0,0 0 15,-1 0-15,22 22 0,-21-22 0,21 0 16,-21 21-16,21-20 0,0 20 16,0-21-16,0 21 0,0-20 0,0-1 15,21 0-15,0 0 0,1 0 16,-1-21-16,0 0 0,0 21 0,21-21 16,-20 0-16,20 0 0,-21 0 15,21-21-15,1 0 0,-22 21 16,21-21-16,-21 0 0,22-22 0,-22 22 15,21-21-15,-21 21 0,1-22 16,-1 1-16,0 21 0,0-21 16,-21 20-16,0 1 0,0 0 15,0 42 1,-21-21 0,21 21-16,0 22 0,-21-22 15,0 21-15,21-21 0,0 22 0,-22-1 16,22-21-16,-21 22 0,21-22 0,-21 0 15,21 0-15,0 0 0,0 0 16,0 1-16,0-44 31,0 1-15,0 0-16,0-21 16,0 21-16,21-1 0,0-20 0,1 0 15,-22-1-15,21 22 0,0-21 16,21 0-16,-21 20 0,1 1 0,-1 0 15,0 0-15,0 0 0,0 21 16,0 0-16,1 0 0,-1 0 0,0 21 16,0 0-16,-21 0 0,0 0 15,21 1-15,-21-1 0,0 21 0,0-21 16,0 22-16,0-22 0,0 21 16,0-21-16,21 0 0,-21 22 0,0-22 15,0 0-15,22-21 16,-1 0 15,0 0-31,-21-21 0,21 0 16,-21 0-16,21-22 0,0 22 0,1-21 15,-1 21-15,21-22 0,-21 1 16,0 21-16,22-22 0,-22 22 0,0-21 16,21 21-16,-20 0 0,-1-1 15,0 22-15,-21 22 31,0-1-31,0 21 0,0-21 16,-21 0-16,21 22 16,0-22-16,-21 21 0,21-21 0,0 22 15,0-22-15,0 0 0,0 21 16,0-20-16,0-1 0,21 0 0,0-21 16,0 21-16,0-21 0,0 0 15,22 0-15,-22 0 0,21 0 0,-21 0 16,22 0-16,-1-21 0,0 0 15,1 0-15,-1-1 0,0 1 0,1-21 16,-22 21-16,21-22 0,-21 22 16,-21-21-16,0 21 0,22-22 0,-22 22 15,0 0-15,0 0 0,0 0 16,0 0-16,-22 21 16,1 0-16,0 0 0,0 0 15,0 21-15,0 0 0,-1 0 0,1 21 16,21-20-16,-21 20 0,21 0 15,0-21-15,0 22 0,0-22 0,0 21 16,0-21-16,0 1 0,0-1 16,21 0-16,0-21 0,1 21 0,-1-21 15,0 0-15,0 0 0,0 0 16,22 0-16,-22 0 0,21-21 0,-21 0 16,22 0-16,-22-1 0,21 1 15,-21-21-15,0 21 0,1-22 16,20 22-16,-21-21 0,-21 21 15,21 0-15,0-1 0,-21 1 0,22 0 16,-22 42 15,0 0-31,0 1 0,-22 20 16,1-21-16,0 0 0,21 22 0,-21-22 16,0 0-16,21 0 0,0 0 15,0 0-15,-21 1 0,-1-1 16,22-42 15,0-1-31,0 1 16,22 0-16,-1 0 0,-21 0 0,21-22 15,0 22-15,0-21 0,0 21 16,22-22-16,-22 22 0,0-21 0,0 21 16,22 0-16,-22-1 0,0 1 15,0 0-15,0 21 0,0 0 0,-21 21 16,22 0-16,-22 1 15,0-1-15,0 0 0,0 0 0,0 21 16,0-20-16,0-1 0,0 21 16,0-21-16,0 0 0,0 1 15,21-1-15,-21 0 0,21-21 16,-21 21-16,21-21 0,0 0 16,0 0-16,1-21 15,-1 0-15,0 0 16,0-22-16,-21 22 0,21 0 0,0-21 15,-21-1-15,22 1 0,-1 0 16,0-1-16,0 1 0,0-22 0,0 1 16,1-1-16,-1 22 0,0-21 15,0-1-15,0 22 0,-21 21 16,0-22-16,0 22 0,0 42 31,0 0-31,-21 22 0,21-1 16,-21 0-16,0 22 0,0-22 15,-1 22-15,22-22 0,-21 22 0,21-22 16,-21 0-16,21 1 0,0 20 16,0-21-16,0-20 0,0 20 0,0 0 15,0-21-15,0 1 0,0-1 16,21 0-16,0 0 0,1-21 16,-1 0-16,0 0 0,0 0 15,0 0-15,0-21 0,1 21 16,-1-21-16,21 0 0,-21-22 0,0 22 15,1 0-15,20 0 16,-21-22-16,0 22 0,0 0 0,1-21 16,-1 21-16,-21-1 15,0 1-15,0 42 16,-21 1 0,21-1-16,-22 0 0,22 21 15,0-21-15,0 1 0,0 20 0,-21-21 16,21 21-16,0-20 0,0-1 15,-21 0-15,21 0 0,0 0 0,0 0 16,0 1-16,-21-22 16,0 0-16,0 0 15,-1-22 1,22 1-16,-21 21 0,0-42 16,0 21-16,21 0 0,-21-1 15,-22-20-15</inkml:trace>
  <inkml:trace contextRef="#ctx0" brushRef="#br0" timeOffset="69588.33">31665 2688 0,'-21'-21'16,"42"21"-16,0 0 16,1 0-16,-1 21 0,21-21 15,-21 0-15,22 0 0,-1 21 16,21-21-16,-20 0 0,-1 0 15,22 0-15,-22 0 0,0 0 0,1 0 16,-1 0-16,-21 0 0,0 0 16,0 22-16,1-22 15,-44 21 17,1-21-32,0 0 0,-21 21 0,-1-21 15,1 0-15</inkml:trace>
  <inkml:trace contextRef="#ctx0" brushRef="#br0" timeOffset="71188.85">317 8361 0,'0'0'0,"-21"0"0,-85-21 32,85 21-32,0 0 0,0 0 15,0 0-15,0 0 16,42 0 15,0 21-31,0-21 0,21 0 0,1 0 16,-1 0-16,22 0 0,-22 0 15,21 0-15,1 0 0,21 0 16,-22 0-16,1-21 0,-1 21 0,1-21 16,-22 21-16,21 0 0,1-22 15,-22 1-15,1 21 0,-1 0 16,-21 0-16,21 0 0,-20-21 16,-1 21-16,-21-21 15,-21 0 1,-1 21-16,1-21 15,0-1-15,0 22 0,0-21 16,0 0-16,-22 21 0,22-21 0,0 0 16,0 21-16,0-21 0,-1 21 15,1 0-15,0 0 0,0 0 0,0 0 16,21 21 15,0 0-15,21-21-16,-21 21 0,21-21 15,0 0-15,22 21 0,-22-21 0,0 0 16,21 0-16,-21 0 0,22 0 16,-1 21-16,-21-21 0,22 0 0,-22 0 15,0 0-15,0 0 0,0 0 16,0 0-16,-21 22 0,0-1 16,0 0-16,0 0 15,-21 0-15,-21 0 0,21 1 0,0 20 16,-22-21-16,1 21 0,0 1 15,-1-1-15,1 0 0,0 1 16,-1-1-16,22 0 0,-21-20 16,21 20-16,-22-21 0,43 0 0,0 0 15,0 1-15,21-22 32</inkml:trace>
  <inkml:trace contextRef="#ctx0" brushRef="#br0" timeOffset="72151.62">1863 8255 0,'-22'0'0,"1"0"16,21-21-16,0 0 15,-21 0-15,21-1 16,0-20-16,0 21 0,0 0 0,0 0 15,21-22-15,0 22 0,-21 0 16,22 0-16,20 0 0,-21-1 0,0 1 16,0 0-16,22 21 0,-22 0 15,21 0-15,1 0 0,-22 21 0,21 0 16,0 22-16,1-1 0,-22 0 16,0 1-16,0-1 0,-21 22 0,0-22 15,0 0-15,0 22 16,0-43-16,-21 21 0,0 1 0,21-22 15,-21 0-15,0 0 0,21 0 0,-22-21 16,1 0 0,21-21-16,0 0 0,0 0 15,0-22-15,0 22 0,0 0 16,21-21-16,1-1 0,-1 1 0,0 0 16,0-1-16,0-20 0,0 21 15,1-1-15,-1 1 0,0 0 0,21 20 16,-21 1-16,22 0 0,-22 0 15,0 0-15,0 21 0,0 0 16,1 0-16,-1 21 16,0 0-16</inkml:trace>
  <inkml:trace contextRef="#ctx0" brushRef="#br0" timeOffset="72742.87">2730 8340 0,'0'0'0,"22"21"0,-1-21 15,0 0-15,0-21 16,0 0-16,0-1 0,1 1 16,-1 0-16,0 0 0,0-21 0,0-1 15,0 22-15,1-21 16,-22-1-16,21 1 0,-21 21 0,21-21 16,-21 20-16,0-20 0,0 21 0,0 0 15,0 0-15,-21-1 0,0 22 16,-1 0-16,1 22 15,0-1-15,21 0 0,-21 0 16,21 21-16,-21 1 0,21-1 0,-21 22 16,21-22-16,0 0 0,0 22 15,0-22-15,0 0 0,0-20 0,0 20 16,0-21-16,0 0 0,21 0 0,0-21 16,0 0-16,0 0 0,22 0 15,-22 0-15,21 0 0,-21-21 16,22 0-16,-1-21 0,0 21 0,1-22 15,-1 22-15,0-21 0,22-22 16,-43 22-16,21 0 0,1-22 0,-22 22 16,21-1-16,-21-20 0,0 21 15,1-22-15,-22 22 0,0-1 0,0-20 16,0 21-16,0-1 0,0 22 16,0-21-16,0 21 0,0-1 15,0 44-15,0-1 16,0 0-16,0 21 0,-22 1 15,22-1-15,0 0 0,0 1 16,0 20-16,0-21 0,-21 22 0,21-1 16,-21-20-16,21 20 0,0-20 15,0-1-15,0 0 0,0 1 0,0-22 16,0 21-16,0-21 16,0 0-16,21-21 15,0 0-15,-21-21 0,22 0 0,-1 0 16,-21 0-16,0 0 15,0-22-15,0 22 0</inkml:trace>
  <inkml:trace contextRef="#ctx0" brushRef="#br0" timeOffset="72915.56">3450 7895 0,'21'-21'31,"0"21"-31,1 0 15,-1-21-15,21 21 0,-21-21 0,22 21 16,-22-21-16,21 21 0,0-22 16,-20 1-16,20 21 0,0-21 0,-21 21 15,22 0-15,-22-21 0</inkml:trace>
  <inkml:trace contextRef="#ctx0" brushRef="#br0" timeOffset="74043.37">4085 7726 0,'0'21'31,"0"0"-31,0 0 16,0 1-16,0-1 0,0 0 15,0 0-15,0 0 0,0 22 0,0-22 16,0 0-16,0 21 0,0-21 16,0 1-16,0 20 0,0-21 0,0 0 15,0 0-15,0 1 0,21-1 16,0-21-16,1 0 0,-1 0 15,0 0-15,0 0 16,0 0-16,0 0 0,1-21 0,-1-1 16,0 1-16,0 0 0,0-21 15,0 21-15,1-22 0,-1 22 0,0-21 16,0 21-16,0-22 0,-21 1 16,0 21-16,21-22 0,-21 22 0,22-42 15,-22 42-15,0-1 16,0 1-16,0 42 31,0 1-31,0-1 0,-22 0 0,22 0 16,0 21-16,-21-20 0,21 20 15,0-21-15,0 21 0,0 1 0,0-22 16,0 21-16,0 1 0,0-22 16,0 0-16,0 21 0,0-21 15,21 1-15,1-22 0,-1 21 0,21-21 16,-21 0-16,22 0 0,-22 0 0,21 0 15,0-21-15,-20-1 0,20 1 16,0 0-16,-21 0 0,22-21 0,-22 20 16,21-20-16,-21 21 0,1-21 0,-1 20 15,0-20-15,0 21 0,-21-21 16,0 20-16,0-20 0,0 21 16,0 0-16,0 0 0,-21 21 0,0 0 15,0 0-15,-1 0 16,1 0-16,0 21 0,21 0 0,0 0 15,0 21-15,0-20 0,0-1 16,0 0-16,0 21 0,0-21 16,0 1-16,21 20 0,0-21 0,-21 0 15,22 22-15,-1-22 0,0 0 0,0 0 16,0 0-16,0-21 16,1 0-16,20 0 0,-21 0 0,0 0 15,22 0-15,-22-21 0,21 0 0,-21 21 16,22-21-16,-1 0 0,-21-22 15,0 22-15,22 0 0,-22 0 16,0-22-16,-21 22 0,0 0 0,21-21 16,-21 21-16,0-1 0,0-20 0,0 21 15,0 0-15,0 0 16,-21 21 0,21 21-16,0 0 0,-21-21 15,21 21-15,-21 0 0,21 22 16,-22-22-16,22 0 0,0 21 0,0-21 15,-21 1-15,21 20 0,0-21 0,0 0 16,-21 0-16,21 1 0,0-1 16,0 0-16,0-42 47,0 0-47,0-1 0,21 1 15,-21-21-15,21 21 0,-21 0 0,0-22 16,22 22-16,-1-21 0,-21 21 15,21-22-15,0 22 0,0-21 0,0 21 16,1-22-16,20 22 0,0 0 0,-21 0 16,22 21-16,-22 0 0,21 0 15,-21 0-15,1 21 0,-1 0 0,0 0 16,-21 22-16,21-22 0,-21 21 0,0-21 16,0 22-16,0-1 0,0 0 15,0-21-15,0 22 0,0-1 16,0 0-16,-21-20 0,21 20 0,0-21 15,0 0-15,0 0 0,0 1 16,0-44 15,0 1-31,0 0 0</inkml:trace>
  <inkml:trace contextRef="#ctx0" brushRef="#br0" timeOffset="74503.85">7514 7070 0,'0'0'0,"0"-21"0,0-1 0,0 1 15,-21 21-15,21-21 0,0 42 16,0 0-1,-21 1-15,21 20 0,0 21 0,0-20 16,0 20-16,0 1 0,0-1 0,0 1 16,0-1-16,0 1 0,0 42 15,0-43-15,-21-21 0,21 1 16,0-1-16,0-21 0,0 22 0,0-22 16,0 0-16,0 0 15,21-21-15,0 0 0,0 0 16,0-21-16,-21 0 0,21 0 15,-21-1-15,0-20 16,0 21-16</inkml:trace>
  <inkml:trace contextRef="#ctx0" brushRef="#br0" timeOffset="75199.23">7218 7684 0,'0'0'0,"21"63"31,-21-42-31,21-21 0,0 0 15,22 0-15,-22 0 16,21 0-16,0 0 0,1-21 0,-1 0 16,22 0-16,-22 0 0,21-1 0,-20 1 15,20 0-15,-20-21 0,-1 21 16,0-1-16,1 1 0,-22 0 0,0 0 16,0 0-16,-21 0 0,0-1 15,0 44 1,0-1-16,0 0 15,-21 0-15,21 0 0,-21 22 0,21-22 16,0 21-16,0-21 0,0 22 16,0-22-16,0 0 0,0 0 0,0 0 15,0 0-15,0 1 0,21-22 16,0 21-16,0-21 0,0 0 16,1 0-16,20 0 0,-21-21 15,21 21-15,-20-22 0,20 1 0,-21 0 16,21 0-16,-20 0 0,20 0 15,-21-1-15,0-20 0,-21 0 16,21 21-16,1-1 0,-1 1 0,-21 0 16,21 0-16,-21 0 0,0 42 31,-21 0-15,21 0-16,0 0 0,-21 1 15,21 20-15,0-21 0,0 21 16,0 1-16,0-1 0,0 0 0,0 1 15,0-1-15,0 22 0,0-22 0,0 21 16,0-20-16,0 20 0,0-20 0,0 20 16,0-21-16,0 1 0,21 20 0,-21-20 15,0-1-15,0-21 0,0 21 0,0-20 16,0 20-16,0-21 0,0 0 16,0 0-16,-21 1 0,-1-1 0,1-21 15,0 0-15,-21 0 0,21 0 0,-1 0 16,-20 0-16,0-21 0,21 21 15,-22-22-15,1 1 0,0-21 0,20 21 0,-20 0 16,0-22-16,21 22 0,-1-21 16,1 21-16,21-1 0,0-20 15,0 21-15,0 0 0,0 0 0,21-1 16,1-20-16,-1 21 0,21 0 0,-21 0 16,22-1-16,-1-20 0,0 21 0</inkml:trace>
  <inkml:trace contextRef="#ctx0" brushRef="#br0" timeOffset="75475.86">9017 7345 0,'0'0'0,"0"-21"16,-21 21 0,21 21-16,-21 0 0,21 0 0,0 0 15,0 22-15,0-1 0,0 0 0,0 22 16,0-22-16,0 1 0,0 20 15,0 1-15,0-22 0,0 21 0,-22 1 16,22-1-16,0-20 0,0 20 0,0-20 16,-42 20-16,42-21 0,0 1 0,0-1 15,0-21-15,0 22 0,0-22 0,0 0 16,0 0-16,0-42 31,0 0-31,21 0 0,0-1 16,-21 1-16,22-21 0</inkml:trace>
  <inkml:trace contextRef="#ctx0" brushRef="#br0" timeOffset="75775.8">8911 7662 0,'0'0'0,"0"-21"0,0-21 0,0 0 16,0-1-16,0 22 0,0 0 16,0 0-16,0-22 0,21 22 0,0 0 15,1 0-15,20 0 0,-21 21 0,0-21 16,0-1-16,22 22 0,-22 0 15,21 0-15,-21 0 0,1 0 16,-1 22-16,21-1 0,-42 0 0,21 21 16,0-21-16,-21 22 0,0-22 0,0 21 15,0-21-15,0 22 0,-21-1 16,0-21-16,0 0 0,0 22 0,-22-22 16,22 0-16,-21 0 0,0 0 0,20-21 15,-20 22-15,21-22 0,0 21 16,0-21-16,21-21 15,21-1 1,0 22-16,0-21 0,-21 0 0,21 0 16,0 0-16,1 0 0</inkml:trace>
  <inkml:trace contextRef="#ctx0" brushRef="#br0" timeOffset="76124.88">9461 7557 0,'0'0'15,"22"0"-15,-1 0 0,0 0 16,-21-22-16,21 22 0,0-21 16,0 21-16,-21-21 0,22 21 15,-1-21-15,0 0 0,-21 0 0,21-1 16,0 22-16,-21-21 0,21-21 16,-21 21-16,0 0 0,0-22 15,0 22-15,0 0 0,0 0 16,-21 0-16,0 21 0,0 0 15,0 0-15,0 21 0,-1 0 16,1 0-16,0 21 0,0-20 0,0 20 16,21 0-16,-21 1 0,21-1 0,0 0 15,0 1-15,0-22 0,0 21 16,21-21-16,0 0 0,0 1 0,0-1 16,0 0-16,22-21 0,-22 0 0,0 0 15,21 0-15,1 0 0,-1 0 16,0-21-16,1 0 0,-1-1 0,0 1 0,22 0 15,-22 0-15,1 0 16</inkml:trace>
  <inkml:trace contextRef="#ctx0" brushRef="#br0" timeOffset="76419.48">10922 7070 0,'0'-21'0,"0"42"31,0 0-15,0 0-16,0 0 0,0 22 16,0-1-16,0-21 0,-21 21 0,21 1 15,-21-22-15,-1 64 0,22-64 16,0 0-16,0 0 0,-21 0 15,21 0-15,0 1 0,0-1 0,21-21 32,1 0-32,-1 0 0,0-21 0,0-1 15,0 1-15,22 0 0,-1 0 0</inkml:trace>
  <inkml:trace contextRef="#ctx0" brushRef="#br0" timeOffset="76783.66">11620 6985 0,'0'0'0,"-21"0"32,0 0-32,0 0 0,-21 21 0,20-21 15,1 21-15,-21 1 0,21-1 0,0 0 16,-1 0-16,1 0 0,-21 22 0,42-22 16,0 0-16,0 0 0,0 0 0,0 0 15,0 1-15,21-22 16,0 0-16,0 0 0,1 0 0,-1 0 0,21 0 15,-21 0-15,0 0 0,22 0 16,-22 0-16,0 0 0,0 0 0,0 21 16,1-21-16,20 21 0,-21-21 0,-21 21 15,21 0-15,-21 0 16,0 1-16,0-1 0,-21-21 16,0 21-16,0 0 0,0-21 0,-1 21 15,1 0-15,-21-21 0,21 22 0,0-22 16,-22 0-16,22 0 0,0 21 0,0-21 15,0 0-15,-1 0 0,1 0 16,0 0-16,0-21 16,21-1-16,0 1 0,0 0 15</inkml:trace>
  <inkml:trace contextRef="#ctx0" brushRef="#br0" timeOffset="77179.85">10880 6625 0,'0'0'0,"-127"64"31,105-43-31,22 0 0,-21 0 16,21 0-16,0 1 0,0-1 15,21-21-15,1 21 0,-1-21 0,0 21 16,0-21-16,0 0 0,22 0 16,-22 0-16,0 0 0,21 0 0,-21-21 15,1 0-15,20 21 0,-42-21 0,21-1 16,-21 1-16,0 0 0,0 0 16,0 0-16,0 0 0,-21-1 15,0 1-15,0 21 0,-1 0 0,1 0 16,0 0-16,-21 0 0,21 0 15,-1 0-15,1 21 0,0 1 16,21-1-16,0 0 0,-21 0 0,0 0 16,21 0-16,-21 1 0,21-1 0,0 0 15,-22 0-15,1-21 0,21 21 0,-21 0 16,0-21-16,0 22 0</inkml:trace>
  <inkml:trace contextRef="#ctx0" brushRef="#br0" timeOffset="78109.3">3598 9440 0,'0'0'15,"-84"-63"1,62 42-16,1 21 0,0-21 0,21-1 16,-21 22-16,21 43 31,0-22-31,0 0 15,0 21-15,0 1 0,21 20 0,0-20 16,-21-1-16,21 21 0,-21 22 16,22-43-16,-1 1 0,-21-1 0,0-21 15,0 0-15,21 1 0,-21-1 0,0 0 16,21-21-16,0-21 16,-21 0-16,21 21 15,1-22-15,-22-20 0,0 21 16,21 0-16,-21-22 0,21 1 0,0 0 15,-21-1-15,21 1 0,0 0 0,-21-1 16,22 1-16,-1 21 0,0-21 0,-21 20 16,0 1-16,21 0 0,0 21 15,0 21 1,1 0-16,-22 1 0,21 20 16,0-21-16,-21 21 0,21 1 0,-21-1 15,21 0-15,-21 1 0,21-22 0,-21 42 16,22-41-16,-1 20 0,-21-21 0,21 0 15,0 22-15,0-43 0,0 21 0,1 0 16,-1-21-16,0 0 0,21 0 0,-21 0 16,22-21-16,-1 0 0,0-1 15,1-20-15,-1 21 0,43-64 16,-43 43-16,0 0 0,1-1 0,-22 1 16,0 0-16,0-1 0,0-20 15,-21 20-15,0 1 0,0-21 0,-21 20 0,0 1 16,0 0-16,-21-1 0,20 22 15,-20 0-15,0 0 0,21 0 16,-22 21-16,22 0 0,-21 0 0,21 21 16,-1-21-16,1 42 0,21-21 0,0 0 15,0 22-15,0-22 0,0 21 0,0-21 16,0 22-16,21-22 0,1 21 16,-22-21-16,21 22 0,0-22 0,0 0 15,0 0-15,0-21 0,22 21 0,-22-21 16,0 0-16,0 0 0,22 0 0</inkml:trace>
  <inkml:trace contextRef="#ctx0" brushRef="#br0" timeOffset="78423.69">4889 9567 0,'0'0'16,"22"0"-16,-1 0 0,-21-21 0,21 21 16,0-21-16,0 0 0,0 0 15,1 0-15,-1 21 0,0-22 16,0 1-16,0 0 0,0 0 0,1 0 15,-1 0-15,-21-1 0,0 1 0,0 0 16,0 0-16,-21 21 31,21 21-31,-22 0 0,1 0 0,0 1 16,21 20-16,-21-21 0,0 21 16,21-20-16,-21 20 0,21 0 15,0 1-15,0-22 0,0 21 0,0-21 16,0 22-16,0-22 0,0 0 0,21-21 15,0 21-15,0-21 16,0 0-16,0 0 0,1 0 0,-1 0 16,0-21-16,0 0 0,21 0 0,1-1 15,-1-20-15,0 21 0,1-21 16</inkml:trace>
  <inkml:trace contextRef="#ctx0" brushRef="#br0" timeOffset="78895.87">5715 8911 0,'0'0'0,"-21"0"0,0 0 0,-1 21 16,22 1-16,-21-1 0,21 0 0,0 21 15,0 1-15,0-1 0,0 0 16,0 1-16,0-1 0,0 0 0,0 1 16,0-22-16,0 21 0,0 0 0,0 1 15,0-22-15,0 21 0,0-21 16,0 22-16,0-22 0,-21 0 0,21 0 15,-21-21 1,21-21 0,0 0-1,0 0-15,0-22 0,0 22 0,21-21 16,0 21-16,-21-22 0,21 22 16,1-21-16,20 21 0,-21-22 0,0 22 15,22 0-15,-1 0 0,-21 21 0,21 0 16,-20 0-16,20 0 0,-21 0 15,21 0-15,-20 21 0,20 0 0,-21 0 16,0 1-16,0-1 0,1 0 0,-22 21 16,0-21-16,0 1 0,0-1 15,-22 21-15,1-21 0,0 0 16,-21 1-16,-1 20 0,22-21 0,-21 0 16,0-21-16,-1 21 0,1 1 0,0-22 15,20 0-15,-20 0 0,21 0 16,0 0-16,21-22 15,0 1-15,0 0 0,21 0 16,0 0-16,0-22 0,0 22 16,22-21-16</inkml:trace>
  <inkml:trace contextRef="#ctx0" brushRef="#br0" timeOffset="81428.75">6519 9208 0,'0'0'0,"21"0"16,1 0-16,-1 0 15,0-22-15,0 22 0,0-21 16,0 0-16,1 21 0,-1-21 0,0 0 16,0 0-16,0 21 0,0-22 15,1 1-15,-1 0 0,-21 0 0,0 0 16,0 0-16,0-1 0,0 1 0,-21 21 15,-1 0 1,-20 0-16,21 0 0,0 0 16,-22 21-16,22 1 0,0-1 0,-21 21 15,42-21-15,-21 22 0,21-22 16,-22 21-16,22-21 0,0 0 0,0 1 16,0 20-16,22-21 0,-22 0 15,21 0-15,0-21 0,0 0 16,0 0-16,22 0 0,-22 0 0,0 0 15,0 0-15,0 0 0,0 0 0,1 0 16,-22-21-16,0 0 16,-22 21-1,1 0-15,0 0 16,-21 0-16,21 21 0,-1 0 16,1 1-16,-21-1 0,21 0 15,0 0-15,-1 0 0,22 22 0,0-22 16,-21 21-16,21-21 0,0 22 0,0-22 15,0 21-15,0-21 0,21 0 16,1 1-16,-1-1 0,0-21 0,21 0 16,1 0-16,-22 0 0,21 0 0,0 0 15,1-21-15,-1 21 0,0-22 16,1 1-16,-22 0 0,21-21 0,1 21 16,-22-22-16,21 22 0,-21-21 0,22-1 15,-22 1-15,0 0 0,0-1 16,0 1-16,0-21 0,1-1 15,-1 1-15,0-1 0,-21 22 0,0-22 16,21 1-16,-21 20 0,21 22 16,-21-21-16,0 21 0,-21 42 15,0 0 1,0 21-16,21 1 0,0-1 16,-21 0-16,21 22 0,-22-22 0,22 1 15,0 20-15,0-21 0,0 1 0,0-1 16,0 0-16,0 1 0,0-1 15,0-21-15,0 22 0,0-22 0,22 0 16,-1 0-16,0 0 0,0 0 16,0-21-16,0 0 0,22 0 0,-22 0 15,21 0-15,1 0 0,-1-21 16,0 0-16,1 21 0,-1-21 0,21 0 16,-20 0-16,-22-1 0,21 1 0,1 0 15,-22-21-15,0 21 0,0-1 16,-21 1-16,21-21 0,-21 21 0,0-22 15,0 22-15,0 0 0,-21 0 0,0 0 16,0 21-16,0 0 0,-1 0 16,1 0-16,0 21 0,0 0 0,0 0 15,0 0-15,21 1 0,-22 20 16,22-21-16,0 0 0,0 22 0,0-22 16,0 0-16,0 0 0,22 0 15,-1 0-15,0 1 0,0-1 16,0-21-16,0 0 0,22 0 0,-22 0 15,0 0-15,21 0 0,-20 0 16,20-21-16,-21-1 0,21 22 0,-20-21 16,-1 0-16,0 0 0,0 0 0,0 0 15,0-1-15,1 1 0,-1 0 0,-21-21 16,0 21-16,0-1 0,0-20 16,0 21-16,0 0 0,0 0 15,0 42 1,0 0-1,0 0-15,0 0 0,0 0 0,0 1 16,0-1-16,0 0 0,0 21 0,0-21 16,0 1-16,-21-1 0,21 0 15,0 0-15,0 0 0,0 0 16,0 1-16,0-44 47,0 1-47,0 0 0,0 0 15,0 0-15,21 0 0,-21-1 16,21-20-16,-21 21 0,21-21 0,-21 20 16,21-20-16,0 0 0,1 21 15,-1-22-15,0 22 0,0 0 0,0 21 16,0 0-16,1 0 0,-1 0 16,-21 21-16,21 0 0,-21 0 15,0 1-15,0 20 0,21-21 0,-21 0 16,21 0-16,-21 22 0,0-22 0,21 0 15,-21 0-15,22-21 0,-22 21 16,0 1-16,21-22 0,0 21 16,0-21-16,0 0 31,-21-21-15,0-1-16,21 22 0,-21-21 0,22 0 15,-1-21-15,-21 21 0,21-1 0,0-20 16,0 0-16,22-1 0,-22 1 15,21 21-15,-21-21 0,22-1 0,-1 22 16,-21-21-16,0 21 0,0 21 16,1 0-16,-1 0 0,-21 21 15,0 0-15,0 0 0,0 0 16,0 0-16,0 22 0,0-1 0,0-21 16,0 22-16,0-22 0,0 21 15,0-21-15,0 0 0,21 1 16,0 20-16,0-21 0,0 0 15,1-21-15,-1 0 0,0 21 0,0-21 16,21 0-16,1 0 0,-1 0 16,0 0-16,1 0 0,-1 0 0,0-21 15,1 21-15,-1-21 0,0 0 0,1 0 16,-1 0-16,0-1 0,-20 1 0,20 0 16,-21-21-16,0 21 0,0-22 15,1 1-15,-22 21 0,0-22 16,0 22-16,0-21 0,0 21 0,-22 21 15,1 0-15,0 0 16,0 0-16,21 21 0,-21 0 0,0 0 16,-1 0-16,1 22 0,21-22 0,0 21 15,-21 1-15,21-22 0,0 0 0,0 21 16,0-21-16,0 1 0,0-1 16,0 0-16,0 0 0,21 0 15,0-21-15,1 0 0,-1 0 0,21 0 16,-21 0-16,22 0 0,-22 0 15,21 0-15,-21-21 0,22 21 0,-22-21 16,21 0-16,-21 0 0,0-1 0,22 1 16,-22 0-16,42-85 15,-63 64-15,0 21 16,22-22-16,-22 22 0,0 0 0,21 0 16,-21 0-16,0 42 15,0 0 1,0 0-16,0 0 0,0 22 0,-21-22 15,-1 21-15,22 1 0,-21-22 0,21 21 16,0-21-16,0 0 0,0 22 0,-21-22 16,21 0-16,0 0 15,0-42 17,21 21-17,-21-21-15,21 0 0,1 0 16,-1-1-16,-21 1 0,42-21 0,-21 21 15,0-22-15,1 1 0,20 21 0,-21-21 16,21-1-16,-20 22 0,20-21 16,0 21-16,-21-1 0,1 1 15,-1 21-15,0 0 0,0 0 0,0 21 0,-21 1 16,0-1-16,0 21 0,0-21 16,0 0-16,0 22 0,0-22 0,21 0 15,-21 21-15,22-20 0,-22-1 16,21 0-16,0 0 0,0-21 0,-21 21 0,21-21 15,0 21-15,22-21 0,-22 0 16,0 0-16,0 0 0,0 0 16,22 0-16,-22 0 0,21-21 15,-21 0-15,1-21 0,-1 21 0,0-22 16,0 1-16,-21 0 0,21-1 16,0-20-16,1 20 0,-1-20 0,21-43 15,-42 43-15,21-1 0,0 22 16,-21-22-16,22 22 0,-22 0 15,0-1-15,0 22 0,0 0 0,0 0 16,0 0-16,-22 42 16,1 0-16,0 0 15,-21 21-15,21 1 0,-1-1 16,1 0-16,21 22 0,-21-22 0,21 22 16,-21-1-16,21-20 0,0 20 0,0 1 15,0-22-15,0 0 0,0 1 16,0-1-16,0 0 0,0-21 0,21 1 15,0-1-15,-21 0 0,21 0 0,1-21 16,-1 0-16,0 0 16,0 0-16,0 0 0,0 0 15,1-21-15,-1 0 0,0 0 0,0-1 16,0 1-16</inkml:trace>
  <inkml:trace contextRef="#ctx0" brushRef="#br0" timeOffset="81687.39">11239 8573 0,'106'0'32,"-63"0"-32,-1 0 0,0 0 0,22 0 15,-22 0-15,0 0 0,1 0 0,-1 0 16,0 0-16,1 0 0,-1 0 0,-21 0 15,22 0-15,-22 0 0,0 0 16,0 0-16,0 0 16,0 0-16,-21-22 15,0 1 1,0 0-16,0 0 16</inkml:trace>
  <inkml:trace contextRef="#ctx0" brushRef="#br0" timeOffset="82597.59">14203 6265 0,'0'0'0,"-21"0"0,21-21 16,0 0 15,0 0-15,21 21-16,0 0 15,21 0-15,-21 0 0,1 0 16,20 0-16,0 0 0,-21 21 0,22 0 15,-1 0-15,-21 1 0,22 20 0,-22 0 16,0-21-16,-21 22 0,0-1 16,0 0-16,0 1 0,0-1 0,0-21 15,-21 22-15,21-22 0,-64 21 16,43-21-16,0 0 0,0-21 0,0 0 16,21-21-1,0 0-15,0 0 16,0 0-16,0 0 0,21-22 0,0 1 15,0 0-15,0-1 0,0 1 16,1-22-16,-1 43 0,0-21 0,0 0 16,0-1-16,43-20 15,-43 42-15,0 21 0,0 0 16,0 0-16,1 0 0,-1 0 16,0 0-16,0 0 15,0 0-15,-21 21 0,21 0 16</inkml:trace>
  <inkml:trace contextRef="#ctx0" brushRef="#br0" timeOffset="83168.25">14986 6498 0,'21'21'0,"43"-21"32,-43-21-32,0 0 15,0 0-15,21 0 0,-20 0 0,-1-1 16,0 1-16,0 0 0,0 0 15,0 0-15,1 0 0,-22-1 0,21 1 16,-21 0-16,0 0 0,0 0 0,0 0 16,-21 21-16,-1 0 0,1-22 15,0 22-15,0 0 0,0 0 0,0 22 16,-1-1-16,-20 0 0,21 0 16,0 21-16,0 1 0,-1-1 15,22 0-15,0 22 0,0-22 0,0 1 16,0-1-16,0 0 0,0 1 15,0-22-15,22 21 0,-1-21 0,21-21 16,-21 21-16,22-21 0,-22 0 0,21 0 16,0 0-16,1-21 0,-1 21 15,0-21-15,1 0 0,-1 0 0,0-22 16,-20 22-16,20-21 0,-21 0 0,21-1 16,-20 1-16,-1-22 15,0 22-15,0 0 0,21-22 0,-20 22 16,-1 0-16,0-22 0,0 22 15,0-1-15,0-20 0,1 21 0,-1-1 16,-21 1-16,0 21 0,0 0 0,0 42 31,0 0-31,-21 21 0,-1 1 0,1-1 16,21 0-16,-21 22 0,0-22 16,0 22-16,21-1 0,-21-21 0,-1 22 15,22-1-15,-21 149 31,21-170-31,0-20 0,0-1 0,0 0 16,21-21 0,1-21-16,-1 0 15,-21-1-15,21 1 0,0 0 0</inkml:trace>
  <inkml:trace contextRef="#ctx0" brushRef="#br0" timeOffset="83339.16">15684 6244 0,'0'0'0,"0"-21"0,22 21 32,-1 0-17,21 0-15,-21-21 0,0 21 16,22 0-16,-22 0 0,21-21 0,1 21 16,-22-21-16,21 21 0,0 0 0,1 0 15,-1-22-15,-21 22 0,22 0 0</inkml:trace>
  <inkml:trace contextRef="#ctx0" brushRef="#br0" timeOffset="84055.26">16298 6181 0,'0'21'0,"0"0"0,0 0 16,0 0-16,0 1 0,0-1 15,0 0-15,0 21 0,-21-21 16,21 1-16,-21 20 0,21-21 0,0 21 16,0-20-16,0 20 0,0-21 15,0 0-15,0 0 0,0 1 16,21-1-16,0 0 0,0-21 0,22 0 15,-22 0-15,21 0 0,-21 0 0,22 0 16,-1 0-16,-21-21 0,22 0 16,-1-1-16,-21 1 0,21-21 0,-20 21 15,-1-22-15,0 1 0,0 0 0,0-1 16,-21 1-16,0 21 0,0-21 16,21-1-16,-21 22 0,0 0 0,0 0 15,0 0-15,0-1 0,0 44 31,0-1-15,0 0-16,0 0 0,-21 21 0,21-20 16,0 20-16,-21 0 0,21 1 15,0-1-15,0-21 0,0 21 0,0 1 16,0-22-16,0 0 0,0 21 0,0-20 16,21-1-16,0 0 15,22-21-15,-22 0 0,0 0 0,0 0 16,0 0-16,1 0 0,-1-21 0,0 0 15,0-1-15,0 1 0,0 0 16,-21-21-16,22 21 0,-1-22 0,-21 1 16,21 0-16,-21-1 0,21 1 15,0 21-15,0-22 0,1 22 16,-1-21-16,0 21 0,0 0 0,21 21 16,-20-22-16,-1 22 0,21 0 0,-21 0 15,22 0-15,-22 0 0,21 22 16,-21-22-16,0 21 0,1 0 0,-1 21 15,0-21-15,0 22 0,-21-22 0,0 21 16,0 1-16,0-1 0,0 0 16,0-21-16,0 22 0,0-22 0,-21 0 15,21 0-15,0 0 0,-21 1 0,0-22 16,-1 0 0,22-22-16,0 1 15,0 0-15,0 0 0,0 0 0,0-22 0,0 22 16,0-21-16,0 0 15,0-1-15,0 22 0,22-21 0,-1-1 16,-21 22-16,21 0 0,0 0 0,0 0 16,-21 0-16,21-1 0,1 22 15,-1-21-15,0 21 0,21 0 0,1 0 16,-22 0-16</inkml:trace>
  <inkml:trace contextRef="#ctx0" brushRef="#br0" timeOffset="84499.01">18224 6160 0,'-84'0'16,"63"0"-16,-1 0 15,22 21-15,-21-21 16,21 21-16,-21 0 0,21 0 0,-21 0 16,21 1-16,0-1 0,0 0 0,0 21 15,0-21-15,0 22 0,0-22 16,0 21-16,0-21 0,0 22 0,0-22 15,0 0-15,0 0 0,0 0 0,-21-21 16,21 22-16,-21-22 31,21-22-31,0 1 16,0 0-16,0 0 0,0-21 16,0 20-16,0-20 0,21 0 0,0-1 15,0-20-15,0 21 0,22-1 16,-1 1-16,0 0 0,1-1 0,-1 22 15,21 0-15,-20 0 0,-1 0 0,0 21 16,1 0-16,-1 0 0,-21 21 16,22 0-16,-22 0 0,0 0 0,0 22 15,-21-22-15,0 21 0,0 0 0,0 1 16,0-1-16,0 0 0,0 1 16,-21-1-16,0 0 0,0-20 15,21 20-15,0-21 0,0 0 0,-22 0 16,1-21-1,21-21 1</inkml:trace>
  <inkml:trace contextRef="#ctx0" brushRef="#br0" timeOffset="85023.71">21103 5736 0,'0'0'0,"0"-42"0,0 0 0,0-1 16,21 1-16,-21 21 0,0 0 0,0-1 15,0 1-15,0 0 0,0 42 31,0 0-31,-21 22 0,0-1 0,0 0 16,0 22-16,-1-1 0,22 1 16,-21-1-16,0 1 0,0-1 0,21 1 15,0-22-15,-21 1 0,21-1 16,-21 0-16,21 1 0,0-1 0,0-21 16,0 21-16,0-20 0,0-1 15,21-21-15,0 0 16,0 0-16,0 0 15,0 0-15,-21-21 0,0-1 0,22 1 16,-22 0-16,0 0 0,0-21 0,0 20 16,-22 1-16</inkml:trace>
  <inkml:trace contextRef="#ctx0" brushRef="#br0" timeOffset="85696.52">20743 6075 0,'0'0'0,"-21"0"0,0 0 0,42 21 46,0-21-46,0 0 0,1 0 0,-1 0 16,21 0-16,0 0 16,-20 0-16,20 0 0,0-21 0,1 21 15,-1-21-15,0 0 0,22 21 0,-43-22 16,21 1-16,1 21 0,-22-21 0,21 21 16,-21 0-16,-21-21 0,21 21 15,-21 21 1,0 0-16,0 0 0,0 1 15,-21-1-15,21 0 0,0 0 16,0 21-16,-21-20 0,21-1 0,0 0 16,0 0-16,0 0 0,21-21 15,0 21-15,1-21 16,20 0-16,-21 0 0,21 0 16,1 0-16,-1-21 0,0 21 0,1-21 15,-1 0-15,-21 0 0,22 21 16,-1-21-16,-21-1 0,0-20 0,0 21 15,1 0-15,-1 0 0,-21-1 16,0-20-16,0 21 0,0 0 16,21 0-16,-21 42 31,0 0-31,0 0 0,-21 21 0,21-20 16,0 20-16,0 0 0,-21 1 15,21-1-15,-22 0 0,22 22 16,0-22-16,-21 22 0,21-1 0,0 1 15,-21-1-15,21 1 0,0-1 0,0 1 16,0-1-16,0 1 0,0-1 16,0 1-16,0-1 0,0 1 0,0-22 15,0 21-15,0-20 0,0-1 0,0 0 16,-21-20-16,21-1 0,-21 0 16,-22 0-16,22-21 0,-21 0 0,21 0 15,-22 0-15,1 0 0,0-21 0,-1 0 16,-20 0-16,21-22 0,-1 1 15,22 21-15,-21-22 0,21 1 0,-1 0 16,1 21-16,21-22 0,0 22 16,0 0-16,0-21 0,0 20 0,21-20 15,1 21-15,-1 0 0,42-22 0,-42 22 16,43-21-16,-22 21 0,22-22 0,-22 1 16,22-21-16</inkml:trace>
  <inkml:trace contextRef="#ctx0" brushRef="#br0" timeOffset="85999.48">22458 5906 0,'0'-22'0,"0"44"0,0-65 0,0 22 0,0 0 15,-21 21 1,-1 0-16,1 0 16,21 21-16,-21 21 0,21-20 0,0 20 15,-21 0-15,21 1 0,0 20 0,-21 1 16,21-1-16,0 1 0,-21-1 15,21 1-15,0 20 0,0-20 16,-22 20-16,22-20 0,-21-1 0,21 1 0,0-1 16,-21 1-16,21-1 0,-21-20 0,21 20 15,-21-20-15,21-1 0,0 0 16,0 1-16,0-22 0,-21 0 16,21 0-16,0-42 15,0 0 1,21 0-16,-21-1 0,0-20 0,21 0 15,-21-1-15,21 1 0,0 0 0,-21-1 16</inkml:trace>
  <inkml:trace contextRef="#ctx0" brushRef="#br0" timeOffset="86299.67">22310 6117 0,'0'0'0,"0"-42"0,0 21 15,0-22-15,0 22 0,0 0 0,0 0 16,21 0-16,0-22 0,0 22 0,0 0 15,22 0-15,-22 21 0,21-21 16,0 0-16,1 21 0,-1 0 0,-21 0 16,22 0-16,-1 0 0,-21 21 15,0 0-15,-21 21 0,0-21 16,0 22-16,0-1 0,0-21 0,-21 22 16,-21-22-16,21 21 0,-22-21 15,1 22-15,21-22 0,-22 0 0,22 0 16,-21-21-16,21 21 0,0-21 0,-1 0 15,1 0-15,42 0 16,1 0 0,20 0-16,-21-21 0,21 0 0,-20 21 15,20-21-15,0 0 0,-21-1 16</inkml:trace>
  <inkml:trace contextRef="#ctx0" brushRef="#br0" timeOffset="86646.85">22902 6054 0,'0'21'0,"21"-21"32,1 0-32,-1 0 15,0-21-15,0 0 0,0 21 0,0-22 16,22 1-16,-22 0 0,0 0 16,0 0-16,22 0 0,-22-1 0,0 1 15,0 0-15,0 0 0,-21 0 16,0 0-16,0-1 0,-21 22 15,0 0-15,0 0 16,0 22-16,-22-1 0,22 0 16,0 21-16,0-21 0,-22 22 0,22-1 15,0-21-15,21 22 0,0-1 0,0-21 16,0 21-16,0-20 0,0 20 16,0-21-16,0 0 0,21 0 0,0 1 15,1-1-15,-1-21 0,0 0 16,0 0-16,0 0 0,0 0 15,22 0-15,-22 0 0,21 0 0,1-21 16,20-1-16,-21 1 0,22 0 16,21 0-16,-22 0 0</inkml:trace>
  <inkml:trace contextRef="#ctx0" brushRef="#br0" timeOffset="86947.03">25294 5673 0,'0'0'0,"0"-21"0,0-1 0,0 1 16,21 21-16,-21 21 31,0 1-31,0 20 0,-21-21 16,21 21-16,0 1 0,0-22 0,-21 21 15,0 1-15,21-22 0,-21 21 0,21-21 16,-22 0-16,22 1 0,0-1 16,0 0-16,0 0 0,0 0 15,22-21 1,-1 0-16,0 0 0,0-21 16,0 21-16,0-21 0</inkml:trace>
  <inkml:trace contextRef="#ctx0" brushRef="#br0" timeOffset="87320.39">26225 5609 0,'0'0'0,"0"-21"0,0 0 15,0 0-15,-21 0 16,0 21-16,-21 0 0,21 0 0,-22 0 16,1 21-16,0 0 0,-1 0 15,1 0-15,0 0 0,20 1 0,1-1 16,0 0-16,0 0 0,21 0 15,0 0-15,0 1 16,21-1-16,21-21 0,-20 0 0,20 0 16,0 0-16,22 21 0,-22-21 15,0 0-15,1 0 0,-1 0 0,-21 21 16,0-21-16,22 21 0,-22 0 0,0-21 16,-21 22-16,0-1 0,0 0 15,0 0-15,0 0 0,0 0 0,-21 1 16,0-1-16,0 0 15,-1-21-15,-20 21 0,21-21 0,-21 0 16,-1 21-16,22-21 0,-21 0 0,-1 0 16,1 0-16,21 0 0,-21 0 15,20 0-15,1 0 0,21-21 16,-21 0-16,21 0 16,0 0-16,0-1 0</inkml:trace>
  <inkml:trace contextRef="#ctx0" brushRef="#br0" timeOffset="87667.86">25421 5207 0,'0'0'0,"-21"0"16,0 0-16,-22 21 0,1-21 0,0 21 15,-1 1-15,22-1 0,0 0 16,0 0-16,21 0 0,0 0 0,0 1 15,0-1-15,21-21 0,0 21 16,22-21-16,-22 0 0,21 0 0,0 0 16,1 0-16,-22 0 0,21 0 0,1 0 15,-1-21-15,0 0 0,-21-1 16,1 1-16,-1 0 0,-21 0 0,0-21 16,0 20-16,-21-20 0,-1 21 0,1-21 15,0 20-15,-21 1 0,21 21 16,-22 0-16,22 0 0,0 0 0,-21 0 15,20 21-15,1 22 0,0-22 16,0 0-16,0 21 0,0-20 16,21 20-16,0-21 0,0 21 0,0-20 15,-22-1-15,22 0 0,0 0 0</inkml:trace>
  <inkml:trace contextRef="#ctx0" brushRef="#br0" timeOffset="90499.69">14753 7916 0,'21'-21'0,"-42"42"0,63-63 15,-42 21-15,22 0 16,-22 0-16,21 21 0,-21-22 0,0 1 16,21 0-16,-21 0 15,0 0-15,21 21 16,-21 42 15,0-21-31,0 22 0,-21-1 16,0 0-16,0 22 0,21-1 0,-22 1 15,1-1-15,21 1 0,-21-1 16,0 1-16,0-1 0,0 1 0,-1-22 16,1 22-16,0-22 0,-21 0 0,21 1 15,-1-1-15,1-21 0,0 0 16,0 0-16,0 1 0,0-22 16,-1 0-16,1-22 0,21 1 15,0 0-15,0 0 0,0-21 16,0 20-16,0-20 0,0 0 0,0-1 15,0 1-15,0 0 0,21-1 16,1-20-16,-22 21 0,21-1 16,0 1-16,-21 21 0,0 0 0,21-1 15,0 22-15,0 0 0,-21 22 16,22-1-16,-22 0 0,21 21 16,-21-21-16,21 22 0,0-1 0,-21 0 15,21-20-15,0 20 0,-21 0 0,22-21 16,-22 22-16,21-22 0,-21 0 0,21 0 15,0 0-15,-21 1 0,21-22 16,0 0-16,1 0 0,20 0 16,0 0-16,1 0 0,-22-22 15,21 22-15,-21-21 0,22 0 0,-22 0 16,0 0-16,21-22 0,-21 22 16,1 0-16,-1-21 0,-21 21 0,21-22 15,-21 22-15,21 0 0,-21-21 16,0 20-16,0 1 0,0 42 31,0 1-31,0-1 0,0 0 16,0 0-16,0 0 0,0 0 0,0 22 15,-21-22-15,0 0 0,21 0 0,-21 0 16,21 1-16,0-1 0,0 0 0,-22 0 16,22-42 15,22 0-16,-22 0-15,21-1 0,0 1 16</inkml:trace>
  <inkml:trace contextRef="#ctx0" brushRef="#br0" timeOffset="90807.36">15346 7938 0,'0'0'0,"-21"21"31,-1 0-31,22 0 0,-21 0 15,21 0-15,0 1 0,0-1 16,21-21 0,1 0-16,-1 0 0,0-21 15,0-1-15,0 1 0,0 21 0,1-21 16,-1 0-16,-21 0 0,0 0 16,0-1-16,0 1 0,0 0 0,0 0 15,-21 0-15,-1 21 0,1 0 16,0 0-16,0 0 0,0 0 15,0 0-15,-1 21 0,1 0 16,21 0-16,-21 22 0,21-22 0,0 0 16,0 21-16,0-21 0,0 1 15,0-1-15,0 21 0,21-21 0,-21 0 16,21 1-16,1-22 0</inkml:trace>
  <inkml:trace contextRef="#ctx0" brushRef="#br0" timeOffset="91175.84">15875 8149 0,'0'0'0,"21"0"0,-21-21 16,-21 21-1,0 0-15,0 0 16,-1 0-16,1 0 0,0 21 0,0 0 16,0-21-16,0 22 0,-1-1 15,1 0-15,21 0 0,0 0 16,0 0-16,0 1 0,0-1 15,21 0-15,1 0 16,-22 0-16,21-21 0,0 21 0,0 1 16,0-1-16,0 0 0,-21 0 15,0 0-15,0 0 16,0 1-16,0-1 0,0 0 16,-21-21-16,0 21 0,0-21 0,0 21 15,-22-21-15,22 0 0,-21 0 16,21 0-16,-22 0 0,22 0 0,-21 0 15,21 0-15,0-21 0,21 0 16,0 0-16,0 0 16,0-1-16,0 1 0,0 0 15,21 0-15,21 21 0,-21-21 0,0 0 16,22-1-16</inkml:trace>
  <inkml:trace contextRef="#ctx0" brushRef="#br0" timeOffset="91459.87">16510 7705 0,'0'21'32,"0"0"-32,0 0 0,0 0 0,-21 1 15,21 20-15,-21 0 0,-1 1 16,22-1-16,-21 0 0,0 22 0,0-22 15,21 22-15,-21-22 0,0 0 0,21 1 16,-22-1-16,22 0 0,0-21 16,0 1-16,0 20 0,0-21 15,0 0-15,22-21 0,-1 0 16,0 0-16,0 0 0,0 0 16,0 0-16,-21-21 0,22 0 15,-22 0-15</inkml:trace>
  <inkml:trace contextRef="#ctx0" brushRef="#br0" timeOffset="91651.84">16214 8107 0,'0'0'0,"-22"0"0,44 0 31,-1 0-31,0 0 0,21 0 16,-21 0-16,22 0 0,-22 0 0,21-21 15,1 21-15,-1-21 0,21 21 16,-20-22-16,-1 1 0,0 0 16,22 0-16,-1 0 0,1 0 0</inkml:trace>
  <inkml:trace contextRef="#ctx0" brushRef="#br0" timeOffset="92051.84">17928 7620 0,'0'0'0,"-21"0"16,0 0 0,21 21-16,-21 0 0,-1 1 15,1-1-15,0 0 0,0 21 16,0 1-16,-22-22 0,22 21 0,-21 0 16,0 1-16,-1-1 0,-20 0 15,20 1-15,-20-1 0,21 0 0,-22-20 16,22 20-16,-22-21 0,22 0 0,21 0 15,-22-21-15,22 0 0,0 0 16,0 0-16,21-21 16,0 0-16,0 0 0,0 0 15,21 0-15,0-1 0,0 1 16,1 0-16,-1 0 0,21 21 16,-21 0-16,22 0 0,-22 0 0,42 21 15,-42 0-15,1 0 0,-1 1 16,0-1-16,21 0 0,-21 21 15,1-21-15,-1 1 0,0-1 0,0 0 16,0 0-16,0 0 0,22 0 0,-22-21 16,0 0-16,0 22 0,0-22 0,1 0 15,-1 0-15,21 0 0,-21 0 16,0-22-16</inkml:trace>
  <inkml:trace contextRef="#ctx0" brushRef="#br0" timeOffset="92911.93">18521 7662 0,'0'0'0,"0"-21"0,0 0 0,0 0 16,0 0-16,0 42 16,0 0-1,0 0-15,0 22 0,0-22 0,0 21 16,-21 22-16,21-22 0,0 21 0,-22-20 16,22 20-16,-21 1 0,21-22 15,0 22-15,-21-22 0,21 0 16,-42 1-16,42-1 0,0-21 0,-21 0 15,21 0-15,0 1 0,0-1 0,-22-21 16,22-21 15,0-1-31,0 1 0,22 0 0,-1-21 16,0 21-16,0-22 0,0 1 16,0 0-16,1-22 0,-1 22 0,0-22 15,0 22-15,21 21 0,-20-22 0,-1 22 16,0 0-16,-21 0 15,21 21-15,0 0 0,0 21 0,-21 0 0,0 0 16,22 22-16,-22-1 0,21 0 16,-21 1-16,0-1 0,0 0 15,0 1-15,21-1 0,-21 0 0,21 1 16,-21-1-16,0-21 0,21 0 0,0 1 16,1-1-16,-1 0 0,0-21 0,0 0 15,0 0-15,22 0 0,-1 0 16,0-21-16,1 0 0,-1 21 0,0-43 15,1 22-15,-1-21 0,0 21 0,1-22 16,-1 1-16,-21 0 0,0-22 0,0 22 16,-21-22-16,0 1 0,0 20 15,0-20-15,0 21 0,-21-1 0,0-20 16,0 20-16,0 1 0,-22 21 16,22-21-16,0 42 0,0-22 15,0 22-15,0 0 0,-1 0 0,1 22 16,0-1-16,21 0 0,0 21 15,-21-21-15,21 22 0,0-22 0,0 21 16,0 1-16,21-1 0,0 0 0,0-21 16,1 22-16,-1-22 0,0 21 15,0-21-15</inkml:trace>
  <inkml:trace contextRef="#ctx0" brushRef="#br0" timeOffset="93214.6">19685 8213 0,'0'0'0,"42"0"15,85-85 1,-127 64 0,21 0-16,1 21 0,-1-21 0,-21-1 15,0 1-15,21 0 0,-21 0 0,21 0 16,-21 0-16,0-1 0,0 1 0,0 0 16,-21 21-1,0 21-15,0 0 0,-1 1 0,1-1 16,0 0-16,0 21 0,-21-21 0,20 22 15,1-1-15,0-21 0,0 22 16,0-1-16,21-21 0,0 21 0,0-20 16,0-1-16,0 0 0,0 21 0,0-21 15,21 1-15,0-22 0,0 0 0,0 0 16,1 0-16,-1 0 0,21 0 0,-21 0 16,22 0-16,-22-22 0,0 1 0,21 21 15,1-21-15,-1 0 0</inkml:trace>
  <inkml:trace contextRef="#ctx0" brushRef="#br0" timeOffset="93715.26">20532 7557 0,'0'0'0,"0"-22"16,0 1-16,0 0 0,-22 21 0,1 0 16,0 0-16,21 21 0,-21 0 0,0 1 15,21-1-15,0 21 0,-21 0 0,21-20 16,-22 20-16,1 43 0,21-22 0,0-21 15,-21 1-15,21 20 0,0-20 0,-21-1 16,21 0-16,0-21 0,0 22 0,0-1 16,0-21-16,0 0 0,0 1 0,0-1 15,0 0-15,0 0 16,-21-21-16,21-21 16,0 0-1,0 0-15,0-22 0,0 22 16,0 0-16,0-21 0,21-1 15,-21 1-15,21 0 0,0-1 0,22 1 16,-22 0-16,21 20 0,-21-20 0,22 21 16,-22 0-16,21 0 0,0 21 15,1 0-15,-22 0 0,21 0 0,1 21 16,-22 0-16,0 0 0,21 0 0,-21 22 16,1-1-16,-1-21 0,-21 21 0,0 1 15,0-22-15,0 21 0,0 1 16,-21-22-16,-1 21 0,1-21 0,0 0 15,-21 1-15,-1-1 0,22 0 16,-21 0-16,0-21 0,20 0 16,-20 21-16,21-21 0,0 0 15,0 0-15,-1 0 0,1 0 0,21-21 16,0 0-16,0 0 0,21 0 16,1-1-16,-1 1 15,0 0-15,0 0 0,21 0 0</inkml:trace>
  <inkml:trace contextRef="#ctx0" brushRef="#br0" timeOffset="96233.33">21399 7811 0,'0'-22'15,"-21"22"-15,21-21 16,0 0-1,21 0-15,1 21 0,-1-21 16,0 21-16,0-21 0,0-1 16,0 1-16,1 21 0,-1-21 0,0 0 15,0 0-15,0 21 0,-21-21 0,-21 21 32,0 0-32,0 21 15,0 0-15,-22 0 0,22 0 16,0 0-16,-21 1 0,20 20 0,-20-21 15,21 0-15,0 0 0,21 22 0,0-22 16,0 0-16,0 0 0,0 0 16,21 1-16,-21-1 0,21-21 15,0 0-15,0 0 0,22 0 0,-22 0 16,0 0-16,0 0 0,22-21 16,-22 21-16,0-22 0,0 22 0,-21-21 15,21 21-15,-21-21 0,-21 21 31,0 0-31,0 0 16,0 21-16,-1 0 0,-20 1 0,21-1 16,-21 0-16,20 0 0,-20 21 15,21 1-15,0-22 0,0 21 0,-1 1 16,1-1-16,0-21 0,21 21 0,0-20 16,0-1-16,0 21 0,0-21 0,0 0 15,21 1-15,0-22 16,22 0-16,-22 0 0,21 0 0,1 0 15,-22 0-15,21-22 0,0 1 0,1 0 16,20 0-16,-20 0 0,-1-22 16,0 1-16,1 0 0,-22-1 0,21 1 15,0-21-15,-20 20 0,20-20 0,-21-1 16,0 22-16,0-22 16,-21 1-16,0 21 0,22-1 0,-22 1 15,0 0-15,0 20 0,0 1 0,0 0 16,0 42-1,-22 0-15,22 22 0,-21-22 16,21 21-16,-21 1 0,0-1 0,21 0 16,0 1-16,0-1 0,0 0 15,-21 1-15,21-1 0,0 0 0,0 1 16,0-1-16,0 0 0,0-21 0,0 22 16,0-22-16,21 0 0,0 0 15,0 0-15,0-21 0,1 0 16,-1 0-16,0 0 0,21 0 0,43 0 15,-43 0-15,1-21 16,-1 0-16,0 0 0,1 0 0,-1 0 16,0-1-16,-21 1 0,1 0 0,-1-21 15,0 21-15,-21-22 0,21 1 16,-21 21-16,0 0 0,0-1 0,0 1 16,0 0-16,-21 21 0,0 0 0,0 0 15,-1 0-15,1 0 0,0 21 16,0 0-16,0 1 0,0-1 0,-1 21 15,22-21-15,0 22 0,0-22 16,-21 0-16,21 21 0,0-21 0,0 1 16,0-1-16,0 0 0,21 0 15,1 0-15,-1-21 0,0 0 16,0 0-16,0 0 0,22 0 0,-1 0 16,-21 0-16,21 0 0,-20-21 15,20 0-15,-21 21 0,21-21 0,-20 0 16,-1-1-16,0 1 0,0-21 0,0 21 15,-21-22-15,0 1 0,21 21 16,-21-21-16,0 20 0,0 1 0,0 0 16,0 0-16,0 0 0,0 42 31,0 0-31,0 0 0,-21 0 16,21 22-16,0-22 0,0 21 0,0-21 15,-21 1-15,21 20 0,0-21 16,0 0-16,-21 0 0,21 1 0,0-1 15,0 0-15,0 0 0,0 0 16,0-42 15,0 0-31,0 0 16,0 0-16,21-1 0,-21 1 0,21-21 16,0 21-16,-21-22 0,22 22 15,-1-21-15,0 21 0,0-22 0,-21 22 16,21-21-16,0 21 0,1 0 15,-1-1-15,0 22 0,0 0 16,0 22-16,-21-1 16,0 0-16,0 0 0,0 0 15,0 0-15,0 22 0,0-22 0,0 0 16,0 21-16,21-20 0,-21-1 0,0 0 16,22 21-16,-22-21 0,0 1 15,0-1 1,21-21-1,-21-21 1,0-1-16,0 1 16,0 0-16,21 0 0,-21-21 0,0 20 15,21 1-15,0-21 0,0 21 0,1-22 16,-22 22-16,21-21 0,0 21 0,0 0 16,0-22-16,0 22 0,1 0 0,-22 0 15,21 0-15,0 21 0,0 0 0,0 0 16,0 0-16,-21 21 15,22-21-15,-22 21 0,0 0 0,0 21 16,0-20-16,0-1 0,0 21 0,0-21 16,0 22-16,0-22 0,0 42 0,0-20 15,0-22-15,0 0 0,0 0 16,21 0-16,-21 0 0,21 1 0,0-22 16,0 21-16,22-21 0,-22 0 0,0 0 15,21 0-15,-21 0 0,22 0 16,-1 0-16,-21 0 0,22-21 0,-22-1 15,21 22-15,-21-21 0,0 0 0,1 0 16,-1-21-16,-21 20 0,21 1 0,-21-21 16,21 0-16,-21-22 0,0 43 15,0-21-15,0 20 0,0 1 16,0 0-16,-21 21 0,0 0 16,0 0-16,-1 0 15,1 21-15,0 0 0,0 1 0,0 20 16,21-21-16,0 0 0,0 22 0,0-22 15,0 21-15,0-21 0,0 0 0,0 1 16,0-1-16,0 0 0,0 0 0,21 0 16,0-21-16,0 0 15,0 0-15,22 0 0,-22 0 0,0 0 16,0 0-16,0 0 0,22 0 0,-22-21 16,0 0-16,0 21 0,0-21 0,1 0 15,-1-22-15,0 22 0,0 0 0,0-21 16,-21 20-16,21 1 0,-21-21 0,22 21 15,-22 0-15,0-1 0,0 44 32,-22-1-32,1 0 15,21 0-15,-21 0 0,0 0 16,21 1-16,-21-1 0,21 21 0,0-21 16,-21 0-16,21 1 0,-22-22 0,22 21 15,0 0-15,-21 0 16,21-42-1,0 0 1,21 0-16,1-1 0,-1 1 16,0-21-16,0 21 0,0 0 0,-21-22 15,21 22-15,1 0 0,-1-21 16,0 20-16,21 1 0,-21 0 0,1 0 16,-1 0-16,21 0 0,0 21 0,-20 0 15,-1 0-15,0 0 0,-21 21 16,0 0-16,0 0 0,0 0 0,0 0 15,0 1-15,0 20 0,0 0 0,0-21 16,0 1-16,0-1 0,0 0 0,0 0 16,0 0-16,0 0 0,0 1 15,0-1-15,21-21 0,0 0 16,0 0-16,1 0 0,-1 0 0,0 0 16,21 0-16,-21-21 0,1 21 15,-1-22-15,0 1 0,0 0 0,-21 0 16,21 0-16,-21-22 0,21 22 0,1-21 15,-22 21-15,0-22 0,21 1 0,0 0 16,0-1-16,-21 1 0,21-21 0,0 20 16,1 1-16,-1 0 0,-21-1 0,0 1 15,21 0-15,-21 20 0,0 1 0,0 0 16,0 42 0,-21 0-16,0 1 0,-1-1 15,22 21-15,-21 0 0,0 1 0,0-1 16,-21 43-16,42-43 0,-22 0 0,22 1 15,-21-1-15,21 0 0,-21 1 16,21-22-16,0 21 0,0 1 0,0-22 16,0 21-16,0-21 0,0 0 0,0 1 15,0-1-15,21 0 0,0 0 16,1-21-16,-1 0 16,0 0-16,0-21 15,0 21-15,0-42 0,1 20 16,-1 1-16,0 0 0</inkml:trace>
  <inkml:trace contextRef="#ctx0" brushRef="#br0" timeOffset="96459.59">24892 7662 0,'0'0'0,"-21"-21"0,0 21 31,42 0-15,0 0-16,0 0 0,0 0 0,0 0 16,1 0-16,20 0 0,-21 0 0,0 0 15,22 0-15,-22 0 0,0 0 0,21 0 16,-21 0-16,1 0 0,-1 0 16,0 0-16,0 0 0,0 0 0,0 0 15,1 0-15</inkml:trace>
  <inkml:trace contextRef="#ctx0" brushRef="#br0" timeOffset="96975.21">25633 7281 0,'21'-21'31,"0"0"-31,-21 42 16,21 0-1,0 1-15,1-1 16,-22 0-16,21 0 0,0 0 16,-21 0-16,21 1 0,-21-1 0,21 0 15,0 21-15,-21-21 0,22 1 0,-1-1 16,21 21-16,-21-21 0,0-21 0,1 21 15,-1 1-15,0-22 0,21 21 0,-21-21 16,1 0-16,-1 0 0,0 0 0,0 0 16,0 0-16,0 0 0,1 0 0,-1 0 15,0 0 1,-42 0 0,0 0-1,-1 21-15,-20-21 0,21 21 16,0 0-16,-22 0 0,22 1 0,-21 20 15,21-21-15,-22 0 0,22 0 0,-21 22 16,21-22-16,0 0 0,-22 0 0,22 0 16,0 1-16,0-1 0,21 0 15,-21-21-15,21 21 0,-22-21 0,1 0 32,0-21-1</inkml:trace>
  <inkml:trace contextRef="#ctx0" brushRef="#br0" timeOffset="103031.4">28702 5228 0,'0'0'0,"-21"0"0,0 0 16,-1 0-16,1 0 0,0 0 16,0 0-1,0 0 48,21 21-63,-21-21 15,21 22 17</inkml:trace>
  <inkml:trace contextRef="#ctx0" brushRef="#br0" timeOffset="103784.09">28490 5355 0,'-21'0'31,"21"-21"-15,0 0-16,0 0 16,21 0-16,0-1 15,1 1-15,-1 0 0,0 0 16,0 0-16,0-22 0,0 22 0,1-21 16,-1 21-16,0-22 0,0 1 0,-21 0 15,0 21-15,21-22 0,-21 1 0,0 21 16,0 0-16,0-1 15,0 44 1,-21-1-16,21 21 0,-21 0 16,0 1-16,0 20 0,-1 1 0,1-1 15,0-20-15,21 20 0,-21 1 16,0-1-16,0 1 0,21-1 16,0 1-16,-22-1 0,22 1 0,-21-1 15,21 1-15,0-1 0,0-21 16,0 1-16,0-1 0,0-21 0,0 22 15,0-22-15,0 0 0,21-21 0,1 0 16,-1 0-16,0 0 0,21 0 16,-21 0-16,22-21 0,-22 21 0,21-21 15,-21-1-15,22-20 0,-22 21 0,0-21 16,0 20-16,-21-20 0,0 0 16,0-1-16,0 1 0,-21 0 15,0-1-15,0 1 0,-22 0 16,22-1-16,-21 1 0,0 21 0,-1 0 15,1 0-15,21-1 0,-22 1 0,22 21 16,0 0-16,0-21 0,0 21 16,0 0-16,42 0 31,0 0-31,0-21 0,21 21 0,-20 0 16,20-21-16,0 0 0,1 21 0,-1-22 15,21 22-15,-20-21 0,-1 0 16,0 21-16,1-21 0,-1 0 0,-21 21 15,0-21-15,22-1 16,-22 22-16,0 0 16,-21 22-1,0-1-15,0 0 0,-21 0 16,21 0-16,0 0 0,-21 1 0,0 20 16,21-21-16,-22 0 0,22 0 0,-21 1 15,21-1-15,0 0 16,21-42 15,1 0-15,-1-1-16,-21 1 0,0 0 15</inkml:trace>
  <inkml:trace contextRef="#ctx0" brushRef="#br0" timeOffset="103954.81">29189 4932 0,'0'0'0,"0"-21"0,-21 21 31,-1 0-31,22 21 31,0 0-31,22 0 16,-1-21-16,0 21 0,21-21 16,-21 22-16,1-22 0,-1 21 15</inkml:trace>
  <inkml:trace contextRef="#ctx0" brushRef="#br0" timeOffset="104399.83">29633 5144 0,'-42'42'31,"42"-21"-31,-21 0 16,0 0-16,-1 1 0,22-1 15,-21 0-15,21 0 0,0 0 16,-21 0-16,21 1 0,0-1 15,-21 0-15,21 0 16,0-42 31,0 0-47,0 0 16,0-1-16,21-20 0,0 21 15,0 0-15,1-22 0,-1 1 0,21 21 16,-21-21-16,0-1 0,22 22 15,-1 0-15,-21 0 0,22 21 0,-22 0 16,21 0-16,-21 0 0,22 0 16,-22 21-16,0 0 0,0 0 0,-21 22 15,0-22-15,0 0 0,0 21 0,0-21 16,0 1-16,0-1 16,-21 0-16,0 0 0,0 0 0,-1 0 15,22 1-15,-21-22 0,21 21 16,-21-21-16,42 0 31,0 0-15,1 0-16,20-21 0</inkml:trace>
  <inkml:trace contextRef="#ctx0" brushRef="#br0" timeOffset="104883.65">30565 5144 0,'0'0'0,"0"-22"15,0 1-15,0 0 0,0 0 16,-22 0-16,1 21 0,0 0 16,0-21-16,0 21 0,0 0 0,-22 0 15,22 21-15,0 0 0,-21 0 0,20 0 16,1 0-16,-21 22 0,21-22 16,0 21-16,-1-21 0,1 22 0,21-22 15,0 0-15,0 21 0,0-20 16,0-1-16,0 0 0,21 0 0,-21 0 15,22-21-15,-1 0 0,21 0 16,-21 0-16,0 0 0,22 0 16,-22 0-16,0 0 0,21 0 0,-20-21 15,-1 0-15,21 0 0,-21 0 0,0-1 16,1-20-16,-1 21 0,0-21 16,0-1-16,0-20 0,0 20 0,1-20 15,-1-1-15,0 22 0,-21-21 16,21 20-16,-21 1 0,21 0 0,-21-1 15,0 22-15,0 0 0,0 42 16,0 21 0,-21-20-16,0 20 0,0 21 0,0-20 15,-1 20-15,22 1 0,-21-22 16,0 22-16,21-22 0,-21 0 16,21 1-16,0-1 0,0-21 0,0 0 15,0 22-15,0-22 0,0 0 16,21-21-1,0 0-15,0 0 0,1 0 0,-1 0 16,0 0-16</inkml:trace>
  <inkml:trace contextRef="#ctx0" brushRef="#br0" timeOffset="106983.89">31348 5101 0,'0'0'0,"-21"0"15,-1 0-15,1 0 16,42 0 15,1-21-31,20 21 0,-21 0 0,21 0 16,-20-21-16,-1 0 0,21 21 16,-21-21-16,0 21 0,1-22 0,-1 22 15,0-21-15,-21 0 0,0 0 16,0 0-16,-21 21 15,0 0-15,-1 0 0,-20 0 16,21 21-16,-21 0 0,20 0 16,-20 0-16,0 1 0,21-1 15,-1 21-15,1-21 0,0 0 0,21 1 16,0 20-16,0-21 16,0 0-16,0 0 0,21-21 0,0 22 0,22-1 15,-22-21-15,0 0 0,0 0 16,22 0-16,-22 0 0,0 0 0,0 0 15,0 0-15,0 0 0,1 0 0,-22-21 32,-22 21-17,1 0-15,0 0 16,0 21-16,-21-21 0,20 21 0,-20 0 0,21 0 16,-21 0-16,20 1 0,1-1 15,0 0-15,0 0 0,21 21 16,0-20-16,0-1 0,0 0 0,0 0 15,21-21-15,0 21 0,0 0 0,22-21 16,-22 0-16,21 0 0,1 0 16,-22 0-16,21 0 0,0-21 0,1 21 15,-1-21-15,0 0 0,1 0 16,-1-22-16,-21 22 0,22 0 0,-1-21 16,-21-1-16,21 1 0,-20 0 15,20-22-15,-21 1 0,0 20 16,0-20-16,1-1 0,-1 22 15,-21 0-15,0 21 0,0-1 0,0 1 16,-21 21 0,-1 21-16,1 1 0,0 20 0,0 0 15,0 1-15,0-1 0,-1 0 16,1 1-16,0-1 0,21 0 0,-21 1 16,0-1-16,21-21 0,-21 21 15,21-20-15,0 20 0,0-21 0,0 0 16,21 0-16,21 1 0,-21-1 15,22 0-15,-22-21 0,21 0 0,0 0 16,1 0-16,-1 0 16,0 0-16,1 0 0,-1 0 0,0-21 15,-20 0-15,20-1 0,-21 1 16,0 0-16,0 0 0,1-21 0,-22 20 16,21 1-16,-21 0 0,0 0 15,0 0-15,-21 21 16,-1 0-16,1 0 0,0 21 15,0-21-15,0 21 0,21 0 0,-21 0 16,21 1-16,-22-1 0,22 0 16,0 0-16,0 0 0,0 0 0,0 1 15,0-1-15,22 0 16,-1-21-16,0 0 16,0 0-16,0 0 0,0 0 15,1 0-15,-22-21 0,21 21 0,0-21 16,0-1-16,0 22 0,-21-21 15,21 0-15,1 0 0,-22 0 0,0 0 16,21-1-16,0 1 16,-21 42-1,-21 1 1,0-22-16,-1 21 0,22 0 0,0 0 16,-21 0-1,0 0-15,42-21 47,-21-21-31,21 21-16,1-21 0,-22 0 0,21 21 15,0-21-15,0 0 0,0-1 16,0 1-16,1 0 0,-1 0 16,0 21-16,-21 21 15,0 0 1,0 0-16,0 1 0,0-1 15,0 0-15,0 0 16,0 0-16,0 0 0,0 1 16,21-22 31,0-22-47,-21 1 15,21 21-15,1-21 0,-22 0 16,21 0-16,0 0 0,0-1 0,0 1 15,0 0-15,1 0 0,-1 21 16,0-21-16,0 21 16,-21 21-16,0 0 15,0 0-15,0 0 16,-21 1-16,21-1 0,-21 0 16,21 0-16,0 0 0,0 0 15,0 1-15,0-1 16,21-21-16,0 0 0,0 0 15,0 0-15,1 0 0,-1 0 16,0 0-16,0 0 0,0-21 0,22-1 16,-22 22-16,-21-21 0,21 0 15,0 0-15,0 0 0,0 0 0,-21-1 16,0 1-16,0 0 0,-21 21 47,0 0-47,0 21 0,0 0 15,21 1-15,-21-1 0,-1 0 16,22 0-16,0 0 0,0 0 16,0 1-16,0-1 0,0 0 15,22 0-15,-1-21 16,0 0-16,0 0 0,21 0 0,-20 0 16,-1 0-16,21 0 0,-21-21 15,0 0-15,1 0 0,20-1 0,-21 1 16,0 0-16,0-21 0,1-1 15,20 1-15,-21 0 0,0-1 16,0-20-16,22 21 0,-22-22 16,0 1-16,0-1 0,0 22 15,-21-1-15,0 22 0,0 0 0,0 0 16,0 42 0,-21 0-16,0 22 0,0-1 0,0 0 15,0 1-15,-1 20 0,1-21 16,0 1-16,21 20 0,-21-20 0,21-1 15,0-21-15,0 21 0,0-20 16,0 20-16,0-21 0,0 0 0,0 0 16,0 1-16,21-22 0,0 0 15,0 0-15,1 0 16,-1 0-16,-21-22 16,21 22-16,0-21 0,0 0 15,0 0-15,-21 0 0,0 0 0,0-1 16,0 1-16,0 42 31,0 1-31,0-1 16,0 0-16,0 0 15,0 0-15,0 0 0,-21 1 16,21-1-16,-21-21 16,21 21-16,0-42 46</inkml:trace>
  <inkml:trace contextRef="#ctx0" brushRef="#br0" timeOffset="107235.15">33443 5017 0,'0'0'0,"-21"0"0,0 0 0,63 0 31,-21 0-31,1 21 16,20-21-16,0 0 0,-21 21 0,22-21 16,-1 0-16,0 0 0,1 0 15,-1 0-15,0 0 0,-42 21 16,0 0 31,-63 0-47,-1-21 15</inkml:trace>
  <inkml:trace contextRef="#ctx0" brushRef="#br0" timeOffset="108448.04">0 11980 0,'0'22'46,"21"-22"-30,64 0 0,21-22-16,-22 22 0,22-21 15,-21 21-15,-22 0 0,1-21 0,-1 21 16,-20 0-16,-1-21 0,0 21 16,-21 0-16,1 0 0,-22-21 15,-22 21 1,1 0-16,0-21 0,0 21 15,0 0-15,-22-22 0,22 1 16,0 21-16,0-21 0,0 21 0,21-21 16,-21 21-16,21-21 15,21 21 1,21 0-16,-21 0 0,0 0 16,22 0-16,-22 0 15,0 21-15,0-21 0,0 21 0,1 0 16,-1 0-16,-21 1 0,0-1 15,0 0-15,0 0 0,-21 0 0,-1 22 16,-20-22-16,21 0 0,-21 0 16,-1 0-16,22 0 0,-21 1 0,21-22 15,-1 0-15,1 0 0,21-22 32,43 1-32</inkml:trace>
  <inkml:trace contextRef="#ctx0" brushRef="#br0" timeOffset="109436.47">1545 11642 0,'0'0'0,"0"-21"0,0-1 16,21 1-1,-21 0-15,21 0 0,1 0 16,-22 0-16,21-1 0,0-20 15,0 21-15,0-21 0,-21-1 16,21 1-16,1 0 0,-1-1 16,-21 22-16,0-21 0,0 21 0,0-1 15,0 1-15,21 21 0,-21 21 16,0 1-16,0-1 16,0 21-16,0 22 0,-21-22 0,21 21 15,0-20-15,0 20 0,0 1 16,-21-1-16,21-20 0,-22 20 0,22-21 15,0 1-15,0-1 0,0 0 16,0 1-16,0-22 0,-21 21 0,21-21 16,-21 1-16,21-1 0,-21-21 15,0 0-15,0 0 16,-1 0-16,1 0 0,0 0 16,0-21-16,0-1 0,-22 1 0,22 0 15,0-21-15,0 21 0,0-1 16,0-20-16,-1 21 0,22 0 0,-21 0 15,0 21 1,21 21-16,0 0 16,0 0-16,0 0 0,0 22 15,0-22-15,21 21 0,0-21 0,1 22 16,20-22-16,-21 0 0,21 0 16,1 0-16,-1-21 0,22 0 0,-22 0 15,0 0-15,22 0 16,-22 0-16,22-21 0,-1-21 0,-21 21 15,22-22-15,-1 22 0,1-21 16,-22-1-16,22 1 0,-22 0 0,22-22 16,-43 22-16,21 0 0,-21-22 0,0 22 15,-21-22-15,0 22 0,0-22 16,0 22-16,0 0 0,-21-1 0,0 22 16,0 0-16,21 0 0,-21 21 15,0 21-15,-1 0 0,1 22 16,0-1-16,21 21 0,-21 1 15,0-1-15,0 1 0,-1 21 0,22-22 16,-21 22-16,0-1 0,0 22 16,21-21-16,-21 21 0,0-22 15,-1 1-15,22 21 0,0-21 0,-21 20 16,21-20-16,-21 0 0,21-1 16,0 1-16,0-21 0,0-1 0,0 1 15,0-1-15,0-21 0,0-20 16,0 20-16,21-21 0,0 0 0,1-21 15,-1 0-15,0 0 0,0 0 0,0 0 16,0 0-16,22-21 0,-1 0 16,0-21-16,1-1 0,-1 1 0,0 0 15,1-1-15,-1-20 0,-21 20 16,22-20-16,-43-1 0,0 1 16,0-1-16,0 22 0,0-21 0,-22-1 15,1 1-15,-21 20 0,0-20 16,-1 20-16,1 22 0,0-21 0,-1 21 15,1 0-15,0-1 0,20 1 16,1 21-16,0 0 0,21-21 16,21 0-1,0 0 1,22 21-16,-1-21 0,0-1 0</inkml:trace>
  <inkml:trace contextRef="#ctx0" brushRef="#br0" timeOffset="112105.41">3683 11303 0,'0'0'0,"-21"0"16,-22 0 0,65-21 30,-1 21-46,0-21 0,21 0 16,-21-1-16,22 22 0,-1-42 0,-21 21 16,22 0-16,-1 0 0,0-1 0,-21-20 15,22 21-15,-22 0 0,0 0 16,-21-1-16,0 1 0,0 0 16,0 0-16,-21 21 15,0 0-15,0 0 0,-22 0 0,1 0 16,0 0-16,-1 21 0,1 0 0,0 22 15,-1-22-15,1 21 0,0-21 16,20 22-16,1-1 0,21 0 0,0 1 16,0-1-16,0-21 0,0 21 15,21-20-15,1-1 0,-1 0 0,0 0 16,21 0-16,-21-21 0,22 0 16,-1 0-16,-21 0 0,22 0 15,-22 0-15,0-21 0,0 0 0,0 21 16,0-21-16,-21 0 15,-21-1-15,0 22 16,0 0-16,-21 0 0,20 0 16,-20 22-16,0-22 0,-1 21 0,1 21 15,0-21-15,-1 22 0,22-22 0,-21 21 16,21 0-16,21 1 0,0-1 16,0 0-16,0 22 0,0-22 0,0-21 15,0 22-15,21-1 0,21-21 16,-21 0-16,1 1 0,20-22 0,0 0 15,1 0-15,-1 0 0,-21 0 16,21-22-16,1 1 0,-1 0 0,0-21 16,22 21-16,-22-22 0,1 1 15,20 0-15,-21-22 0,22 22 16,-1-22-16,-20 1 0,20-1 0,-20-20 16,-1 20-16,0-21 0,-21 22 15,22-1-15,-22 22 0,-21-21 0,0 20 16,0 1-16,0 0 0,0-1 0,0 22 15,-21 21-15,0 0 16,-1 21-16,1-21 0,0 43 0,0-22 16,0 21-16,0 0 0,-1 22 15,1-1-15,0 1 0,0 21 0,0-22 16,0 1-16,21 20 0,0-20 16,-22-1-16,22-20 0,0 20 15,0-21-15,0 1 0,22-22 0,-1 21 16,21-21-16,-21 1 0,22-22 15,-1 0-15,0 0 0,22 0 0,-22 0 16,0-22-16,1 22 0,20-21 16,-20 0-16,-1-21 0,0 21 0,1-1 15,-1-20-15,0 21 0,-21-21 0,22-1 16,-22 22-16,-21-21 0,0-1 16,0 22-16,0 0 0,0 0 15,0 0-15,-21 21 0,0 21 16,-1 0-16,1 0 15,0 0-15,0 1 0,0 20 0,0 0 16,21 1-16,-22-22 0,22 21 0,0-21 16,0 22-16,0-22 0,0 21 15,0-21-15,22 0 0,-1 1 0,-21-1 16,42 0-16,-21-21 0,0 0 16,22 0-16,-22 0 0,21 0 0,1-21 15,-1 0-15,0 21 0,1-22 0,-1 1 16,21-21-16,-41 21 15,20 0-15,0-22 0,-21 22 0,1-21 16,-1-1-16,-21 1 0,0 21 0,0-21 16,0-1-16,0 22 0,0 0 15,0 0-15,0 0 0,-21 21 16,-1 21-16,22 0 16,-21 0-16,21 21 0,0-20 0,0 20 15,0-21-15,0 21 0,0-20 0,0-1 16,0 21-16,0-21 0,0 0 15,0 1-15,0-1 0,0 0 0,0 0 16,0 0-16,0-42 31,0 0-31,0 0 16,0-22-16,0 22 16,21 0-16,1-21 0,-1-1 15,0 1-15,-21 0 0,21-1 0,0 1 16,0 0-16,1-1 0,20 22 15,-21 0-15,0 0 0,0 0 0,22 21 16,-22 0-16,0 21 0,0 0 0,0 0 16,-21 0-16,22 1 0,-1 20 15,-21-21-15,21 21 0,-21 1 0,0-22 16,0 21-16,21-21 0,-21 1 0,21-1 16,-21 0-16,0 0 0,0 0 15,0 0-15,21-21 16,-21 22-16,22-22 15,-22-22 1,0 1-16,21 0 0,0 0 0,-21 0 16,21 0-16,0-22 0,-21 22 0,21-21 15,1-1-15,-1 1 0,0-21 16,0 20-16,0 1 0,22 0 0,-22 20 16,0 1-16,0 0 0,0 0 15,0 0-15,1 21 0,-1 21 16,-21 0-16,0 0 0,0 0 15,0 22-15,0-22 16,0 21-16,0 1 0,0-1 0,0 0 16,0 1-16,0-1 0,0-21 0,21 21 15,-21-20-15,21-1 0,-21 21 16,21-21-16,0-21 0,1 21 0,-1 1 16,0-22-16,21 0 0,-21 0 0,1 0 15,20 0-15,-21 0 0,21-22 16,1 1-16,-22 0 0,21 0 0,1 0 15,-22 0-15,0-1 0,0 1 0,0-21 16,0 0-16,1 20 16,-22-20-16,0 0 0,0-1 0,0 1 0,0 21 15,0-21-15,0 20 0,-22 22 16,1 0 0,0 0-16,0 22 0,0-1 0,0 21 15,-1 0-15,1-20 0,0 20 0,21 0 16,-21 1-16,21-1 0,0-21 15,0 21-15,0-20 0,21-1 0,0 0 16,0 0-16,22 0 0,-22 0 0,21-21 16,-21 0-16,22 0 0,-22 0 15,21 0-15,1 0 0,-22 0 0,21-21 16,0 0-16,1 0 0,-22 0 16,21 0-16,-21-1 0,22 1 15,-22-21-15,0 0 0,0 20 0,-21-20 16,0 0-16,0-1 0,21 22 0,-21-21 15,0 21-15,0 0 0,0-1 16,0 1-16,-21 42 16,21 1-16,-21-1 0,21 0 15,0 0-15,0 21 0,0 1 0,0-22 16,0 21-16,0 1 0,0-22 0,0 0 16,0 21-16,0-21 0,0 1 15,0-1-15,0 0 0,0-42 47,21 0-47,0-1 16,1 1-16,-1-21 0,-21 21 0,21-22 15,0 1-15,0 0 0,22-1 16,-22 1-16,0 0 0,21-1 0,1 1 16,-1 0-16,0-1 0,-21 22 0,22 0 15,-22 21-15,21 0 0,-21 0 16,1 0-16,-22 21 0,21 0 0,-21 22 15,21-22-15,-21 21 0,0 1 0,0-1 16,0 0-16,0 1 0,0-1 16,0 0-16,0-21 0,0 22 0,0-22 15,0 0-15,21 0 0,0 0 16,0-21-16,1 0 0,-1 0 0,0 0 16,0 0-16,0 0 0,22 0 15,-22 0-15,0-21 0,21 0 0,-21 21 16,1-42-16,-1 21 0,21-1 0,-21-20 15,0 0-15,1-1 0,-1-20 16,-21 21-16,21-22 0,0 22 0,-21-22 16,21 22-16,-21-22 0,21 22 0,1-21 15,-22 20-15,0 1 0,21 21 16,-21 0-16,0-1 0,0 44 16,0-1-16,-21 21 15,21-21-15,-22 22 0,1-1 16,21 0-16,0 22 0,-21-22 15,0 22-15,0-1 0,21-21 0,0 64 16,0-63-16,0-1 16,0 0-16,0-21 0,0 22 0,0-22 15,21 0-15,0-21 0,0 0 0,0 21 16,1-21-16,-1 0 0,0 0 16,21 0-16,-21-21 0,1 0 0,20 0 15,-21 0-15,0-1 0,0 1 16,1 0-16,-1-21 0,-21 21 0</inkml:trace>
  <inkml:trace contextRef="#ctx0" brushRef="#br0" timeOffset="112263.8">8572 11113 0,'-42'21'0,"84"-42"0,-126 63 0,63-21 16,21-42-1,42 42-15,-21 0 0,21-21 16,-20-21-16,41 0 0,-21 21 0,1-21 15,20 0-15,-20-1 0,-1 1 16,0 0-16,22 0 0,-22 0 0</inkml:trace>
  <inkml:trace contextRef="#ctx0" brushRef="#br0" timeOffset="112731.82">10858 10732 0,'0'0'0,"0"-85"15,0 64-15,-21 21 16,0 21-16,0 0 15,21 0-15,-21 0 0,0 22 16,21-1-16,0-21 0,-22 22 16,1-1-16,21-21 0,0 21 0,0-20 15,-21 20-15,21-21 0,0 21 16,0-20-16,0-1 0,0 0 0,0 0 16,0 0-1,21-21-15,0 0 0,1 0 0,-1-21 16,21 0-16,-21 0 0,22 21 0</inkml:trace>
  <inkml:trace contextRef="#ctx0" brushRef="#br0" timeOffset="113084.24">11515 10753 0,'0'0'0,"21"-64"16,-42 64-1,-1 0-15,1 0 16,0 0-16,-21 0 0,21 21 15,-1 1-15,1-22 0,0 21 0,21 0 16,0 0 0,0 0-16,42 0 15,-20-21-15,-1 22 0,0-22 0,21 21 16,-21-21-16,1 21 0,20 0 16,-21-21-16,0 21 0,0 0 0,1 1 15,-1-1-15,-21 0 16,0 0-16,0 0 0,0 0 15,-21-21-15,-22 22 0,22-1 0,0-21 16,-21 0-16,20 0 0,-20 0 0,0 0 16,21 0-16,-22 0 0,22 0 15,-21-21-15,21 21 0,-1-22 0,1 22 16,0-21-16,0 0 0,21 0 16,0 0-16,0 0 0,0-1 0,0 1 15,0-21-15</inkml:trace>
  <inkml:trace contextRef="#ctx0" brushRef="#br0" timeOffset="113386.84">11049 10266 0,'0'0'0,"-21"21"16,-85 106-1,106-106 1,0 0-16,0 1 0,21-1 15,0-21-15,22 0 0,-22 0 16,21-21-16,-21 21 0,22-22 16,-1 1-16,-21 0 0,21-21 0,-20 21 15,-1-1-15,-21 1 0,0 0 16,0-21-16,0 21 0,0-1 16,0 1-16,-21 21 0,-1-21 0,1 21 15,-21 0-15,0 0 0,20 21 0,-20-21 16,0 21-16,-1 22 0,1-22 15,0 21-15,-1 1 0,22-1 0,-21 0 16,0 22-16,-1-22 0</inkml:trace>
  <inkml:trace contextRef="#ctx0" brushRef="#br0" timeOffset="114259.45">1376 13377 0,'-43'0'16,"86"0"-16,-107 0 0,22 0 0,21 0 16,0-21-16,-1 0 0,1 21 15,0-21-15,21 0 0,-21-22 0,21 22 16,0 0-16,0-21 0,0 21 15,21-1-15,0-20 0,0 21 0,22 0 16,-1 0-16,0 21 0,-20 0 16,20 0-16,0 0 0,1 0 15,-1 21-15,0 0 0,1 21 0,-22-21 16,0 22-16,0-1 0,0 0 16,-21 1-16,0-1 0,0 0 0,0 1 15,0-1-15,0 0 16,0 1-16,-21-1 0,0-21 0,21 0 15,0 1-15,-21-22 16,0 0-16,21-22 16,0-20-16,0 21 15,0 0-15,0-22 0,21 22 16,0-21-16,-21 0 0,21-1 0,0 1 16,0 0-16,22-1 0,-22 1 15,0 0-15,21 20 0,-20 1 0,-1 0 16,21 21-16,-21 0 0,0 21 15,-21 0-15,22 1 0,-22 20 16,0-21-16,0 21 16,0-20-16,0 20 0,0 0 0,0 1 15,-22-22-15,22 21 0,-21 0 16,21-20-16,0-1 0,0 0 0,0 0 16,0 0-16,0 0 0,21-21 31,1-21-31,-22 0 0,21 0 15,0 0-15,0 0 0,0-1 0,0-20 16,1 21-16</inkml:trace>
  <inkml:trace contextRef="#ctx0" brushRef="#br0" timeOffset="114639.59">2455 13102 0,'0'0'0,"0"21"31,-21 1-31,21-1 0,-21 0 15,0 0-15,21 21 0,-21-20 0,21 20 16,-22-21-16,22 21 0,-21-20 16,21 20-16,0-21 0,0 21 0,0-20 15,0 20-15,0-21 0,21 0 16,1-21-16,-1 21 0,21-21 0,-21 0 16,22 0-16,-22 0 0,21-21 15,0 0-15,-20 0 0,20 0 16,0 0-16,1-22 0,-22 22 15,21-21-15,-21 21 0,-21-22 0,0 22 16,0-21-16,0 21 0,0-22 0,0 22 16,-21-21-16,0 21 0,0-1 15,0 1-15,-22 21 0,1 0 0,21 0 16,-22 0-16,1 0 0,21 0 16,-21 0-16,20 21 0,1 1 0,0-22 15,0 21-15,21 0 16,21-21-1,0 0-15,0 0 0,22-21 16,-22 0-16,21 21 0,1-22 16</inkml:trace>
  <inkml:trace contextRef="#ctx0" brushRef="#br0" timeOffset="114863.5">3175 12594 0,'0'0'0,"0"21"31,0 1-31,0 20 0,-21 0 16,21 1-16,0 20 0,-21-21 16,-1 22-16,22-22 0,-21 22 15,21-22-15,0 22 0,0-22 16,0 0-16,0 1 0,0-22 0,0 21 16,0-21-16,0 0 0,0 1 15,21-22-15,1 0 0,-1 0 0,0 0 16,0 0-1</inkml:trace>
  <inkml:trace contextRef="#ctx0" brushRef="#br0" timeOffset="115007.4">2900 13187 0,'0'0'0,"-21"0"0,21-42 31,21 20-31,0 22 16,0-21-16,21 21 0,1-21 15,-22 0-15,21 0 0,22 0 0,-22 21 16,0-22-16,22 1 0</inkml:trace>
  <inkml:trace contextRef="#ctx0" brushRef="#br0" timeOffset="117468.55">4678 12996 0,'0'0'0,"-191"64"31,170-64-31,0 0 16,42 0-1,21-21-15,1 21 0,-1-21 16,0-22-16,22 22 16,-22 0-16,22-21 0,-1-1 0,1 22 15,20-64-15,-20 43 0,-43 21 16,21-21-16,-20-1 0,-1 22 15,0 0-15,-21-21 0,0 20 0,0-20 16,0 21-16,-21 0 0,0 0 16,-1 21-16,1-22 0,0 22 0,0 0 15,0 0-15,0 0 0,-22 22 0,22-22 16,0 42-16,0-21 0,0 21 16,-22 22-16,22-1 0,21 22 15,-21 0-15,21-1 0,-21 22 0,21 0 16,0-21-16,0 42 0,0-21 15,0-1-15,0 22 0,0-21 0,0 0 16,0 0-16,0 21 0,0-21 16,0 0-16,0-1 0,0 1 0,0-21 15,0 0-15,0-1 0,0-20 0,0-1 16,0 1-16,0-22 0,21-21 16,0 22-16,-21-22 0,21-21 0,0 0 15,1 0-15,-1-21 0,0-1 0,21 1 16,-21-21-16,22 0 0,-22-22 15,21 1-15,-21-1 0,22-21 0,-1 1 16,-21 20-16,22-105 16,-22 84-16,-21 1 0,0 20 15,0-21-15,-21 1 0,-1-1 0,-20 0 16,0 22-16,-1-1 0,1 1 16,0-1-16,-1 22 0,1 0 0,0 21 15,-1-1-15,1 1 0,0 21 16,-1 0-16,22 0 0,0 0 0,42 0 31,0 0-15,1 0-16,20 0 0,0-21 0,-21 21 15,22-21-15,-1 0 0,0 0 0,1-1 16,-1 1-16,0-21 16,1 21-16,-1-22 0,0 1 0,1 21 15,-1-21-15,-21 20 0,22-20 16,-43 21-16,21-21 0,-21 20 0,0 1 15,0 0-15,0 0 0,-21 21 32,21 21-32,0 0 0,0 22 15,-22-1-15,22-21 0,0 21 16,0 22-16,0-22 0,0 1 0,0-1 16,22 0-16,-1-21 0,-21 22 15,21-22-15,21 21 0,-21-21 16,1 1-16,20-22 0,-21 21 0,21-21 15,1 0-15,-22 0 0,21 0 16,1-21-16,-22 21 0,21-22 0,0 1 16,-20 0-16,20 0 0,-21-21 0,0 20 15,0-20-15,1 0 0,-22 21 16,0-43-16,0 22 0,0-1 0,0 1 16,-22 0-16,1-1 0,0 1 15,-21 0-15,21 21 0,-22-1 0,1 1 16,21 0-16,-22 21 0,1 0 15,0 0-15,-1 21 0,22 0 0,-21 22 16,21-22-16,0 21 0,-1 22 16,22-22-16,0 0 0,0 22 0,0-22 15,22 1-15,-1-1 0,0 0 16,21 1-16,-21-22 0,22 21 0,-22-21 16,21 0-16,1 1 0,-22-22 15,21 0-15,0 0 0,-20 0 0,20 0 16,0 0-16,-21 0 0,22-22 0,-22 1 15,21 0-15,-21 0 0,1 0 16,-1 0-16,0-22 0,21-20 16,-21 42-16,1-22 0,-22 1 15,0 0-15,0-1 0,0 22 16,0-21-16,0 21 0,0-1 0,0 1 16,0 42-1,0 1-15,0-1 16,0 0-16,0 0 0,0 21 0,0-20 15,0 20-15,0-21 0,0 21 16,0-20-16,0-1 0,21 21 0,0-21 16,0 0-16,0-21 0,-21 22 15,43-1-15,-22-21 0,0 0 0,0 0 16,21 0-16,-20 0 0,20 0 0,0 0 16,-21-21-16,22-1 0,-22 1 15,21 0-15,1 0 0,-22 0 16,0 0-16,0-22 0,0 22 0,0 0 15,1-21-15,-22 20 0,0-20 16,0 21-16,0 0 0,0 0 0,0-1 16,-22 22-1,1 22-15,21-1 16,0 0-16,0 0 0,0 0 0,0 22 16,0-22-16,0 21 0,0-21 15,0 0-15,0 1 0,21-1 0,1 0 16,-1 0-16,0 0 0,0-21 0,21 0 15,-20 0-15,20 0 0,-21 0 16,0 0-16,22 0 0,-22-21 16,21 21-16,-21-21 0,0 0 0,22 0 15,-22-1-15,0-20 0,-21 21 16,0 0-16,21-22 0,-21 22 0,0-21 16,0 0-16,0 20 0,0 1 15,0 0-15,0 0 0,-21 21 16,21 21-16,-21 0 15,21 22-15,0-22 0,0 21 16,0-21-16,0 22 0,0-22 0,0 21 16,0-21-16,0 0 0,0 1 15,0-1-15,0 0 0,0 0 16,0-42 15,21 0-31,-21 0 16,21-1-16,0-20 0,-21 21 0,22 0 15,-1-22-15,0 1 0,0 21 0,0-21 16,0 20-16,1 1 0,-1 0 16,0 21-16,0 0 0,0 21 15,-21 0-15,21 1 0,-21-1 16,0 0-16,0 21 0,22-21 16,-22 1-16,0 20 0,21-21 0,0 0 15,0 0-15,0 1 0,0-1 16,1 0-16,-1-21 0,21 0 15,-21 21-15,22-21 0,-22 0 0,21 0 16,0 0-16,1 0 0,-22-21 16,21 0-16,1 0 0,-22-1 0,21 1 15,-21 0-15,0-21 0,22 21 0,-43-22 16,21 1-16,-21 21 0,0-22 16,0 1-16,0 0 0,0-1 0,0 22 15,-21 0-15,0 0 0,-1 0 0,1 21 16,0 0-16,0 0 0,-21 0 15,20 21-15,-20 0 0,0 0 0,21 22 16,-22-22-16,22 21 0,-21 0 16,21 1-16,-1-1 0,22 0 15,0-20-15,0 62 0,0-63 16,0 1-16,0-1 0,0 0 0,22 0 16,-1-21-16,0 0 15,0 0-15,0 0 0,0 0 0,22 0 0,-22 0 16,0-21-16,0 0 0,0 0 15,22-1-15,-22 1 0,0-21 0,0 0 16,0-1-16,1-20 0,-1-1 16,0 22-16,0-22 0,0 1 0,-21-1 15,21 1-15,1-1 0,-22 1 16,0 21-16,0-22 0,0 1 0,0 20 16,0 22-16,0 0 0,0 0 15,0 42-15,0 0 0,0 0 16,-22 22-16,22-1 0,-21 21 0,21-20 15,0 20-15,0 1 0,0-1 16,0 1-16,0-1 0,0 1 0,0-22 16,21 22-16,-21-22 0,22 0 15,-1 1-15,0-1 0,0-21 16,0 0-16,0 0 0,22 1 0,-22-22 16,21 0-16,1 0 0,-1 0 0,0-22 15,1 1-15,-1 0 0</inkml:trace>
  <inkml:trace contextRef="#ctx0" brushRef="#br0" timeOffset="118315.8">9334 12827 0,'0'0'0,"-21"-21"0,0 21 15,0-21-15,21 0 0,-21-1 0,21 1 16,0 0-16,0 0 0,0 0 0,0-22 16,21 22-16,0 0 0,0 0 15,0 0-15,1 0 0,-1-1 16,0 22-16,0 0 0,0 0 16,0 22-1,1-1-15,-22 0 0,0 0 0,0 21 16,0-20-16,0 20 0,21-21 0,-21 21 15,0 1-15,0-22 0,0 21 16,21-21-16,-21 1 0,0-1 0,0 0 16,21 0-16,0-21 0,0 0 15,1 0-15,-1 0 0,0 0 0,0-21 16,0 0-16,22 0 0,-1-1 16,0 1-16,1-21 0,-22 0 0,21 20 15,0-20-15,-20 0 0,20 21 16,-21-22-16,0 22 0,-21-21 15,21 21-15,-21-1 0,0 1 0,0 0 16,0 42 15,0 0-31,0 1 0,0-1 0,0 21 16,0 0-16,0 1 0,0-1 0,0 22 16,0-1-16,0 1 0,0-22 15,0 21-15,0 1 0,22-1 0,-22 1 16,21-1-16,-21 22 0,21-21 0,-21-1 15,0 1-15,21 20 0,0-20 16,-21-1-16,21-20 0,-21 20 16,0-21-16,0 1 0,0-1 0,0-21 15,0 0-15,0 22 0,-21-22 16,0 0-16,0-21 0,-21 0 16,-1 0-16,22 0 0,-21-21 0,-22 0 15,22-22-15,0 22 0,-1-21 16,1 0-16,0-1 0,-1 1 0,22-22 15,0 22-15,0-21 0,21-1 0,0 22 16,0-1-16,21 1 0,0 0 16,0-1-16,0 1 0,22 0 0,-1-1 15,22 1-15,-22 0 0,21-1 16,-20-20-16,20 21 0,1-1 0,-1-20 16</inkml:trace>
  <inkml:trace contextRef="#ctx0" brushRef="#br0" timeOffset="119204.71">10731 12298 0,'0'0'0,"0"-21"0,-21 21 0,0 0 16,0 0-16,0 0 0,0 0 15,-1 0-15,1 0 0,0 21 16,21 21-16,-21-21 0,0 22 0,0-22 16,21 21-16,0 1 0,-22-1 15,1 0-15,21 1 0,0-1 0,0 0 16,0 1-16,0-1 0,0-21 15,0 21-15,0-20 0,0-1 0,21 0 16,-21 0-16,22 0 0,-1-21 16,21 0-16,-21 0 0,22 0 0,-22 0 15,21-21-15,0 0 0,1 0 16,-1 0-16,0-1 0,-20-20 0,20 21 16,-21-21-16,0-1 0,0 22 0,-21-21 15,0-1-15,0 22 0,0-21 16,0 0-16,-21-1 0,0 22 0,0-21 15,0 21-15,0-22 0,-22 22 0,22 21 16,0 0-16,-21 0 0,20 0 16,-20 0-16,21 0 0,-21 21 15,20 0-15,1 1 0,0 20 0,21-21 16,0 21-16,-21-20 0,21 20 0,0 0 16,0 1-16,0-1 0,0-21 15,21 21-15,0 1 0,0-22 0,1 21 16,-1-21-16,21 1 0,-21-1 15,22-21-15,-1 0 0,0 0 0,1 0 16,-1 0-16,0 0 0,22-21 0,-22-1 16,0 1-16,1 0 0,-1 0 15,-21-21-15,22 20 0,-1-20 0,-21 21 16,0-21-16,22-1 0,-22 1 16,0 0-16,-21 20 0,21-20 15,-21 0-15,21 21 0,-21-1 0,0 1 16,0 42-1,0 1 1,0-1-16,0 21 0,-21-21 16,21 0-16,0 22 0,0-22 0,0 21 15,0-21-15,0 22 0,0-22 0,0 0 16,0 0-16,0 0 0,21 1 16,0-1-16,1-21 0,-1 0 15,0 0-15,0 0 0,21 0 16,-20 0-16,-1-21 0,21-1 15,0 1-15,-20 0 0,20 0 0,-21 0 16,21 0-16,-20-22 0,41-20 16,-42 20-16,0 1 0,1 0 15,-1 21-15,0-22 0,-21 22 0,0 0 16,0 0-16,-21 42 16,0 0-1,-1 21-15,1-20 0,21 20 0,0-21 16,-21 21-16,21 1 0,0-22 0,0 21 15,0-21-15,21 22 0,0-22 16,1 0-16,-1 0 0,21 0 16,-21-21-16,22 0 0,-1 0 0,21 0 15,-20 0-15,-1 0 0,0-21 16,22 0-16,-22 0 0,1 0 0,20-22 16,-21 22-16,-20 0 0,20-21 0,-21 21 15</inkml:trace>
  <inkml:trace contextRef="#ctx0" brushRef="#br0" timeOffset="120455.37">825 14499 0,'0'0'0,"-42"-63"16,21 63-16,0 0 0,0 0 15,21 21-15,-22 0 0,1 21 16,0 1-16,0-1 0,21 0 16,0 1-16,-21-1 0,21 0 15,0 1-15,0-1 0,0-21 0,0 0 16,0 22-16,0-22 0,0 0 16,0 0-16,21-21 15,0 0 1,0-21-16,-21 0 15,21 0-15,1 0 0,-1-1 16,0-20-16,-21 0 0,21 21 0,0-22 16,0 1-16,-21 0 0,22 20 15,-1-20-15,0 21 0,0 21 16,0 0-16,0 21 16,1 0-16,-22 0 0,21 22 0,0-22 15,-21 21-15,21 1 0,0-22 16,0 21-16,-21-21 15,22 0-15,-1 22 0,0-22 0,0-21 16,0 21-16,0 0 0,22-21 16,-22 0-16,0 0 0,21 0 0,-20 0 15,20-21-15,0 0 0,-21 0 16,22 0-16,-22-22 0,0 22 0,0-21 16,0 21-16,1-22 0,-1 1 15,-21-22-15,0 22 0,0 0 16,0-1-16,0 1 0,0 0 0,0 21 15,0-1-15,0 1 16,0 42 0,0 1-16,0 20 0,0 0 15,0-21-15,0 22 0,0-1 0,0 0 16,0 1-16,0-1 0,21 0 16,0 1-16,-21-22 0,21 0 0,0 0 15,1 0-15,-1 1 0,0-22 16,0 0-16,0 0 0,0 0 0,22 0 15,-22 0-15,0 0 0,0-22 16,0 1-16,1 0 0,-1 0 0,0 0 16,-21-22-16,21 1 0,-21 21 15,21-21-15,-21-1 0,0 1 0,0 0 16,0 20-16,0-20 16,0 21-16,0 42 15,0 0 1,0 0-16,0 1 0,0 20 0,-21-21 15,21 21-15,0-20 0,0 20 16,0-21-16,0 0 0,0 0 0,0 1 16,0-1-16,0 0 0,21-21 15,0 0 1,-21-21-16,22 21 16,-22-21-16,21-1 0,-21 1 15</inkml:trace>
  <inkml:trace contextRef="#ctx0" brushRef="#br0" timeOffset="120619.7">2074 14224 0,'0'0'0,"-21"-21"0,0 0 0,0 0 0,0 21 15,-1 0-15,1 0 16,0 0-16,21 21 16,0 0-1,0 0 1,21-21-16,0 0 15,1 0-15</inkml:trace>
  <inkml:trace contextRef="#ctx0" brushRef="#br0" timeOffset="121099.76">2561 14097 0,'0'0'0,"0"21"31,0 0-31,0 1 0,0-1 15,0 21-15,-21-21 0,21 22 16,-21-1-16,21 0 0,-21 22 0,21-22 0,0 22 16,-22-22-16,1 0 0,21 1 15,-21 20-15,21-42 0,0 22 16,0-1-16,0-21 0,0 0 0,0 0 16,21 1-16,0-1 0,1-21 15,-1 0-15,0 0 0,0 0 0,0 0 16,0-21-16,1-1 0,20 1 15,-21 0-15,0 0 0,0-21 0,22 20 16,-22-20-16,0 0 0,0-22 16,22 22-16,-22-22 0,0 1 0,0 21 15,0-22-15,-21 1 0,0 20 0,21 1 16,-21 0-16,0 20 0,0 1 16,0 0-16,-21 42 31,21 0-31,-21 22 0,21-1 0,-21 0 15,21 1-15,-21-1 0,21 22 16,0-22-16,0 21 0,0-20 0,0-1 16,0 0-16,0 1 0,0-1 0,0 0 15,0-20-15,0-1 0,0 0 16,21 0-16,0 0 0,0-21 16,0 0-16,1 0 15,-1 0-15,0 0 0,0-21 0,21 0 16,-20 0-16</inkml:trace>
  <inkml:trace contextRef="#ctx0" brushRef="#br0" timeOffset="121787.79">4381 14584 0,'0'0'16,"43"-21"-1,-43 0-15,0-1 0,0 1 0,0 0 16,0 0-16,0 0 0,0-22 16,0 22-16,0-21 0,-21 21 0,-1 0 15,1-22-15,0 43 16,0-21-16,0 0 0,-22 21 0,22 0 16,0 0-16,0 21 0,-21 0 0,20 0 15,1 1-15,0 20 0,0-21 16,0 21-16,0 1 0,21-1 0,0 0 15,0-20-15,0 20 0,0-21 16,0 0-16,0 0 0,0 1 0,21-22 16,0 0-16,0 0 15,0 0-15,22 0 0,-22 0 0,0-22 16,0 1-16,21 0 0,-20 0 0,-1 0 16,0 0-16,-21-1 15,0-20-15,21 21 0,-21 0 0,0 0 16,0-1-16,0 44 31,0 20-31,0-21 16,0 21-16,0 1 0,0-1 0,0 0 15,0 1-15,0 20 0,0-20 0,0 20 16,21-21-16,-21 22 0,21-1 16,-21 1-16,22 21 0,-1-22 0,-21 1 15,0-1-15,21 22 0,-21-22 16,21-20-16,-21 20 0,0 1 0,0-1 15,0-21-15,0 22 0,0-22 16,-21 1-16,0-1 0,0 0 16,-1 1-16,1-22 0,0 0 0,0 0 15,-21-21-15,20 0 0,1 0 0,-21 0 16,0-21-16,20-21 0,-20 20 16,0-20-16,-1 0 0,22-1 0,-21 1 15,21-21-15,0 20 0,-1 1 16,22-22-16,0 1 0,0 21 0,0-22 15,0 1-15,0 20 0,22-20 0,-1-1 16,21 22-16,-21 0 0,22-22 16,-22 22-16,21-1 0,-21 1 0,22 0 15,-1-1-15</inkml:trace>
  <inkml:trace contextRef="#ctx0" brushRef="#br0" timeOffset="122319.78">4699 14732 0,'0'0'15,"0"-21"-15,21 0 16,-21 0-16,21 21 16,-21-22-16,21 1 0,1 0 0,-22 0 15,21 0-15,-21-22 0,21 22 0,-21-21 16,0 21-16,0 0 0,0-22 16,0 22-16,0 0 0,-21 21 15,0 0-15,-1 0 16,1 0-16,0 21 0,0 0 15,0 22-15,21-1 0,0-21 0,-21 21 16,21 1-16,0-1 0,0 0 16,0 1-16,0-1 0,21-21 0,0 22 15,0-22-15,0 0 0,22 0 0,-22 0 16,21-21-16,-21 21 0,22-21 16,-1 0-16,-21 0 0,21 0 0,1-21 15,-22 21-15,21-21 0,-21 0 0,22 0 16,-22-22-16,0 1 0,21 0 15,-20-1-15,-1-20 0,21 21 0,-21-22 16,0 1-16,22-1 16,-22 1-16,-21-1 0,21 1 0,-21 20 15,21 1-15,-21 0 0,21 20 0,-21 1 16,0 42 0,0 1-16,-21-1 0,0 21 15,0 0-15,21 1 0,-21-1 0,0 0 16,21 22-16,0-22 0,-22 22 15,22-22-15,0 0 0,0 22 0,0-22 16,0-21-16,0 22 0,0-22 0,22 0 16,-22 0-16,21 0 0,0-21 15,0 0-15,0 0 0,0 0 16,1 0-16,20-21 0,-21 0 0,0 0 16,-21 0-16,21 0 0</inkml:trace>
  <inkml:trace contextRef="#ctx0" brushRef="#br0" timeOffset="122480.03">5228 14372 0,'0'0'15,"-21"0"-15,21 21 0,21-21 32,0 0-32,0 0 0,22-21 0,-22 0 15,21 21-15,1-21 16,-1 0-16,21 0 0,-20 21 0</inkml:trace>
  <inkml:trace contextRef="#ctx0" brushRef="#br0" timeOffset="122964.61">7048 14139 0,'0'-21'0,"0"42"0,0-84 0,0 42 16,0 0-16,0-1 0,0 1 0,22 0 16,-22 0-16,0 42 31,0 0-31,0 0 0,0 22 16,0-1-16,0 0 0,0 22 15,0-1-15,0 1 0,-22-1 0,22 1 16,0-22-16,0 22 0,-21-1 0,21-20 15,-21-1-15,21 0 0,0-21 0,-21 22 16,21-22-16,0 0 0,0 0 0,0 0 31,0-42-15,0 0-16,21 0 0,0 0 16,-21 0-16,21-22 0,-21 1 0,0 0 15,22-22-15,-1 22 0</inkml:trace>
  <inkml:trace contextRef="#ctx0" brushRef="#br0" timeOffset="123215.8">7154 13991 0,'0'0'0,"0"-42"0,0 21 16,21 0-16,-21-1 0,0 1 0,22 21 15,-1 0-15,-21 21 0,21 22 16,0-22-16,0 21 0,0 1 16,22-1-16,-22 0 0,0 1 0,21-1 15,-20 21-15,20-20 0,-21 20 0,0-20 16,22-1-16,-22 0 15,0 1-15,0-1 0,0 0 0,0 1 0,1-22 16,-22 0-16,0 0 0,21 0 16,-21 0-16,21 1 0,-21-44 31,0 1-15,0 0-16,0 0 0,0-21 15,0 20-15,0-41 0,21 21 0</inkml:trace>
  <inkml:trace contextRef="#ctx0" brushRef="#br0" timeOffset="123491.8">8001 13737 0,'0'0'0,"0"-42"0,0 21 0,0 0 16,0 42 0,0 0-1,0 0-15,0 21 0,-21 22 0,0-22 16,21 1-16,0 20 0,0-21 0,-22 22 15,22-22-15,-21 22 0,0-22 16,21 22-16,-21-22 0,21 21 0,0-20 16,-21 41-16,0-41 15,21-22-15,0 0 0,0 0 0,0 0 16,0 1-16,0-44 47,0 1-47,21 0 0,0 0 0,0 0 15,-21 0-15,21-22 0</inkml:trace>
  <inkml:trace contextRef="#ctx0" brushRef="#br0" timeOffset="123893.79">8234 14161 0,'0'63'31,"-21"-42"-31,21 0 0,0 1 0,0 20 16,-22-21-16,22 21 0,0-20 0,0 20 16,0-21-16,0 0 0,0 22 15,0-22-15,0 0 0,0 0 0,22 0 16,-1-21-16,0 0 0,0 0 16,0 0-16,0 0 0,22 0 15,-22-21-15,21 0 0,1 21 0,-1-42 16,0 20-16,-21 1 0,22-21 0,-1 21 15,-21-22-15,0 22 0,-21-21 16,0 0-16,0 20 0,0-20 0,-21 21 16,0-21-16,0 20 0,0 1 0,-22 0 15,22 0-15,0 21 0,-21 0 16,21 0-16,-1 0 0,1 0 16,0 0-16,0 21 0,0-21 0,0 21 15,21 0-15,0 1 0,0-1 16,0 0-16,0 0 0,21-21 15,-21 21-15,42-21 16,-21 0-16,22 0 0,-1 0 0,0 0 16</inkml:trace>
  <inkml:trace contextRef="#ctx0" brushRef="#br0" timeOffset="124871.4">9567 14055 0,'0'0'0,"0"-21"16,43-22 0,-43 22-16,0 0 0,0-21 0,21 20 15,-21 1-15,0 0 0,0 0 16,0 0-16,0 0 0,0-1 0,-21 22 16,-1 0-16,1 0 0,0 0 0,0 0 15,0 22-15,-22-22 0,22 42 16,0-21-16,0 0 0,21 0 0,0 22 15,-21-22-15,21 21 0,0-21 0,0 1 16,0 20-16,0-21 16,21 0-16,-21 0 0,21 1 0,0-1 15,0 0-15,1 0 0,20 0 0,-21 0 16,0 1-16,0-1 0,1 0 16,-1 0-16,-21 21 0,0-20 0,0-1 15,0 0-15,0 0 0,0 0 16,-21-21-16,-1 21 0,1 1 15,0-22-15,0 0 0,-21 0 0,20 0 16,1 0-16,0 0 0,0 0 0,0-22 16,0 1-16,-1 21 0,1-21 15,0 0-15,21 0 0,0 0 16,-21-1-16,0 1 16,21 42 15,0 1-31,21-22 0,0 21 0,-21 0 15,21 0-15,0-21 0,1 21 16,-1 0-16,0 1 0,0-22 0,0 21 16,0-21-16,1 0 0,20 0 0,-21 0 15,21 0-15,-20 0 0,20 0 0,0 0 16,1 0-16,-22-21 0,21-1 16,-21 1-16,22 0 0,-22 0 0,21 0 15,-21-22-15,22-20 16,-22 42-16,0-22 0,-21 22 15,0-21-15,21 21 0,-21-22 0,0 22 16,0 0-16,0 0 0,0 42 31,-21 0-31,21 0 16,-21 1-16,21-1 0,0 0 0,0 21 16,0-21-16,0 1 0,0 20 0,0-21 15,0 0-15,0 0 0,0 1 16,0-1-16,21 0 0,0 0 15,0 0-15,0-21 0,1 0 0,-1 0 16,0 0-16,0 0 0,0 0 0,0 0 16,1-21-16,-1 21 0,0-21 15,0 0-15,0 0 0,0-1 0,-21-20 16,22 21-16,-1 0 0,-21-22 16,0 22-16,0 0 0,21-21 0,-21 21 15,0-1-15,0 1 0,21 21 0,-21 21 31,0 1-15,0-1-16,0 0 0,-21 0 16,21 0-16,0 0 0,-21 22 0,21-22 15,0 0-15,0 0 0,0 0 16,0 1-16,0-1 16,0 0-16,21-21 15,0 0-15,0 0 16,0 0-16,1-21 0,-1 21 0,0-21 15,0-1-15,0 22 0</inkml:trace>
  <inkml:trace contextRef="#ctx0" brushRef="#br0" timeOffset="125651.81">10922 14034 0,'0'0'0,"0"-22"0,-21 22 15,0 0-15,-1 0 16,1 0-16,0 0 0,0 0 15,0 0-15,0 0 0,-1 22 16,1-1-16,21 0 0,0 0 16,0 0-16,-21 0 0,21 1 0,-21-1 15,21 21-15,0-21 0,0 0 0,0 22 16,0-22-16,0 0 0,0 0 16,0 0-16,21 1 0,0-1 0,-21 0 15,21-21-15,22 0 0,-22 21 0,0-21 16,21 0-16,-20 0 0,20 0 0,0 0 15,1-21-15,-1 21 16,0-21-16,1 0 0,-22-1 0,21 1 16,0 0-16,-20-21 0,-1 21 0,21-22 15,-21 22-15,0-21 0,-21-1 16,22 1-16,-1 0 0,-21-1 0,0-20 16,0 21-16,21-22 0,-21 22 0,0-1 15,0 22-15,21-21 0,-21 21 16,0 0-16,0-1 15,0 44-15,-21-1 16,21 21-16,-21-21 0,21 22 16,0-22-16,-21 21 0,21 0 15,-22 1-15,22-1 0,-21-21 16,21 22-16,-21-1 0,21-21 0,0 21 16,0 1-16,-21-22 0,21 21 15,0-21-15,0 1 0,0 20 0,-21-21 16,21 0-16,0 0 0,0 1 15,0-44 17,0 1-32,0 0 15,0 0-15,21 0 0,0 0 0,0-1 16,0-20-16,1 21 0,-1-21 16,0 20-16,0-20 0,0 21 0,22-21 15,-22 20-15,0 1 0,0 21 16,0-21-16,0 21 0,1 0 0,-1 0 15,0 0-15,-21 21 0,0 0 16,0 1-16,0-1 0,0 0 0,0 0 16,0 0-16,0 0 0,0 1 0,0 20 15,0-21-15,0 0 0,0 0 0,0 1 16,0-1-16,0 0 0,0 0 16,0 0-16,0 0 15,-21-21 1,21-21-1,0 0 1,0 0-16,0 0 16,0 0-16</inkml:trace>
  <inkml:trace contextRef="#ctx0" brushRef="#br0" timeOffset="125867.74">11705 14288 0,'0'21'16,"-21"-21"46,0 0-46,21-21-1,-21 21-15</inkml:trace>
  <inkml:trace contextRef="#ctx0" brushRef="#br0" timeOffset="129223.71">2138 15685 0,'0'0'0,"-21"0"0,-1 0 31,22 21-31,22-21 32,-1 0-32,0 0 0,0 0 15,21-21-15,1-1 0,-1 22 16,0-21-16,22 0 0,-22-21 0,22 21 15,-22-1-15,0-20 0,1 21 16,-1 0-16,-21-22 0,0 22 0,-21 0 16,0 0-16,0 0 0,0 0 0,-21-1 15,-21 1-15,21 21 0,-43 0 16,22 0-16,0 0 0,-22 21 0,22 1 16,-22-1-16,22 0 0,-22 0 15,22 0-15,21 22 0,0-22 0,0 0 16,-1 21-16,22-21 0,0 22 15,0-22-15,0 0 0,0 0 0,22 0 16,-1 1-16,0-1 0,21-21 16,-21 0-16,22 21 0,-1-21 15,-21 0-15,22 0 0,-22 0 0,21 0 16,-21 0-16,-42 0 31,0 0-31,0 0 0,-22 0 16,1 0-16,0 0 0,-1 21 15,1-21-15,0 21 0,-1 0 0,1-21 16,21 22-16,0 20 0,-22-21 0,22 21 16,21 1-16,0-1 0,-21 22 15,21-22-15,0 21 0,0-20 16,0-1-16,0 22 0,21-43 16,0 21-16,1 0 0,-1-20 0,0-1 15,21 0-15,1-21 0,-1 0 0,0 0 16,1 0-16,-1 0 0,21 0 15,43-42-15,-42-1 0,-1 22 16,-20-21-16,20-1 0,1-20 16,-22 21-16,0-22 0,1 1 0,-1-1 15,-21 1-15,21-1 0,-20 1 16,-1 20-16,-21-20 0,0-1 0,0 22 16,0-22-16,0 22 0,0 0 15,0 21-15,0-1 0,0 1 0,-21 21 16,-1 21-1,1 1-15,0-1 0,21 21 0,0 0 16,-21 1-16,21 20 0,-21-20 16,21 20-16,0 1 0,-21-1 0,21-21 15,0 22-15,0-1 0,0-20 0,0 20 16,0-20-16,0-22 0,21 21 16,0-21-16,0 0 0,0 1 0,22-22 15,-22 0-15,0 0 0,21 0 16,-21 0-16,22-22 0,-1 1 15,0-21-15,1 21 0,-1-22 0,0 22 0,1-21 16,-22 0-16,21-1 16,-21 1-16,1 0 0,-1 20 0,-21-20 15,0 21-15,0 0 0,-21 21 16,-1 0-16,1 0 16,0 0-16,0 21 0,0 21 0,0-21 15,-1 22-15,1-22 0,0 21 16,0 1-16,21-1 0,0-21 15,0 21-15,0-20 0,0 20 0,0-21 16,0 0-16,42 0 0,-21 1 16,22-22-16,-22 0 0,21 0 0,64 0 15,-64 0-15,1 0 16,20-22-16,-20 1 0,-1 0 0,0 0 16,1-21-16,-1 20 0,-21-20 0,21 21 15,-20-21-15,-1 20 0,-21-20 16,0 21-16,0-21 0,0 20 0,0 1 15,0 0-15,0 42 16,0 0 0,0 1-16,0 20 0,0-21 0,-21 21 15,21 1-15,0-1 0,-22-21 0,22 22 16,0-1-16,0-21 0,0 0 16,0 0-16,0 1 0,0-1 0,0 0 15,0-42 16,0 0-31,0-1 0,22 1 16,-22 0-16,21 0 0,-21-21 16,0-1-16,21 22 0,-21-21 0,21-1 15,0 1-15,-21 0 0,0 21 0,21-22 16,1 22-16,-1 21 16,0 0-16,0 0 0,0 21 15,0 0-15,-21 1 0,22 20 16,-22-21-16,21 0 0,-21 22 15,21-22-15,-21 0 0,21 0 0,0 0 16,-21 0-16,21 1 16,1-1-16,-1-21 0,0 0 15,0 0-15,0 0 0,0 0 16,1 0-16,-1-21 0,0-1 16,0 1-16,0 0 0,0-21 0,-21 21 15,22-22-15,-1 22 0,0-21 0,0 21 16,0-22-16,-21 22 0,21-21 15,1 21-15,-22-1 0,21 22 16,-21-21-16,21 21 16,-21 21-16,0 1 15,0-1-15,0 0 0,0 0 16,0 21-16,0-20 0,21 20 0,-21-21 16,0 21-16,0-20 0,21-1 15,0 0-15,1 0 0,-1 0 0,-21 0 16,21-21-16,21 0 0,-21 22 0,1-22 15,-1 0-15,21 0 0,-21 0 16,0-22-16,22 22 0,-1-21 0,-21 0 16,22 0-16,-1 0 0,-21-22 15,21 22-15,-20 0 0,-1-21 0,0 21 16,0-22-16,-21 22 0,0-21 0,0 21 16,0-22-16,0 22 0,0 0 15,0 0-15,-21 21 0,0 0 16,0 0-16,-1 0 0,1 0 0,0 0 15,0 0-15,0 21 0,0 0 0,21 0 16,-22 22-16,22-22 0,-21 21 16,21 0-16,0-20 0,0 20 0,0-21 15,0 21-15,0-20 0,0-1 16,21 0-16,1 0 0,-1 0 0,0 0 16,0-21-16,21 0 0,-20 0 0,20 0 15,-21 0-15,21 0 0,-20-21 16,20 21-16,-21-21 0,21 0 0,-20 0 15,20 0-15,-21-22 0,0 22 16,0-21-16,1 21 0,-1-1 16,0-20-16,-21 21 0,0 0 0,0 0 15,0-1-15,0 44 32,0-1-32,0 0 0,0 0 15,0 21-15,0-20 0,0-1 0,0 21 16,0-21-16,0 0 0,0 22 15,21-22-15,-21 0 0,0 0 16,21-21-16,0 0 0,1 0 16,-1 0-16,0 0 15,0 0-15,-21-21 0,21 0 0,0 21 16,1-21-16,-1-22 0,-21 22 0,21 0 16,0 0-16,-21 0 15,21-22-15,0 22 0,-21 0 0,0 0 16,22 0-16,-1 21 0,-21 21 15,0 0 1,0 0-16,0 22 16,0-22-16,0 0 0,0 0 0,0 0 15,0 0-15,0 22 0,21-22 16,-21 0-16,21-21 16,0 0-16,0 0 0,1 0 0,-1 0 15,0 0-15,0 0 16,0-21-16,22 0 0,-22 0 0,21-1 15,-21-20-15,0 21 0,22-21 0,-22-1 16,0 22-16,0-21 0,-21-1 16,21 1-16,-21 0 0,22-1 0,-22 1 15,0-21-15,0 20 0,0 1 0,0 0 16,0-1-16,0 22 0,0 0 16,0 0-16,0 42 15,0 21-15,-22-21 0,22 22 16,-21-1-16,0 0 0,21 1 15,-21-1-15,21 22 0,-21-22 0,21 0 16,-21 1-16,21-1 0,0 0 0,0-21 16,0 22-16,0-22 15,0 0-15,0 0 0,21 0 0,0 1 16,0-22-16,0 0 0,0 0 16,1 0-16,-1-22 0,0 22 15,-21-21-15,21 0 0,0 0 0,-21 0 16,21-22-16</inkml:trace>
  <inkml:trace contextRef="#ctx0" brushRef="#br0" timeOffset="129387.78">6392 15663 0,'-21'0'16,"21"22"-1,42-22-15,-20 0 16,-1 0-16,21 0 0,0 0 0,-20 0 15,20-22-15,0 1 0,-21 0 0,22 21 16,-1-21-16,0 0 0</inkml:trace>
  <inkml:trace contextRef="#ctx0" brushRef="#br0" timeOffset="130087.22">7705 15452 0,'0'0'0,"-22"21"15,-41 0 1,63 0-16,21-21 31,0-21-31,22 0 16,-22 21-16,21-21 0,0 0 16,1-1-16,-1 1 0,0 0 0,-20 0 15,-1 0-15,0 0 0,-21-1 0,0 1 16,0 0-16,0 0 0,-21 0 15,-22 21-15,22 0 0,-21 0 0,-22 0 16,22 21-16,-21 0 0,20 0 16,1 22-16,0-22 0,-1 21 0,1 0 15,21-20-15,0 20 0,-1 0 16,1-21-16,21 22 0,0-22 16,0 0-16,0 0 0,0 0 0,21 1 15,1-1-15,20-21 0,-21 0 0,21 21 16,-20-21-16,20 0 0,0 0 15,-21 0-15,22 0 0,-22 0 0,0 0 16,0 0-16,-42 0 16,-21 0-1,-1 0-15,1 0 0,0 0 0,-22 0 16,22 21-16,0 0 0,-1-21 0,1 21 16,0 1-16,20-1 0,1 0 15,0 0-15,0 21 0,21-20 0,0-1 16,0 21-16,0-21 0,0 0 15,21 1-15,0-1 0,0 0 16,1 0-16,20-21 0,0 0 0,1 21 16,-1-21-16,0 0 0,22 0 15,-22 0-15,22-21 0,-22 21 0,21-21 16,1 0-16,-22 0 0,1-1 0,-1 1 16,0-21-16,1 21 0,-22-22 15,0 22-15,21 0 0</inkml:trace>
  <inkml:trace contextRef="#ctx0" brushRef="#br0" timeOffset="130279.7">8255 15600 0,'0'0'0,"21"0"16,0 0-16,0 0 15,-21 21-15,22 0 0,-22 0 16,0 1-16,21-1 0,0 0 16,-21 0-16,21 0 0,-21 0 0,21 1 15,0-1-15,-21 0 0,22 0 16,-22 0-16,21 0 0,0-21 15,-21 22-15,21-22 0,0 0 16,0-22-16,1 1 16,-1 0-16,0 0 0,0 0 0</inkml:trace>
  <inkml:trace contextRef="#ctx0" brushRef="#br0" timeOffset="130471.75">8742 15621 0,'0'-21'15,"-21"0"-15,-1 21 0,1 0 16,0 0-16,-21 21 0,21 0 15,-22 0-15,22 0 0,-21 1 0,21-1 16,-22 0-16,22 21 0,0-21 0,0 22 16,0-22-16,-1 21 0,22-21 15,0 22-15,-21-22 0,21 0 0,0 0 16,0 0-16,21-21 16,1 0-16,-1 0 15,0-21-15,21 0 0,1 0 16,-1 0-16</inkml:trace>
  <inkml:trace contextRef="#ctx0" brushRef="#br0" timeOffset="130759.49">9059 15579 0,'21'-21'0,"-42"42"0,42-64 0,1 43 16,-22 22 0,0-1-16,0 0 0,0 21 15,0-21-15,0 1 0,21 20 0,-21 0 16,0 1-16,0-1 0,0 21 15,0 1-15,0-1 0,0 1 0,0-1 16,0 1-16,0-1 0,0 1 16,0-1-16,0 1 0,0 21 15,0-22-15,-21 22 0,21-22 0,-22 1 16,1 20-16,21-20 0,-21-1 0,0 1 16,0-22-16,21 22 0,-21-22 15,-1 0-15,1-20 0,21 20 0,0-21 16,-21 0-16,0-21 0,21-21 15,0 0 1,0 0-16,0-22 0</inkml:trace>
  <inkml:trace contextRef="#ctx0" brushRef="#br0" timeOffset="131027.78">9144 15854 0,'0'0'0,"0"-42"0,0-22 0,0 22 0,0-1 15,0 1-15,0 0 0,0 21 0,0-22 16,21 22-16,0 0 0,0 0 0,1 0 16,-1 21-16,0 0 0,21 0 15,-21 0-15,22 0 0,-22 21 0,21 21 16,-21-21-16,22 0 0,-22 22 0,0-1 16,-21-21-16,0 22 0,0-1 15,0-21-15,-21 21 0,0-20 16,-22 20-16,22-21 0,-21 0 0,0 22 15,-1-22-15,1 0 0,0 0 0,20-21 16,-20 0-16,21 0 0,0 0 16,0 0-16,-1 0 0,22-21 0</inkml:trace>
  <inkml:trace contextRef="#ctx0" brushRef="#br0" timeOffset="132511.78">15071 10435 0,'-22'-21'0,"44"42"0,-65-42 16,22 21-16,0 0 15,0 0-15,42 0 47,0 0-47,0 0 0,22 0 0,-1-21 16,0 0-16,1 0 0,-1-1 15,21 1-15,-20 0 0,-1 0 0,0 0 16,1-22-16,-1 22 0,0 0 0,-20 0 16,-1 0-16,0 0 0,-21-1 15,0 1-15,0 0 0,-21 21 16,0 0-16,-1 0 15,1 0-15,0 0 0,0 21 0,0 0 16,21 1-16,-21 20 0,-1-21 16,22 21-16,0 1 0,0 20 15,-21-20-15,21 20 0,0 1 0,0-22 16,0 21-16,0-20 0,0-1 0,-21 0 16,21 1-16,0-1 0,0-21 15,0 0-15,0 1 0,0-1 0,-21 0 16,21 0-16,-21-21 0,0 0 15,-1 0-15,1 0 0,0 0 16,0-21-16,0 0 0,0 0 16,-1-1-16,-20 1 0,21 0 0,0-21 15,-22 21-15,22-1 0,0 1 0,0-21 16,0 42-16,0-21 0,21 0 16,-22 21-16,1 0 0,21 21 15,0 0-15,0 0 0,0 0 16,0 0-16,0 22 0,0-22 15,0 0-15,21 0 0,1 0 0,20 1 16,-21-1-16,0 0 0,22-21 0,-1 21 16,0-21-16,1 0 0,-1 0 15,21 0-15,-20 0 0,-1 0 0,22-21 16,-22 0-16,21 0 0,-20-1 0,20-20 16,1 21-16,-22-21 0,22-1 0,-1 1 15,1 0-15,-1-22 0,-21 22 16,1-1-16,-1 1 0,-21 0 0,0-1 15,1 1-15,-22 21 0,0 0 16,0-22-16,0 22 0,0 0 16,-22 21-16,1 0 15,0 0-15,21 21 0,-21 0 0,21 1 16,-21 20-16,0 0 0,21 1 16,-22 20-16,1 1 0,0-1 0,21 1 15,-21-1-15,0 22 0,0-22 0,-1 22 16,1 0-16,0-1 0,0 1 15,0 21-15,21-22 0,0 1 0,-21 21 0,21-21 16,0-1-16,0 1 0,0 0 16,0-1-16,0-20 0,0-1 15,0 1-15,21-22 0,0 0 0,0 1 16,-21-22-16,21 0 0,0-21 0,1 0 16,-1 0-16,21-21 0,-21 0 0,0-22 15,22 1-15,-1 0 0,-21-1 16,22-20-16,-1-1 0,-21 1 0,21-1 15,-20 1-15,-1-1 0,-21 1 0,0-1 16,0-20-16,0 20 0,-21 1 0,-22-1 16,1 1-16,0-1 0,-1 1 0,-20 20 15,20 1-15,-20 0 0,21-1 16,-1 22-16,1 0 0,0 0 0,20 0 16,1 0-16,0 21 0,21-22 15,0 1 1,21 21-16,0-21 0,43 0 15,-22 21-15,22-21 0,-1 0 16,1-1-16,20 1 0,1 0 0</inkml:trace>
  <inkml:trace contextRef="#ctx0" brushRef="#br0" timeOffset="134955.6">17653 10308 0,'0'-21'0,"0"42"0,21-42 16,0 21-16,0-21 0,1 21 15,-1-21-15,21 21 16,-21-21-16,0 21 0,22-22 0,-22 1 16,21 21-16,1-21 0,-22 0 0,21 0 15,0 0-15,-20-1 0,20 22 0,-21-21 16,0 0-16,-21 0 0,0 0 15,0 0-15,-21 21 0,0 0 0,0 0 16,0 0-16,-22 0 0,1 0 0,0 0 16,20 21-16,-20 0 0,0 0 15,-1 0-15,1 0 0,21 22 0,-21-22 0,20 0 16,1 21-16,0-20 0,21 20 16,0-21-16,0 21 0,0-20 0,0-1 15,0 0-15,0 0 0,0 0 16,21-21-16,0 0 0,22 21 0,-22-21 15,0 0-15,21 0 0,-20 0 0,20 0 16,-21-21-16,0 21 0,22 0 0,-22-21 16,0 21-16,0 0 0,-21-21 0,0 0 15,-21 21 1,0 0-16,0 0 0,-1 0 16,-20 0-16,21 0 0,-21 21 15,20 0-15,-20 0 0,0 0 0,21 22 16,-22-22-16,22 21 0,0 1 0,-21-22 15,20 21-15,22 0 0,0-20 0,0 20 16,0-21-16,0 0 0,0 0 0,22 1 16,-1-1-16,0 0 0,0-21 15,21 0-15,-20 0 0,20 0 0,0 0 16,1 0-16,-1 0 0,0-21 0,1 21 16,20-21-16,-21-1 0,22-20 0,-1 21 15,1-21-15,-1 20 0,-20-20 0,20-21 16,-20 20-16,20 1 0,-21-22 0,-20 1 15,20 21-15,-21-22 0,0 22 16,0-1-16,1-20 0,-22 21 16,0-1-16,0 22 0,0-21 0,0 21 15,0-1-15,0 1 0,-22 42 32,22 1-32,-21 20 0,0-21 15,21 21-15,-21 1 0,0-1 0,21 0 16,-21 1-16,-1 20 0,22-20 15,0 20-15,-21-21 0,21 1 16,0-1-16,0 0 0,0 1 0,0-22 0,0 21 16,21-21-16,1 1 0,-1-22 0,0 21 15,21-21-15,-21 0 0,22 0 0,-1 0 16,0 0-16,1-21 16,-1-1-16,0 1 0,1 0 0,-1 0 15,0 0-15,1 0 0,-1-22 0,0 22 16,-20-21-16,-1 21 0,0-22 0,-21 1 15,0 21-15,0-22 0,0 22 16,0 0-16,0 0 0,-42 21 16,20-21-16,1 21 0,0 0 0,-21 21 15,21 0-15,-1 0 0,1 0 0,0 1 16,0 20-16,21 0 0,0-21 0,0 22 16,0-22-16,0 21 0,0-21 15,0 1-15,21 20 0,0-21 16,0-21-16,22 21 0,-22 0 0,0-21 15,21 0-15,1 0 0,-22 0 0,21 0 16,1 0-16,-22-21 0,21 0 16,-21 0-16,22 21 0,-22-21 0,21 0 15,-21-22-15,0 22 0,1 0 0,-1-21 16,0 20-16,-21-20 0,0 0 0,0 21 16,0-1-16,0 1 0,0 0 15,0 0-15,0 42 16,0 0-16,0 0 15,0 1-15,0-1 0,-21 21 0,21-21 16,-21 22-16,21-22 16,-22 21-16,22-21 0,0 22 0,0-22 15,-21 0-15,21 0 0,0 0 0,0 0 16,-21-21-16,21-21 31,21 0-31,0 21 16,1-21-16,-22 0 0,21-22 15,0 22-15,0 0 0,0-21 0,0-1 16,-21 22-16,22-21 0,-1 0 0,0 20 16,0 1-16,0 0 0,0 0 15,1 21-15,-1 0 0,0 0 16,-21 21-16,21 0 16,-21 0-16,0 22 0,0-22 0,0 21 15,0 1-15,0-22 0,0 21 0,0-21 16,0 0-16,0 1 0,0 20 0,0-21 15,0 0-15,21-21 32,0-21-17,-21 0-15,22 0 0,-1 0 16,0-1-16,0 1 0,0-21 0,0 21 16,22-22-16,-22 1 0,0 21 0,21-21 15,-20-1-15,-1 22 16,0 0-16,0 0 0,0 0 0,-21-1 15,0 44 1,-21-1-16,21 0 16,-21 0-16,0 0 0,21 22 15,-21-1-15,21-21 0,0 21 0,-22-20 16,22 20-16,0-21 0,0 21 0,0-20 16,0-1-16,0 0 0,22 0 0,-1 0 15,0 0-15,0-21 0,21 0 16,-20 0-16,20 0 0,0 0 0,22 0 15,-22 0-15,0 0 0,1-21 0,20 21 16,-20-21-16,-1 0 0,0 0 16,-21 0-16,22-1 0,-22 1 15,0 0-15,0-21 0,0 21 0,-21-1 16,0-20-16,0 21 0,0-21 0,0 20 16,0 1-16,-21 21 15,0 0-15,0 0 0,0 0 16,0 0-16,-1 21 0,1 22 0,21-22 15,0 0-15,-21 21 0,21-20 0,0 20 16,0-21-16,0 0 0,0 22 16,0-22-16,0 0 0,21 0 15,0-21-15,1 21 0,-1 0 0,0-21 0,0 0 16,21 0-16,-20 0 0,-1 0 16,21 0-16,-21 0 0,22-21 15,-22 0-15,0 0 0,0 21 0,0-21 16,22-22-16,-43 22 0,21 0 0,0-21 15,-21 21-15,0-22 0,0 1 0,0 21 16,0 0-16,0-1 0,0 1 16,0 42-1,0 1-15,0-1 0,0 21 16,-21-21-16,0 0 0,21 22 16,0-22-16,0 21 0,-22-21 0,22 1 15,-21-1-15,21 0 0,-21 0 16,21 0-16,0-42 31,21 0-15,0 0-16,1 0 0,-1-1 15,0-20-15,0 21 0,21-21 16,-20-1-16,20 1 0,0 21 16,1-22-16,-22 1 0,21 21 0,0 0 0,1 0 15,-22-1-15,0 1 0,0 21 16,0 0-16,1 0 0,-22 21 0,21-21 15,-21 22-15,0 20 0,0-21 0,0 0 16,0 22-16,-21-1 0,21-21 16,-22 21-16,22-20 0,-21 20 0,0-21 15,21 21-15,0-20 0,0-1 16,0 0-16,0 0 0,21 0 16,0-21-16,22 0 0,-22 0 0,0 0 15,0 0-15,0 0 0,22 0 0,-22 0 16,0-21-16,0 0 0,0 21 0,1-21 15,-1-22-15,0 22 0,0 0 0,0-21 16,0-1-16,1 1 0,-1 0 16,-21-22-16,21 22 0,0 0 0,0-1 15,0-20-15,1 20 0,-1 1 16,0 21-16,-21-21 0,0 20 0,21 1 16,-21 0-16,0 42 15,-21 0 1,0 22-16,0-22 0,-1 21 0,1 1 15,-21-1-15,42 0 0,-42 22 0,42-22 16,-22 0-16,22 22 0,-21-22 0,21 1 16,0-22-16,0 21 0,0-21 15,0 22-15,0-22 0,0 0 0,0 0 16,21-21-16,1 0 16,-1 0-16,0 0 0,0-21 15</inkml:trace>
  <inkml:trace contextRef="#ctx0" brushRef="#br0" timeOffset="135135.2">22204 10287 0,'0'0'0,"-21"-21"0,42 21 47,0 0-47,0 0 0,0 0 16,0 0-16,22 0 0,-22 0 0,21 0 15,1 0-15,-1-21 0,0 21 16,22 0-16,-22 0 0</inkml:trace>
  <inkml:trace contextRef="#ctx0" brushRef="#br0" timeOffset="135396.18">23812 10118 0,'0'0'0,"0"-21"0,-21 42 47,21 0-47,-21-21 0,21 21 16,0 0-16,-21 0 0,21 1 0,-21-1 16,0 21-16,21-21 0,-22 0 15,1 22-15,21-22 0,-21 0 0,21 0 16,0 0-16,0 1 0,-21-1 0,21 0 15,21-21 1,0 0-16,0 0 16,22 0-16</inkml:trace>
  <inkml:trace contextRef="#ctx0" brushRef="#br0" timeOffset="135727.5">24405 10160 0,'0'0'0,"21"-42"0,0 21 0,-21-1 15,0 1-15,-21 21 0,0 0 16,0 0-16,0 0 0,-22 0 0,22 0 16,0 21-16,0 1 0,0-1 15,0-21-15,21 21 0,-22 0 0,22 0 16,0 0-16,0 1 0,22-1 16,-1-21-16,0 21 0,0-21 15,0 21-15,0-21 0,1 21 0,20-21 16,-21 21-16,-21 1 0,21-22 0,0 21 15,-21 0-15,0 0 0,0 0 16,0 0-16,0 1 16,-21-22-16,0 21 0,0-21 0,0 21 15,0-21-15,-22 0 0,22 21 0,-21-21 16,21 0-16,-1 0 0,1 0 16,-21 0-16,21 0 0,0 0 0,-1 0 15,1 0-15,0 0 0,0-21 16,0 21-16,21-21 0</inkml:trace>
  <inkml:trace contextRef="#ctx0" brushRef="#br0" timeOffset="135906.97">23516 9694 0,'0'0'0,"-21"0"0,-21 0 0,20 0 0,1 0 31,0 0-31,0 0 16,0 0 0,0 0-1</inkml:trace>
  <inkml:trace contextRef="#ctx0" brushRef="#br0" timeOffset="136782.76">14436 11980 0,'0'-21'31,"0"0"-31,0 0 0,21 0 16,0 21-16,0-21 0,0 21 15,0-22-15,1 22 0,-1 0 0,0-21 16,21 21-16,-21 0 0,1 0 16,-1 0-16,21 21 0,-21 1 0,0-1 15,22 21-15,-43 0 0,21 1 16,-21-22-16,0 21 0,0 1 15,0-1-15,0 0 0,0 1 0,-21-22 16,0 21-16,-1-21 0,22 0 16,-21 1-16,0-22 0,0 21 0,0-21 15,21-21 1,0-1 0,0 1-16,0 0 0,0-21 0,21 21 15,0-22-15,0 1 0,0-22 16,1 22-16,-1 0 0,21-1 15,-21 1-15,22 0 0,-1 21 0,-21-1 0,21 1 16,-20 21-16,-1 0 0,0 0 16,0 21-16,0 1 0,-21-1 15,0 21-15,0 0 0,0 1 0,0-1 16,0 0-16,-21 1 0,0-1 16,21 0-16,-21-20 0,21 20 0,0-21 15,-21 0-15,21 0 0,0 1 0,0-1 16,0 0-16,21-21 31,0-21-15,0 21-16,0-21 0,0-1 0,22-20 15</inkml:trace>
  <inkml:trace contextRef="#ctx0" brushRef="#br0" timeOffset="137123.43">15515 11917 0,'0'0'0,"0"-21"0,0 0 16,0 42-1,-21 0-15,21 0 16,-21 0-16,0 22 0,-1-22 16,1 21-16,21 0 0,0 1 0,0-22 15,-21 21-15,21 1 0,0-22 0,0 21 16,0-21-16,0 0 0,0 1 16,0-1-16,0 0 0,21-21 0,0 0 15,1 0-15,-1 0 16,0 0-16,0 0 0,21-21 15,-20 0-15,-1-1 0,0 1 0,0 0 16,0 0-16,0-21 0,-21-1 0,22 22 16,-22-21-16,0-1 0,0 22 15,0-21-15,-22 21 0,1 0 0,0-1 16,0 1-16,0 21 0,0 0 16,-1 0-16,1 0 0,0 0 0,21 21 15,21-21 16,0 0-31,22 0 16</inkml:trace>
  <inkml:trace contextRef="#ctx0" brushRef="#br0" timeOffset="137358.67">16341 11621 0,'0'0'0,"21"-43"31,-21 64-31,-21 1 0,-1-1 15,1 0-15,0 21 0,0-21 16,0 22-16,0-1 0,-1 0 0,1 1 16,0-1-16,0 0 0,0 1 15,21-1-15,0 0 0,-21 1 16,21-1-16,-22 0 0,22-20 0,0-1 16,0 0-16,0 0 0,22-21 15,-1 0-15,0 0 0,0 0 16,0 0-16,0 0 0,1-21 0,-22 0 15</inkml:trace>
  <inkml:trace contextRef="#ctx0" brushRef="#br0" timeOffset="137507.76">15875 11959 0,'0'0'0,"21"0"31,0 0-31,22 0 0,-1 0 16,0 0-16,1 0 0,20 0 15,1-21-15,-22 21 0,21-21 16,1 21-16,-1 0 0</inkml:trace>
  <inkml:trace contextRef="#ctx0" brushRef="#br0" timeOffset="139895.37">17568 11980 0,'0'0'0,"-42"22"0,-149 62 31,149-63-31,0 1 0,-1-1 0,22 0 16,0 0-16,0 21 15,63-42-15,-21 0 16,22 0-16,-1 0 0,0-21 16,1 0-16,20-21 0,1 21 15,-22-22-15,22 22 0,-22-21 0,0-1 16,1 1-16,-1 0 0,-21-1 16,21 1-16,-20 0 0,-22-1 0,0 1 15,0-21-15,0 20 0,0 1 0,0 21 16,-22-22-16,22 22 0,-21 0 15,0 21-15,0 0 0,-21 0 0,20 0 16,1 42-16,-21-20 0,21 20 16,-22 0-16,22 1 0,0 20 0,0 1 15,-21 20-15,20-20 0,1 20 0,0 22 16,0-21-16,-21 0 0,20-1 16,1 1-16,0 21 0,0 0 15,21-22-15,0 22 0,-21 0 0,0-21 16,21-1-16,-22 22 0,22-21 15,0-1-15,-21 1 0,21 0 0,0-22 16,0 1-16,0-1 0,0-20 0,0-1 16,21 0-16,1-21 0,-1-21 15,0 0-15,0 0 0,0 0 0,22-21 16,-1 0-16,0-21 0,1-1 0,-1 1 16,0 0-16,22-22 0,-22 1 15,0-1-15,1 1 0,-1-1 0,-21-20 16,0 20-16,1-21 0,-22 1 0,0-1 15,0 0-15,-22 1 16,1 20-16,0-20 0,-21 20 0,-1 1 16,22 20-16,-42-20 0,20 42 0,1-22 15,0 22-15,-1 0 0,1 0 16,0 21-16,21 0 0,-22 0 0,22 0 16,42 0 15,0 0-31,1 0 0,20 0 0,0 0 15,1 0-15,-1-21 0,21-1 16,-20 1-16,20 0 0,-20 0 16,20 0-16,-21 0 0,22-22 0,-22 22 15,1 0-15,-1-21 0,0 20 16,1 1-16,-22 0 0,0 0 0,0 21 16,-21-21-16,0 0 0,-21 42 31,0 0-31,21 0 15,-21 0-15,21 0 0,0 22 16,0-22-16,0 21 0,0-21 0,0 22 16,0-22-16,0 0 0,0 0 0,21 0 15,-21 1-15,21-1 0,0-21 16,0 0-16,22 0 0,-22 0 0,0 0 16,21 0-16,-21 0 0,22 0 15,-22-21-15,21-1 0,1 1 16,-22 0-16,21 0 0,-21 0 0,0-22 15,1 22-15,-1-21 0,-21 0 16,0-1-16,0 22 0,0-21 0,0-1 16,-21 22-16,-1-21 0,1 21 0,-21 0 15,0-1-15,20 22 0,-20 0 16,0 0-16,-1 0 0,1 0 0,0 22 16,21-1-16,-22 0 0,22 21 0,0 1 15,0-1-15,0 0 16,21 22-16,0-22 0,0 0 0,0 1 0,0-1 15,21 0-15,0-20 0,21-1 16,-21 0-16,22 0 0,-22 0 16,21-21-16,1 0 0,-1 0 0,21 0 15,-20 0-15,-1-21 0,0 0 16,1 0-16,-22 0 0,21-1 0,-21 1 16,22 0-16,-22-21 0,0 21 0,0-22 15,0 22-15,1-21 0,-22-1 16,0 1-16,0 0 15,21 21-15,-21-1 0,0 44 32,0-1-32,0 21 15,0-21-15,-21 22 0,21-1 16,0-21-16,0 21 0,0 1 16,0-1-16,0-21 0,0 0 0,21 1 15,0-1-15,-21 0 0,21 0 16,0-21-16,0 0 0,22 0 0,-22 0 15,0 0-15,21 0 0,1 0 0,-1-21 16,-21 0-16,22 21 0,-1-21 16,-21-1-16,21-20 0,-20 21 0,-1 0 15,0-22-15,0 22 0,0-21 0,-21 0 16,21-1-16,-21 22 0,0-21 16,0 21-16,0-1 0,0 1 0,0 42 31,0 1-16,0-1-15,0 21 0,0 0 0,0 1 16,0-1-16,0 0 0,0 1 0,0-22 16,0 21-16,0-21 0,0 1 15,22-1-15,-1 0 0,0 0 0,21-21 16,-21 0-16,1 0 0,20 0 16,-21 0-16,21 0 0,-20-21 0,-1 0 15,0 21-15,21-21 0,-21-22 16,-21 22-16,22 0 0,-1-21 0,-21 20 15,0-20-15,0 0 0,0-1 16,21-20-16,-21 42 0,0-22 16,0 22-16,0 42 15,0 1 1,0-1-16,0 0 0,-21 21 0,21-21 16,-21 22-16,21-1 0,0-21 15,0 22-15,-22-22 0,22 0 0,0 0 16,0 0-16,-21 0 0,21 1 15,0-44 1,21 1 0,1 0-16,-1 0 0,0 0 15,-21-22-15,21 22 16,0-21-16,0 21 0,1-22 0,20-20 16,-21 42-16,0 0 0,0 21 15,1 0-15,-1 0 0,0 0 16,-21 21-16,0 0 0,0 0 15,0 0-15,0 0 0,0 22 16,0-22-16,0 21 0,0-21 0,21 1 16,0 20-16,-21-21 0,21 0 0,1 0 15,-1 1-15,0-22 0,21 21 16,-21-21-16,22 0 0,-1 0 0,0 0 16,1 0-16,20 0 0,-20 0 0,20 0 15,-21-21-15,1-1 16,-1 1-16,0 0 0,1 0 0,-22 0 15,21-22-15,-21 22 0,1-21 0,-1 0 16,-21-1-16,0 1 0,0 21 16,0-22-16,0 22 0,0 0 0,0 0 15,-21 0-15,-1 21 0,1 0 0,0 0 16,0 0-16,-21 21 0,20 0 16,-20 0-16,21 0 0,-21 22 0,20-1 15,1 0-15,0 1 0,0-1 16,21 0-16,0-20 0,0 20 0,0 0 15,0-21-15,0 1 0,0-1 0,0 0 16,0 0-16,21-21 0,0 0 16,0 0-16,1 0 0,-1 0 15,0 0-15,0-21 0,0 0 0,22 0 16,-22-1-16,0 1 0,0 0 16,0-21-16,0-1 0,1 1 0,-1-21 15,0 20-15,-21 1 0,21-22 0,0 1 16,0 21-16,1-22 0,-22 1 15,21-1-15,-21 1 0,21 20 0,-21 1 16,0 0-16,0 20 0,0 1 16,0 42-16,0 22 15,-21-1-15,0 0 0,21 22 0,0-22 16,0 22-16,-22-22 0,22 22 16,0-22-16,0 21 0,0-20 15,0 20-15,0-20 0,0-1 0,22-21 16,-1 21-16,0-20 0,0-1 15,0 0-15,170-42 16</inkml:trace>
  <inkml:trace contextRef="#ctx0" brushRef="#br0" timeOffset="140715.9">22394 11917 0,'0'0'0,"-21"0"0,0-21 0,0 21 16,0-21-16,21-1 0,-22 1 0,22 0 16,0 0-16,0-21 0,0 20 15,22 1-15,-1 0 0,0-21 16,0 21-16,0-1 0,22 1 0,-22 0 15,0 0-15,0 0 0,0 21 0,0 0 16,-21 21 0,22 0-16,-22 0 0,0 0 15,0 1-15,0 20 0,0 0 0,0-21 16,0 22-16,0-1 0,0-21 16,0 22-16,0-22 0,0 21 0,0-21 15,0 0-15,0 1 0,0-1 16,0 0-16,21-21 0,0 0 0,0 0 15,0 0-15,0 0 0,22 0 0,-1-21 16,-21 0-16,22-1 0,-1-20 16,0 21-16,1 0 0,-22-22 0,21 22 15,-21-21-15,0 21 0,43-85 16,-64 64-16,0 20 16,0 1-16,0 0 0,0 0 15,0 0-15,0 42 16,0 0-16,0 21 15,0-20-15,0-1 0,-21 21 0,0 0 16,21 1-16,-22-1 0,22 22 0,0-22 16,-21 21-16,0-20 0,21 20 15,0 1-15,0-22 0,0 22 0,0-1 16,0-21-16,0 22 0,0-22 0,0 1 16,0 20-16,0-21 0,0 1 0,0-1 15,0 0-15,-21-20 0,0 20 16,21-21-16,-21 0 0,-1 0 0,1-21 15,0 0-15,0 0 0,-21 0 16,20 0-16,-20 0 0,0-21 16,-1 0-16,22 0 0,-21 0 0,0 0 15,-1-22-15,1 22 0,21 0 0,-22-21 16,22 20-16,21 1 0,0-21 16,0 21-16,0 0 0,0-22 0,0 1 15,21 21-15,1-22 0,20 1 0</inkml:trace>
  <inkml:trace contextRef="#ctx0" brushRef="#br0" timeOffset="141598.91">23664 11430 0,'0'0'0,"0"-21"0,0 0 15,-21 21 1,0 0-16,0 21 0,0-21 0,-1 42 15,1-21-15,-21 1 0,21 20 0,0 0 16,-1 1-16,1-1 0,0 0 0,21 1 16,0-1-16,-21-21 0,21 21 15,0 1-15,0-1 0,0-21 0,0 22 16,0-22-16,0 0 0,21-21 0,0 21 16,0-21-16,1 0 0,20 0 15,-21 0-15,21 0 0,-20 0 16,20-21-16,-21 0 0,21 0 0,-20-1 15,-1-20-15,0 21 0,0 0 16,0-22-16,-21 1 0,0 21 0,0-21 16,0-1-16,0 1 0,0 0 0,-21-1 15,0 1-15,0 21 0,0-22 16,-1 22-16,1 21 0,0 0 0,-21 0 16,21 0-16,-1 0 0,-20 0 0,21 21 15,-21 1-15,20 20 0,1-21 16,0 21-16,21 1 0,0-22 0,0 21 15,0 1-15,0-22 0,0 21 0,21-21 16,0 22-16,1-22 16,-1 0-16,21 0 0,0 0 0,-20 0 15,20-21-15,21 0 0,-20 0 0,-1 0 16,0 0-16,1 0 0,-1-21 16,0 21-16,-20-21 0,20 0 0,0 0 15,-21 0-15,1-22 0,20 22 0,-21 0 16,-21-21-16,21 20 0,0-20 15,-21 21-15,22-21 0,-22-1 0,0 22 16,0 0-16,21-21 0,-21 20 16,0 44-1,0-1-15,0 0 0,0 21 16,0-21-16,0 22 0,0-22 16,-21 21-16,21-21 0,0 1 0,0 20 15,0-21-15,0 0 0,0 0 16,0 1-16,0-1 0,21-21 15,-21 21-15,21-21 0,0 0 0,0 0 16,0 0-16,1-21 0,20 0 16,-21-1-16,0 22 0,22-21 15,-22-21-15,0 21 0,21 0 0,-21-1 16,1-20-16,-1 21 0,21-21 0,-21-1 16,0 1-16,1 0 0,-1 20 15,-21-20-15,0 21 0,21 0 16,-21 42-1,0 21-15,-21-21 0,0 22 0,21-1 16,0-21-16,-22 22 0,22-1 16,0-21-16,0 21 0,0-20 0,0 20 15,0-21-15,22 0 0,-1 0 0,0-21 16,21 22-16,-21-22 0,22 0 0,20 0 16,-20 0-16,20 0 0,-21 0 15,1 0-15,20 0 0,-20 0 0,-22 0 16,0 0-16</inkml:trace>
  <inkml:trace contextRef="#ctx0" brushRef="#br0" timeOffset="143314.95">14922 13483 0,'0'0'0,"0"-21"0,0 0 0,0 0 16,0 0-16,0-1 15,-21 44 16,21-1-31,-21 21 0,21 0 16,-21 1-16,21-1 0,0 0 16,0 1-16,-21-1 0,21 0 0,-21 1 15,21-1-15,-22-21 0,22 0 16,0 1-16,0-1 0,0 0 0,22-21 47,-1-21-47,0 0 0,0-1 15,-21 1-15,21-21 0,0 21 16,1-22-16,-22 22 0,21-21 0,0 21 16,0-22-16,-21 22 0,21 0 0,0 21 15,1 0-15,-1 21 16,0 0 0,-21 1-16,0-1 0,21 21 0,0-21 15,-21 22-15,21-22 0,-21 0 16,22 21-16,-1-21 0,0 1 0,0-1 15,0 0-15,0-21 0,1 0 16,20 0-16,-21 0 0,0 0 16,0 0-16,22-21 0,-22 0 0,0-1 15,21 1-15,-20 0 0,-1 0 0,0-21 16,0 20-16,0-20 0,0 0 16,-21-1-16,0 1 0,0 0 0,0 21 15,0-22-15,0 1 0,0 21 0,0 0 16,0-1-16,0 1 15,-21 21 1,21 21-16,0 1 0,0-1 0,0 0 16,0 21-16,0 1 0,0-22 15,0 21-15,0 0 0,0 1 0,0-1 16,0 0-16,0-20 0,0 20 0,0-21 16,0 0-16,21 0 0,-21 1 15,22-22-15,-1 0 0,0 0 0,0 0 16,0 0-16,0 0 0,1 0 15,-1-22-15,0 1 0,0 0 16,0 0-16,0 0 0,1 0 0,-1-22 16,0 22-16,0-21 0,-21-1 15,21 1-15,-21 0 0,0 21 0,0-22 16,0 22-16,0 0 0,0 0 0,0 42 31,0 0-15,0 0-16,0 0 0,0 22 0,0-1 15,0 0-15,0-20 0,0 20 16,0 0-16,0 1 0,0-22 0,0 0 16,0 21-16,21-21 0,1 1 0,-1-22 15,0 21-15,0-21 16,0 0-16,22 0 0,-22 0 0,21 0 16,-21-21-16,22 21 0,-1-22 0,0 1 15,-21 0-15,22 0 0,-1-21 16,-21 20-16,0-20 0,22 0 0,-43-1 15,21 1-15,0 0 0,-21-1 0,21 1 16,-21 0-16,0-1 0,0 1 0,0 21 16,0-21-16,0 20 0,0 1 15,0 0-15,-21 21 16,21 21-16,-21 0 16,21 22-16,-21-22 0,21 21 0,-21 1 15,-1-1-15,22 0 0,0 1 16,0-1-16,0 0 0,0 1 15,0-1-15,0-21 0,0 21 0,0-20 16,22-1-16,-1 0 0,0 0 0,0-21 16,0 0-16,0 0 0,1 0 15,-1 0-15,0 0 0,21 0 0,-21-21 16,1 21-16,20-21 0,-21-22 0,0 22 16,22-21-16,-22 21 0,0-22 15,0 1-15,0 0 0,0-22 0,64-126 31,-64 147-31,-21 1 0,21 0 0,-21-1 16,0 1-16,0 0 0,0 21 16,0-1-16,-21 22 15,0 22-15,21 20 16,-21-21-16,21 21 0,0 1 0,-21 20 16,21-20-16,0-1 0,0 0 15,0 22-15,0-22 0,0 0 0,0 1 16,0 20-16,0-42 0,0 22 0,21-1 15,-21-21-15,21 0 0,0 1 16,0-1-16,22-21 0,-22 0 0,0 0 16,21 0-16,1 0 0,-22 0 0,21 0 15,1-21-15,-1-1 16,-21 1-16,21 0 0,-20-21 0,-1 21 16,0-1-16</inkml:trace>
  <inkml:trace contextRef="#ctx0" brushRef="#br0" timeOffset="143518.82">16404 13145 0,'0'0'0,"-21"0"0,-21 0 15,20 0-15,1 21 0,0-21 16,0 0-16,21 21 0,0 0 15,21-21-15,0 0 16,22 0-16,-22 0 0,21 0 0,0 0 16,22 0-16</inkml:trace>
  <inkml:trace contextRef="#ctx0" brushRef="#br0" timeOffset="144203.12">19071 13462 0,'0'0'16,"0"-21"-16,21 0 0,-21-22 0,0 22 15,0 0-15,0 0 0,0-21 16,-21 20-16,21-20 0,-21 21 15,0 0-15,0 21 0,-1-21 0,1 21 0,0 0 16,0 0-16,-21 0 0,20 21 0,-20 0 16,0 0-16,21 0 0,-22 0 0,22 22 15,-21-1-15,21-21 0,-1 22 16,1-1-16,0 0 0,21-21 16,0 22-16,0-22 0,0 21 0,0-21 15,21 1-15,0-22 0,1 0 0,-1 0 16,21 0-16,-21 0 0,22 0 15,-22 0-15,21-22 0,-21 1 0,0 0 16,1 0-16,-1 0 0,0 0 0,-21-1 16,0 1-16,21-21 0,-21 21 0,0 0 15,0-1-15,0 1 0,0 0 16,0 0-16,21 21 16,-21 21-16,0 0 0,0 0 15,-21 1-15,21-1 0,-21 21 0,21 0 16,0 1-16,-21-1 15,21 22-15,0-22 0,0 0 0,0 22 16,0-22-16,0 0 0,0 1 0,0-1 16,0 0-16,0 1 0,0-1 0,0 0 15,0 1-15,0-1 0,0 0 16,0-20-16,0 20 0,0 0 0,0-21 16,0 22-16,-21-22 0,-1 0 0,1 0 15,0 0-15,-21 1 0,21-22 16,-22 0-16,22 0 0,-21 0 0,-1 0 15,-20 0-15,21 0 0,-1-22 16,-20 1-16,-1 0 0,22 0 0,0-21 16,-1 20-16,22 1 0,0-21 15,21 0-15,0 20 0,0-20 0,0 21 16,21-21-16,21 20 0,-20-20 0,20 0 16,21-1-16,-20 1 0,20 0 0,-20-1 15</inkml:trace>
  <inkml:trace contextRef="#ctx0" brushRef="#br0" timeOffset="144759.32">19367 13547 0,'0'0'0,"0"-21"16,0-1-16,0 1 16,0 0-16,22 21 0,-1-21 15,-21 0-15,21 0 0,0 21 0,0-22 16,-21 1-16,21-21 0,1 21 0,-22 0 15,0-1-15,0 1 0,0 0 16,0 0-16,0 0 0,-22 21 16,1 0-16,21 21 15,-42-21-15,21 21 0,0 0 16,21 22-16,-22-22 0,1 0 0,21 21 16,-21 1-16,21-22 0,0 21 15,0-21-15,0 22 0,0-22 16,21 21-16,0-21 0,1 0 0,20 1 15,-21-22-15,0 21 0,22-21 0,-1 0 16,-21 0-16,21 0 0,1-21 16,-22-1-16,21 1 0,1 0 0,-1 0 15,-21 0-15,21-22 0,-20 1 16,-1 0-16,21-1 0,-21 1 0,0 0 16,1-22-16,-22 22 0,21-22 0,0 1 15,0-1-15,-21 22 0,0-21 16,0 20-16,0 22 0,21 0 0,-21 0 15,0 0-15,0 42 16,0 0-16,-21 21 16,0 1-16,21-1 0,0 0 0,-21 22 15,21-22-15,-21 22 0,21-22 0,0 0 16,-22 1-16,22-1 0,0 0 16,0 1-16,0-22 0,0 21 0,0-21 15,22 0-15,-1 22 0,-21-22 16,21-21-16,0 0 15,0 0-15,0 0 0,1-21 16,-1 21-16,0-21 0</inkml:trace>
  <inkml:trace contextRef="#ctx0" brushRef="#br0" timeOffset="144967.49">19918 13145 0,'0'0'0,"-21"0"0,21 21 32,21-21-32,21 0 15,-21 0-15,22 0 0,-22 0 0,21-21 16,22 21-16,-22-22 0,0 22 16,22-21-16,-22 21 0,0 0 0,1-21 15,-1 21-15,-21 0 0,22 0 0</inkml:trace>
  <inkml:trace contextRef="#ctx0" brushRef="#br0" timeOffset="146543.75">15473 15007 0,'21'-21'15,"0"21"-15,0-21 16,0 0-16,1 0 15,-22-1-15,21 1 0,0 0 0,-21 0 16,0 0-16,0 0 0,0-22 0,0 22 16,0 0-16,0 0 0,0-22 0,-21 22 15,0 21-15,-22 0 16,22 0-16,0 0 0,0 0 0,-22 21 16,22 1-16,-21-1 0,21 0 15,0 0-15,-1 21 0,1-20 0,0-1 16,21 0-16,-21 0 0,21 0 15,0 0-15,0 1 0,0-1 0,21-21 16,0 0-16,0 21 0,1-21 0,20 0 16,-21 0-16,0 0 0,22 0 0,-22 0 15,0 0-15,0-21 0,0 21 16,-21-21-16,-21 21 16,0 0-16,0 0 15,-22 0-15,1 0 0,0 21 0,-1 0 16,1 0-16,0 0 0,-1 0 0,1 22 15,0-22-15,-1 21 0,22 1 16,0-1-16,0 127 16,21-148-16,0 22 15,21-22-15,0 0 0,0 0 0,22 0 16,-1-21-16,0 0 0,1 0 16,20 0-16,-20 0 0,20 0 0,1 0 15,-22-21-15,21 0 0,1 0 0,-22 0 16,1-22-16,20 22 0,-21-21 15,1 21-15,-1-22 0,-21 1 0,0 21 16,1-21-16,-22-1 0,0 22 0,0-21 16,0 21-16,0-1 0,0 1 0,-22 21 15,1 0 1,0 0-16,0 43 16,21-22-16,0 0 0,-21 21 15,21-21-15,-21 22 0,21-22 16,0 21-16,-22-21 0,22 22 0,0-22 15,0 0-15,0 0 0,0 0 0,0 1 16,0-44 15,22 1-31,-1 0 0,0 0 16,-21 0-16,21 0 0,0-22 0,-21 22 16,21-21-16,1 21 0,-1-22 15,-21 22-15,21 0 0,0 0 0,-21 0 16,21 21-1,0 0-15,1 0 16,-22 21-16,0 0 0,0 0 16,0 0-16,21 0 0,-21 1 0,0-1 0,21 0 15,-21 0-15,0 0 0,0 0 16,21-21-16,0 0 16,0 0-16,1 0 15,-1 0-15,0-21 16,0 0-16,0 0 0,0-21 15,1 20-15,-1 1 0,0 0 16,0-21-16,0 21 0,-21-1 0,21 1 16,1 0-16,-22 0 0,21 21 15,-21 21 1,0 0-16,0 0 16,0 1-16,0-1 0,0 0 15,0 0-15,0 21 0,0-20 0,0-1 16,0 0-16,0 0 0,0 0 0,0 0 15,0 1-15,21-22 0,0 0 16,21 21-16,-20-21 0,-1 0 0,21 0 16,0 0-16,-20 0 0,20-21 0,-21-1 15,21 1-15,-20 0 16,-1 0-16,21 0 0,-21-22 0,-21 22 16,21 0-16,-21-21 0,22 21 0,-22-1 15,0 1-15,0 0 0,0 0 16,0 0-16,0 0 15,0 42-15,0 0 16,0 21-16,-22-21 0,22 22 16,0-1-16,0 0 0,0 1 15,0 41-15,0-41 0,-21 20 16,21-20-16,0-1 0,0 21 0,-21-20 16,21-1-16,-21 22 0,21-22 0,0 0 15,0 1-15,-21 20 16,21-21-16,-21 1 0,21-22 0,-22 21 15,22-21-15,0 1 0,0-1 0,0 0 16,0-42 0,0 0-16,0-1 0,22 1 15,-22 0-15,21 0 0,0-21 0</inkml:trace>
  <inkml:trace contextRef="#ctx0" brushRef="#br0" timeOffset="146811.76">16891 15261 0,'0'0'0,"0"-42"0,0 0 15,0-1-15,0 1 0,21 21 0,0-22 16,-21 22-16,21 0 0,1 0 16,-1 0-16,0 21 15,21 0-15,-21 0 0,1 0 0,-1 0 16,0 0-16,0 0 0,0 21 0,0 0 16,-21 0-16,0 22 0,0-22 15,0 0-15,0 21 0,0-21 0,0 22 16,-21-22-16,0 0 0,0 0 0,0 22 15,0-22-15,-1-21 0,1 21 16,-21 0-16,21-21 0,0 0 16,21-21 15,0 0-31,21 0 0,0-1 0,0 1 16</inkml:trace>
  <inkml:trace contextRef="#ctx0" brushRef="#br0" timeOffset="147491.6">17547 14753 0,'0'0'16,"0"21"15,-21 1-31,21-1 0,-21 0 16,21 0-16,0 0 0,-21 22 0,21-22 15,-22 21-15,22-21 0,0 22 0,0-22 16,0 21-16,0-21 15,0 0-15,0 22 0,0-22 0,0 0 16,22 0-16,-1-21 0,0 0 16,0 0-16,0 0 15,0 0-15,1-21 0,-1 21 0,0-21 16,0 0-16,0 0 0,0-1 0,1 1 16,-1 0-16,-21 0 0,0 0 0,21 0 15,0 21-15,-21-22 16,0 44-1,0-1-15,0 0 0,0 0 16,0 0-16,0 0 16,0 1-16,0-1 0,0 0 15,0 0-15,0 0 0,21 0 16,0-21-16,1 0 0,-1 0 0,0 0 16,0 0-16,0 0 0,0 0 15,1-21-15,20 0 0,-21 0 0,0 0 16,0 0-16,1-1 0,-1 1 0,-21 0 15,0-21-15,21 21 0,-21-1 16,21 1-16,-21 0 0,0 0 0,0 0 16,21 21-1,-21 21 1,0 0-16,0 0 16,0 22-16,0-22 0,0 21 0,0 0 15,0-20-15,-21 20 0,0 21 0,21-20 16,-21-1-16,0 0 0,21 1 15,-22-1-15,1 0 0,21 1 0,-21-1 16,0 0-16,0 1 0,21-1 0,-21 0 16,21 1-16,-22-1 0,1 0 0,21-20 15,-21 20-15,21-21 0,0 21 16,-21-20-16,0-1 0,21 0 0,-21 0 16,-1-21-1,22-21-15,0 0 0,0 0 16,0-1-16,0 1 0,0-21 0,0 0 15,0-1-15</inkml:trace>
  <inkml:trace contextRef="#ctx0" brushRef="#br0" timeOffset="147703.72">17251 14838 0,'0'0'15,"-21"-21"1,42 0-16,0 21 16,0-22-16,21 22 0,-20-21 0,20 21 15,0-21-15,1 21 0,20-21 0,-21 0 16,1 21-16,-1-21 0,0 21 16,1-22-16,-22 1 0,21 21 0,-21-21 15</inkml:trace>
  <inkml:trace contextRef="#ctx0" brushRef="#br0" timeOffset="148531.49">19621 14457 0,'0'0'0,"0"-21"0,0-22 15,0 22-15,0 0 0,0 0 16,22 21-16,-22 21 15,0 0 1,0 22-16,-22-1 0,1 0 0,21 1 16,-21-1-16,0 21 0,0-20 15,-22 20-15,22-20 0,-21-1 0,0 0 16,-1 1-16,1-1 0,0 0 16,-1 1-16,1-1 0,0 0 0,20-21 15,1 1-15,0-1 0,0-21 0,0 0 16,0 0-1,-1-21-15,22-1 0,-21 1 16,21 0-16,0-21 0,0 21 16,0-22-16,0 1 0,0 21 15,0-22-15,0 1 0,0 0 0,0-1 16,0 22-16,0 0 0,21 0 16,-21 0-16,22 0 0,-1 21 0,0 0 15,0 0-15,0 0 0,0 21 0,1 0 16,-1 0-16,0 21 0,0-20 15,0 20-15,-21-21 0,21 0 0,1 22 16,-1-22-16,21 42 0,-21-42 16,0 1-16,1-22 15,-1 21-15,21 0 0,-21-21 0,22 0 16,-22 0-16,21 0 0,-21 0 16,22 0-16,-22-21 0,21 21 0,-21-21 15,22-1-15,-22 1 0,0 0 0,0 0 16,0 0-16,0 0 0,1-1 15,-1 1-15,-21-21 0,21 21 0,-21 0 16,0 42 15,0 0-31,-21 0 16,21 0-16,-21 0 0,21 1 0,-22-1 16,22 0-16,0 0 0,0 0 15,0 0 1,0 1-1,0-44 1,0 1 0,0 0-16,22 0 0,-22 0 15</inkml:trace>
  <inkml:trace contextRef="#ctx0" brushRef="#br0" timeOffset="148691">20024 14563 0,'0'0'0,"0"-21"0,-22 21 31,1 0-15,42 0-1,1 0 1,-1 21-16,0-21 16,0 0-16</inkml:trace>
  <inkml:trace contextRef="#ctx0" brushRef="#br0" timeOffset="149119.73">20383 14669 0,'0'0'0,"64"-22"15,-43 1 1,0 0-16,-21 0 16,21 0-16,-21 0 15,-21 21 1,0 0-16,0 21 15,0-21-15,-22 21 0,22 0 0,0 0 16,0 0-16,0 1 0,0-1 0,21 0 16,0 0-16,0 0 0,0 0 15,0 1-15,0-1 0,21 0 16,0-21-16,0 21 0,0-21 0,0 21 16,1-21-16,-1 21 0,0-21 0,21 22 15,-21-22-15,1 21 0,-1 0 16,-21 0-1,-21 0-15,-1-21 16,-20 0-16,21 0 0,-21 21 16,-1-21-16,1 0 0,0 0 0,20 0 15,-20 0-15,0 0 0,21 0 16,-22 0-16,22 0 0,0 0 0,0-21 16,21 0-16,0 0 15,21 0 1,0 0-16,0-1 0,0 22 0,22-21 15,-22 0-15,21 0 0</inkml:trace>
  <inkml:trace contextRef="#ctx0" brushRef="#br0" timeOffset="149430.73">21061 14118 0,'0'0'0,"0"21"31,0 1-31,-21-1 0,21 0 16,-22 21-16,1-21 0,21 22 15,-21-1-15,21 22 0,-42 20 16,42-41-16,0-1 0,-21 21 0,-1-41 16,22 20-16,-21 0 0,21 1 0,-21-22 15,21 21-15,0-21 0,0 0 0,0 1 16,0-1-16,0 0 15,21-21-15,0 0 0,1 0 16,-1 0-16,0 0 0,0 0 16,0 0-16,0 0 0,1-21 0,-22 0 15,21 21-15,0-22 0,-21 1 0,0 0 16,21 0-16,-21 0 0</inkml:trace>
  <inkml:trace contextRef="#ctx0" brushRef="#br0" timeOffset="149635.75">20934 14563 0,'0'-21'16,"21"21"-16,0 0 16,0 0-16,0 0 0,1 0 15,-1 0-15,0 0 0,0 0 16,0 0-16,0 0 0,1-22 0,-1 22 15,0 0-15,0 0 0,0-21 0,0 21 16,1 0-16</inkml:trace>
  <inkml:trace contextRef="#ctx0" brushRef="#br0" timeOffset="149867.54">21950 14796 0,'0'0'0,"0"21"31,0-42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51A8-F5BC-4BBA-9BC3-1C7350448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1D8B4-CA77-416C-8361-CD4BFF491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D15E-5992-4CA8-A478-CCCAF12F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D19F-B206-4C06-96D5-CBABD4A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5582-5ED7-4763-A4B3-8A839315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5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A1D-9706-4F52-ACC9-0854A21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50E9B-1608-4329-9FA9-3D06BC8E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9C5F-64EF-458A-AC1B-22CF63F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F6F8-B320-490D-99F1-F7C9A851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A012-5DDF-477F-9D26-2FCA082E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1BACA-8760-48A5-892F-1987D72A5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BD359-A5BD-4050-920B-669FF5F39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A172-B84F-4833-AE74-F1D6330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AC7-63AD-4A45-8D28-9FF4A76C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04C0-D179-43EE-ACBB-A36DD0A6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DD6-342C-486A-A2D2-1A6E35F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9F9A-BA67-4479-8E34-773BCD71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F9BB-1B9F-4D90-9456-2524DEC3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8949-00A8-4B22-86A6-E85D9708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1B78-9002-448E-B04C-7A01BDFD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3223-BED3-45E8-8402-9D9A1FC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845E7-4FBB-4E62-B837-E368CF71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97C1-4C43-4C3B-84C5-29CE26A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A928-6973-4145-883F-C4373E9D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4AE1-4279-49CD-8318-60A4C969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A89A-4DF7-4E7E-BC63-E7BCC803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6E93-AFAE-40D9-A5C2-EAF80295E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381A-38A0-4624-969E-581B288C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FB15-2B40-442D-A9D2-696C850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0267-59B0-4345-9B45-2B85DB02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F27A7-CD69-4336-9587-DAFD6B0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5CF3-9B19-40D9-B325-E47B564E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6CD7-DE08-4ADA-9090-AC94473F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C02C1-D0BC-4021-BA6A-6922B86F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3B30A-F7A3-4892-8130-8F624685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BA1C8-43B5-48B6-8B61-C9D0D6C46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19B2B-C98D-42C1-8E79-DE368FFC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68F5-5C29-4278-9CC9-B7A6823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F4880-5C01-4E77-A30E-26D3A4DA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8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4824-BF04-494C-987F-479EABF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8DC2D-B3CC-42D2-A6C8-4E31AFCB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FE1C4-B50E-4EC8-97F1-893EF04E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063F-990B-4245-A0B5-AB19126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2EE2-6EE6-46A1-BE1A-F835AB35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0ACA8-D902-400C-BFB6-B642995F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1248-3711-4F8B-870B-48299C36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8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816-BA9D-4D74-A440-1D0D26CA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B8F-A41D-466E-8E73-74CA29BA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3043-97F2-4E6B-88B9-E915937B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9097-04D7-4AEB-AD64-8FB2F88C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B4464-45B5-4A0D-B8F2-C9A42020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B23D-F386-49BC-958C-02C30A13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4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F203-9A83-42B2-9BF6-A36A9F16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537B5-92F7-4202-8F7C-7F4C235E4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BB72-C228-4FE5-9078-E79491F02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8FA11-CE61-4D1F-A8D4-7D2CB955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8250-F925-429E-93A7-05A4617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96C6-8AA2-4A60-B0B7-196C16AC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0791-8973-4F99-919E-882969C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3DDA-9F4B-4C07-95A5-8AA64B46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FAF9-C685-4FFF-8B8F-9302B923A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B641-210D-4D71-8B1E-DC9209F8AA2C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EE3-4ECF-44A3-A624-60573A1F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B9BB-BE28-4C2A-9650-3A4EDFB3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8383-106F-44C0-98EA-7BDA28CF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2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252C1-88E0-47EC-995F-10A9E1A4A7DA}"/>
                  </a:ext>
                </a:extLst>
              </p14:cNvPr>
              <p14:cNvContentPartPr/>
              <p14:nvPr/>
            </p14:nvContentPartPr>
            <p14:xfrm>
              <a:off x="678240" y="182880"/>
              <a:ext cx="66067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252C1-88E0-47EC-995F-10A9E1A4A7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73520"/>
                <a:ext cx="66254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58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67A2A8-7400-4EA5-9FEB-88B3C4CF0EAC}"/>
                  </a:ext>
                </a:extLst>
              </p14:cNvPr>
              <p14:cNvContentPartPr/>
              <p14:nvPr/>
            </p14:nvContentPartPr>
            <p14:xfrm>
              <a:off x="320040" y="167760"/>
              <a:ext cx="84891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67A2A8-7400-4EA5-9FEB-88B3C4CF0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58400"/>
                <a:ext cx="850788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1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9BC69-CD1A-4A03-8742-655BFCF693EA}"/>
                  </a:ext>
                </a:extLst>
              </p14:cNvPr>
              <p14:cNvContentPartPr/>
              <p14:nvPr/>
            </p14:nvContentPartPr>
            <p14:xfrm>
              <a:off x="358200" y="60840"/>
              <a:ext cx="636300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9BC69-CD1A-4A03-8742-655BFCF69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51480"/>
                <a:ext cx="638172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8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C1A0A4-1FF1-4397-A5F0-3E860E2AA1C7}"/>
                  </a:ext>
                </a:extLst>
              </p14:cNvPr>
              <p14:cNvContentPartPr/>
              <p14:nvPr/>
            </p14:nvContentPartPr>
            <p14:xfrm>
              <a:off x="213480" y="60840"/>
              <a:ext cx="3444480" cy="73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C1A0A4-1FF1-4397-A5F0-3E860E2AA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1480"/>
                <a:ext cx="346320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8E2D20-8B40-46C2-B5AD-CD7C577E16BC}"/>
                  </a:ext>
                </a:extLst>
              </p14:cNvPr>
              <p14:cNvContentPartPr/>
              <p14:nvPr/>
            </p14:nvContentPartPr>
            <p14:xfrm>
              <a:off x="68400" y="746640"/>
              <a:ext cx="8443440" cy="266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8E2D20-8B40-46C2-B5AD-CD7C577E1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737280"/>
                <a:ext cx="8462160" cy="26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029CF8-34DA-4C62-9FFE-3EDC45C5A293}"/>
                  </a:ext>
                </a:extLst>
              </p14:cNvPr>
              <p14:cNvContentPartPr/>
              <p14:nvPr/>
            </p14:nvContentPartPr>
            <p14:xfrm>
              <a:off x="0" y="3528000"/>
              <a:ext cx="7673760" cy="157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029CF8-34DA-4C62-9FFE-3EDC45C5A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3518640"/>
                <a:ext cx="769248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1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B3828D-8D56-4E31-BD4E-88802A46138D}"/>
                  </a:ext>
                </a:extLst>
              </p14:cNvPr>
              <p14:cNvContentPartPr/>
              <p14:nvPr/>
            </p14:nvContentPartPr>
            <p14:xfrm>
              <a:off x="2262960" y="998280"/>
              <a:ext cx="30960" cy="12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B3828D-8D56-4E31-BD4E-88802A461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0" y="988920"/>
                <a:ext cx="49680" cy="12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53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8ED6C2-4C53-4E6F-8EE1-BB3B0601704F}"/>
                  </a:ext>
                </a:extLst>
              </p14:cNvPr>
              <p14:cNvContentPartPr/>
              <p14:nvPr/>
            </p14:nvContentPartPr>
            <p14:xfrm>
              <a:off x="221040" y="114480"/>
              <a:ext cx="8359560" cy="54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8ED6C2-4C53-4E6F-8EE1-BB3B06017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05120"/>
                <a:ext cx="837828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9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565578-347D-45CF-A0C7-23BA56C188D9}"/>
                  </a:ext>
                </a:extLst>
              </p14:cNvPr>
              <p14:cNvContentPartPr/>
              <p14:nvPr/>
            </p14:nvContentPartPr>
            <p14:xfrm>
              <a:off x="335160" y="358200"/>
              <a:ext cx="753660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565578-347D-45CF-A0C7-23BA56C18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48840"/>
                <a:ext cx="755532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1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466B9-38BC-4B9F-B7D8-FFB5DFF70B32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466B9-38BC-4B9F-B7D8-FFB5DFF70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9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A2ACBF-7A61-4E63-BA25-C5BBC196353B}"/>
                  </a:ext>
                </a:extLst>
              </p14:cNvPr>
              <p14:cNvContentPartPr/>
              <p14:nvPr/>
            </p14:nvContentPartPr>
            <p14:xfrm>
              <a:off x="304920" y="243720"/>
              <a:ext cx="8153640" cy="157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A2ACBF-7A61-4E63-BA25-C5BBC1963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34360"/>
                <a:ext cx="8172360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D7689-99D6-4E04-9F7C-335ACCD65B47}"/>
                  </a:ext>
                </a:extLst>
              </p14:cNvPr>
              <p14:cNvContentPartPr/>
              <p14:nvPr/>
            </p14:nvContentPartPr>
            <p14:xfrm>
              <a:off x="159840" y="1607760"/>
              <a:ext cx="8176680" cy="249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D7689-99D6-4E04-9F7C-335ACCD65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1598400"/>
                <a:ext cx="8195400" cy="25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4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0582-363D-43FC-831B-75276204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6DB-C67B-4C6A-BC36-941C55A6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424F8D-6B77-4F5A-A159-1D4D3A74C734}"/>
                  </a:ext>
                </a:extLst>
              </p14:cNvPr>
              <p14:cNvContentPartPr/>
              <p14:nvPr/>
            </p14:nvContentPartPr>
            <p14:xfrm>
              <a:off x="175320" y="114480"/>
              <a:ext cx="11826360" cy="489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424F8D-6B77-4F5A-A159-1D4D3A74C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05120"/>
                <a:ext cx="11845080" cy="49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AC877-8C2F-457A-A1FE-D5239CC783C0}"/>
                  </a:ext>
                </a:extLst>
              </p14:cNvPr>
              <p14:cNvContentPartPr/>
              <p14:nvPr/>
            </p14:nvContentPartPr>
            <p14:xfrm>
              <a:off x="7787520" y="2034720"/>
              <a:ext cx="15840" cy="1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AC877-8C2F-457A-A1FE-D5239CC783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8160" y="2025360"/>
                <a:ext cx="345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91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2022-04-04T13:28:15Z</dcterms:created>
  <dcterms:modified xsi:type="dcterms:W3CDTF">2022-04-04T13:29:07Z</dcterms:modified>
</cp:coreProperties>
</file>