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457" y="38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90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9" y="3681602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90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338" y="0"/>
            <a:ext cx="3007995" cy="6858000"/>
          </a:xfrm>
          <a:custGeom>
            <a:avLst/>
            <a:gdLst/>
            <a:ahLst/>
            <a:cxnLst/>
            <a:rect l="l" t="t" r="r" b="b"/>
            <a:pathLst>
              <a:path w="3007995" h="6858000">
                <a:moveTo>
                  <a:pt x="3007613" y="0"/>
                </a:moveTo>
                <a:lnTo>
                  <a:pt x="2043218" y="0"/>
                </a:lnTo>
                <a:lnTo>
                  <a:pt x="0" y="6857996"/>
                </a:lnTo>
                <a:lnTo>
                  <a:pt x="3007613" y="6857996"/>
                </a:lnTo>
                <a:lnTo>
                  <a:pt x="300761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62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37" y="0"/>
                </a:moveTo>
                <a:lnTo>
                  <a:pt x="0" y="0"/>
                </a:lnTo>
                <a:lnTo>
                  <a:pt x="1207944" y="6857996"/>
                </a:lnTo>
                <a:lnTo>
                  <a:pt x="2587037" y="6857996"/>
                </a:lnTo>
                <a:lnTo>
                  <a:pt x="258703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1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35" y="0"/>
                </a:moveTo>
                <a:lnTo>
                  <a:pt x="0" y="0"/>
                </a:lnTo>
                <a:lnTo>
                  <a:pt x="2467894" y="6857996"/>
                </a:lnTo>
                <a:lnTo>
                  <a:pt x="2851435" y="6857996"/>
                </a:lnTo>
                <a:lnTo>
                  <a:pt x="2851435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886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37" y="0"/>
                </a:lnTo>
                <a:lnTo>
                  <a:pt x="0" y="6857996"/>
                </a:lnTo>
                <a:lnTo>
                  <a:pt x="1290065" y="6857996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626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325" y="0"/>
                </a:moveTo>
                <a:lnTo>
                  <a:pt x="0" y="0"/>
                </a:lnTo>
                <a:lnTo>
                  <a:pt x="1107863" y="6857996"/>
                </a:lnTo>
                <a:lnTo>
                  <a:pt x="1248325" y="6857996"/>
                </a:lnTo>
                <a:lnTo>
                  <a:pt x="124832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582" y="3589781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370" y="0"/>
                </a:moveTo>
                <a:lnTo>
                  <a:pt x="0" y="3268217"/>
                </a:lnTo>
                <a:lnTo>
                  <a:pt x="1817370" y="3268217"/>
                </a:lnTo>
                <a:lnTo>
                  <a:pt x="1817370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045" y="313689"/>
            <a:ext cx="114559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EB776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59" y="1949196"/>
            <a:ext cx="10927080" cy="342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17319" y="917955"/>
            <a:ext cx="4719955" cy="2053589"/>
            <a:chOff x="1417319" y="917955"/>
            <a:chExt cx="4719955" cy="20535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1519427"/>
            <a:ext cx="3402329" cy="30030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2513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RO</a:t>
            </a:r>
            <a:r>
              <a:rPr dirty="0"/>
              <a:t>C</a:t>
            </a:r>
            <a:r>
              <a:rPr spc="-300" dirty="0"/>
              <a:t> </a:t>
            </a:r>
            <a:r>
              <a:rPr spc="-155" dirty="0"/>
              <a:t>C</a:t>
            </a:r>
            <a:r>
              <a:rPr spc="-150" dirty="0"/>
              <a:t>ur</a:t>
            </a:r>
            <a:r>
              <a:rPr spc="-155" dirty="0"/>
              <a:t>v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673" y="4813045"/>
            <a:ext cx="6689725" cy="160083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Finding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off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 Point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probability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balanced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sensitivity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specificity.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560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visible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optimal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0.35.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3826" y="1475994"/>
            <a:ext cx="4714494" cy="3038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045" y="313689"/>
            <a:ext cx="2700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498" y="1054100"/>
            <a:ext cx="78778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found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mattered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in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(In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descending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order)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spend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Website.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visits.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endParaRPr sz="1800" dirty="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endParaRPr sz="1800" dirty="0">
              <a:latin typeface="Calibri"/>
              <a:cs typeface="Calibri"/>
            </a:endParaRPr>
          </a:p>
          <a:p>
            <a:pPr marL="561340" indent="-206375">
              <a:lnSpc>
                <a:spcPct val="100000"/>
              </a:lnSpc>
              <a:buAutoNum type="alphaLcPeriod"/>
              <a:tabLst>
                <a:tab pos="56197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Organic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search</a:t>
            </a:r>
            <a:endParaRPr sz="1800" dirty="0">
              <a:latin typeface="Calibri"/>
              <a:cs typeface="Calibri"/>
            </a:endParaRPr>
          </a:p>
          <a:p>
            <a:pPr marL="585470" indent="-230504">
              <a:lnSpc>
                <a:spcPct val="100000"/>
              </a:lnSpc>
              <a:buAutoNum type="alphaLcPeriod"/>
              <a:tabLst>
                <a:tab pos="586105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Welingak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website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activity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was:</a:t>
            </a:r>
            <a:endParaRPr sz="1800" dirty="0">
              <a:latin typeface="Calibri"/>
              <a:cs typeface="Calibri"/>
            </a:endParaRPr>
          </a:p>
          <a:p>
            <a:pPr marL="574040" indent="-219075">
              <a:lnSpc>
                <a:spcPct val="100000"/>
              </a:lnSpc>
              <a:buAutoNum type="alphaLcPeriod"/>
              <a:tabLst>
                <a:tab pos="57467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SMS</a:t>
            </a:r>
            <a:endParaRPr sz="1800" dirty="0">
              <a:latin typeface="Calibri"/>
              <a:cs typeface="Calibri"/>
            </a:endParaRPr>
          </a:p>
          <a:p>
            <a:pPr marL="584835" indent="-229870">
              <a:lnSpc>
                <a:spcPct val="100000"/>
              </a:lnSpc>
              <a:buAutoNum type="alphaLcPeriod"/>
              <a:tabLst>
                <a:tab pos="58547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Olark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chat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 the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origin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format.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occupation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professional.</a:t>
            </a:r>
            <a:endParaRPr sz="1800" dirty="0">
              <a:latin typeface="Calibri"/>
              <a:cs typeface="Calibri"/>
            </a:endParaRPr>
          </a:p>
          <a:p>
            <a:pPr marL="355600" marR="10413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Keeping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flourish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buyers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buy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</TotalTime>
  <Words>771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Lucida Sans Unicode</vt:lpstr>
      <vt:lpstr>Trebuchet MS</vt:lpstr>
      <vt:lpstr>Office Theme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Rahul Sharma</cp:lastModifiedBy>
  <cp:revision>1</cp:revision>
  <dcterms:created xsi:type="dcterms:W3CDTF">2024-04-27T18:54:24Z</dcterms:created>
  <dcterms:modified xsi:type="dcterms:W3CDTF">2024-04-27T19:00:08Z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2024-04-27T00:00:00Z</vt:filetime>
  </property>
</Properties>
</file>