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309" r:id="rId3"/>
    <p:sldId id="310" r:id="rId4"/>
    <p:sldId id="312" r:id="rId5"/>
    <p:sldId id="313" r:id="rId6"/>
    <p:sldId id="315" r:id="rId7"/>
    <p:sldId id="316" r:id="rId8"/>
    <p:sldId id="318" r:id="rId9"/>
    <p:sldId id="319" r:id="rId10"/>
    <p:sldId id="321" r:id="rId11"/>
    <p:sldId id="320" r:id="rId12"/>
    <p:sldId id="3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4" d="100"/>
          <a:sy n="74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66296-D2A7-4625-BDB2-58207B6DED5B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DC6C6-55F5-44EB-AC7D-BEE2EB01F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registration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 registration page cont1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login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8C5DF-2898-43F2-A3D3-D32A372F4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25EE-E383-41DD-8B6F-5056A607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267FE-66F5-438F-82F7-F130AC1D0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671B-0EC8-439D-A7E2-6A0C2BD3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5F4D-81EC-4949-B3B9-42BBA1B3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6DBA-3760-4A24-81C4-977EF558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4CDB-FA6A-4680-9982-A40FD7FA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4CD1-CCB0-45E6-B747-05F1BFC9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74A4-E16B-453A-89D8-BF5E3C58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A0DD-682A-42BB-925A-54E64CF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5E83-CB28-4E40-B88A-842C5835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4FEEE-A5ED-40C8-920F-1006945CC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0F86-3D74-4B50-9F24-4885DB8D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4AAC-84B8-44E0-80FE-11C877BF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6323-60AD-4550-A71B-3D80B33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91E4-83E0-49EA-A37E-A9C65EBA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44D8-C1AD-4B05-AA85-0B9FBC1E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9A22-C772-4EC4-B089-658BE50C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5286-42BD-4F44-B9C2-6055750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DEB59-0BF8-4547-9F39-D33E29DD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F5F6-E5B9-4339-B545-9AD291BC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388-334A-4C06-87C8-7495F6C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053F-B08E-4B7E-A978-E6C42E22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E6688-117F-47A6-8424-8CFA69A8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CD44-2C38-4738-A5F8-2DA2DDC8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FFB9-A04C-48E6-AC89-217D43D8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0EB0-1520-40BB-A147-BCBFD0FF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E1F5-CE8A-4F1A-8A7A-37BF148B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5BD5-B185-487C-81A5-4493B723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2D1B-6056-4322-B302-E6A31345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B547-F35A-4EF6-9B34-1E0D040D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D5E03-0D87-4EC3-93FE-ACD01AB2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DFF2-CFC1-460C-9353-F2F3D4AE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B069-9F62-4397-AE57-7E4C6EEE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A05EA-F23B-435D-A578-D3D97B80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B2A9C-0C35-4317-A07F-026FA706C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95426-F934-4F6B-A8FF-973A031E6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B778-FEF0-4837-8C40-FC6E0AAA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15F54-8373-4EE9-A8AE-0F68EEF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71C57-A20A-47E6-B440-424D4C7A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819E-B6B4-4A7B-9292-CE225138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B6F73-07B3-44C5-AC02-3B2BF3DC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1DB3-92EA-4A9B-B6BB-77BFA369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A3DC-F423-4BEE-8316-4A08EFD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4B760-6DA6-46B6-BF6B-8DE64702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44FC-B497-4C0C-A631-E3BFC6D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A8C2B-F7D8-49CA-94FE-60EB1B4B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DD7-FC88-43A4-878E-5A265449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04CF-819F-43D2-88B6-E2DABDA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D3E8-DA6E-4972-8D8F-FBFF52CA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63838-C85F-45DE-9A50-BF44BA8D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F5D76-7891-4BCB-98DC-8568FAD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C51A-95F9-4720-A999-A227EED7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577F-3BB1-4E3B-BA3E-5115B0BB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5F38F-C57F-4C5E-A66C-39829DAB8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26A6A-AA3B-4C6E-896C-734AEDD0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5ABC-A22D-482F-B1FA-7E333DE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B5483-67A6-4B10-A0E1-BC5135C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C7BE-F026-4A0A-94F7-8420B432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24727-769F-4A86-8A1E-AD10465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DE38D-BBA1-4573-8418-4C55CE9D2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84B4-EF1C-4A1A-BADB-E27A2293C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F054-6037-486F-9C04-951762AE8C1F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F119-6832-4FF6-942E-375BC111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7432-E5F8-4F99-A4FB-4E432B57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7992-9109-4F4B-88CB-57EB2C250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pngimg.com/download/21690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ngimg.com/download/54613" TargetMode="External"/><Relationship Id="rId11" Type="http://schemas.openxmlformats.org/officeDocument/2006/relationships/hyperlink" Target="https://fa.wikipedia.org/wiki/%D8%A8%D8%A7%D8%B2%DB%8C%D8%A7%D9%81%D8%AA_%DA%A9%D8%A7%D8%BA%D8%B0" TargetMode="External"/><Relationship Id="rId5" Type="http://schemas.microsoft.com/office/2007/relationships/hdphoto" Target="../media/hdphoto1.wdp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hyperlink" Target="https://commons.wikimedia.org/wiki/File:Industry5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ommons.wikimedia.org/wiki/File:Industry5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hyperlink" Target="https://fa.wikipedia.org/wiki/%D8%A8%D8%A7%D8%B2%DB%8C%D8%A7%D9%81%D8%AA_%DA%A9%D8%A7%D8%BA%D8%B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5" Type="http://schemas.openxmlformats.org/officeDocument/2006/relationships/hyperlink" Target="https://commons.wikimedia.org/wiki/File:Industry5.svg" TargetMode="External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fa.wikipedia.org/wiki/%D8%A8%D8%A7%D8%B2%DB%8C%D8%A7%D9%81%D8%AA_%DA%A9%D8%A7%D8%BA%D8%B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Industry5.svg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37518F-962D-4B02-B3E0-DC2439FA2B8D}"/>
              </a:ext>
            </a:extLst>
          </p:cNvPr>
          <p:cNvSpPr txBox="1"/>
          <p:nvPr/>
        </p:nvSpPr>
        <p:spPr>
          <a:xfrm>
            <a:off x="3262218" y="855892"/>
            <a:ext cx="2447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SELL</a:t>
            </a:r>
            <a:r>
              <a:rPr lang="en-US" sz="3200" dirty="0"/>
              <a:t>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A73D1-5A97-4E35-84D9-471DFED7808E}"/>
              </a:ext>
            </a:extLst>
          </p:cNvPr>
          <p:cNvSpPr txBox="1"/>
          <p:nvPr/>
        </p:nvSpPr>
        <p:spPr>
          <a:xfrm>
            <a:off x="3262218" y="3817918"/>
            <a:ext cx="2250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BUY</a:t>
            </a:r>
            <a:r>
              <a:rPr lang="en-US" sz="3200" dirty="0"/>
              <a:t> Paper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15BB60-E275-44E5-80C4-0E51E0F33D16}"/>
              </a:ext>
            </a:extLst>
          </p:cNvPr>
          <p:cNvGrpSpPr/>
          <p:nvPr/>
        </p:nvGrpSpPr>
        <p:grpSpPr>
          <a:xfrm>
            <a:off x="667598" y="959000"/>
            <a:ext cx="2389902" cy="1972329"/>
            <a:chOff x="667598" y="959000"/>
            <a:chExt cx="2389902" cy="1972329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1DE635E7-28B9-4898-B96E-C71E6493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67598" y="959000"/>
              <a:ext cx="1899090" cy="189909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9EB101-920C-4C8E-AEB0-FE856C0F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979241" y="1852192"/>
              <a:ext cx="1078259" cy="107913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1992E3-CD09-4098-B87A-3C6336558398}"/>
              </a:ext>
            </a:extLst>
          </p:cNvPr>
          <p:cNvGrpSpPr/>
          <p:nvPr/>
        </p:nvGrpSpPr>
        <p:grpSpPr>
          <a:xfrm>
            <a:off x="792264" y="3857688"/>
            <a:ext cx="2158317" cy="1851018"/>
            <a:chOff x="792264" y="3857688"/>
            <a:chExt cx="2158317" cy="185101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CDF0C36-FE2C-4141-903D-A7690B8C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326359" y="4084484"/>
              <a:ext cx="1624222" cy="16242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04AAF0-E819-4B10-A6F0-E872DDA3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792264" y="3857688"/>
              <a:ext cx="1292408" cy="1292408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C2B856C-003D-4648-9354-295F9FB852B2}"/>
              </a:ext>
            </a:extLst>
          </p:cNvPr>
          <p:cNvSpPr txBox="1"/>
          <p:nvPr/>
        </p:nvSpPr>
        <p:spPr>
          <a:xfrm>
            <a:off x="3262218" y="1334596"/>
            <a:ext cx="82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customer </a:t>
            </a:r>
            <a:r>
              <a:rPr lang="en-US" dirty="0"/>
              <a:t>having lots of papers and want to recycle them, then register with us and we will collect the paper and earn credits.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48B31F-8EAF-43D5-B8DA-B23A0A0E6E2E}"/>
              </a:ext>
            </a:extLst>
          </p:cNvPr>
          <p:cNvSpPr txBox="1"/>
          <p:nvPr/>
        </p:nvSpPr>
        <p:spPr>
          <a:xfrm>
            <a:off x="3262218" y="4358178"/>
            <a:ext cx="820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a </a:t>
            </a:r>
            <a:r>
              <a:rPr lang="en-US" b="1" dirty="0"/>
              <a:t>paper recycling company </a:t>
            </a:r>
            <a:r>
              <a:rPr lang="en-US" dirty="0"/>
              <a:t>looking for paper raw materials, then register with us and provide us your requirement.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FDFBA2-729E-45E6-AC83-4A95F63E1D27}"/>
              </a:ext>
            </a:extLst>
          </p:cNvPr>
          <p:cNvSpPr/>
          <p:nvPr/>
        </p:nvSpPr>
        <p:spPr>
          <a:xfrm>
            <a:off x="3349301" y="2108948"/>
            <a:ext cx="2746699" cy="584775"/>
          </a:xfrm>
          <a:prstGeom prst="rect">
            <a:avLst/>
          </a:prstGeom>
          <a:solidFill>
            <a:srgbClr val="45992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Customer Registration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4FEBC4-EFBA-4036-B66C-4FFA2B70C91B}"/>
              </a:ext>
            </a:extLst>
          </p:cNvPr>
          <p:cNvSpPr/>
          <p:nvPr/>
        </p:nvSpPr>
        <p:spPr>
          <a:xfrm>
            <a:off x="3349302" y="5129148"/>
            <a:ext cx="2746698" cy="584775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 Registration </a:t>
            </a:r>
          </a:p>
        </p:txBody>
      </p:sp>
    </p:spTree>
    <p:extLst>
      <p:ext uri="{BB962C8B-B14F-4D97-AF65-F5344CB8AC3E}">
        <p14:creationId xmlns:p14="http://schemas.microsoft.com/office/powerpoint/2010/main" val="378586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7588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Verify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92C815-CFF8-40AA-A01A-8CF83AA92622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</p:spTree>
    <p:extLst>
      <p:ext uri="{BB962C8B-B14F-4D97-AF65-F5344CB8AC3E}">
        <p14:creationId xmlns:p14="http://schemas.microsoft.com/office/powerpoint/2010/main" val="54889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4960463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ACF777-C370-4AF3-B3D6-4203BDC0B48A}"/>
              </a:ext>
            </a:extLst>
          </p:cNvPr>
          <p:cNvSpPr txBox="1"/>
          <p:nvPr/>
        </p:nvSpPr>
        <p:spPr>
          <a:xfrm>
            <a:off x="2917460" y="1843380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 Details: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1890C4-50B5-4EA2-9551-EF077CD5DC2C}"/>
              </a:ext>
            </a:extLst>
          </p:cNvPr>
          <p:cNvGrpSpPr/>
          <p:nvPr/>
        </p:nvGrpSpPr>
        <p:grpSpPr>
          <a:xfrm>
            <a:off x="3087995" y="2474034"/>
            <a:ext cx="2084957" cy="369332"/>
            <a:chOff x="4202545" y="2913681"/>
            <a:chExt cx="2084957" cy="3693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3F19890-A66C-4B88-A96A-74D8C47F429D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D750F65-A2C6-47C4-B773-79D027ABB2AA}"/>
                </a:ext>
              </a:extLst>
            </p:cNvPr>
            <p:cNvSpPr txBox="1"/>
            <p:nvPr/>
          </p:nvSpPr>
          <p:spPr>
            <a:xfrm>
              <a:off x="4374083" y="2913681"/>
              <a:ext cx="191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Credit/Debit card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9F150333-A3ED-4C0C-906E-1169974DBB7C}"/>
              </a:ext>
            </a:extLst>
          </p:cNvPr>
          <p:cNvSpPr/>
          <p:nvPr/>
        </p:nvSpPr>
        <p:spPr>
          <a:xfrm>
            <a:off x="5388940" y="2572281"/>
            <a:ext cx="137160" cy="137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5C39BA-C920-455A-A29E-A5D28890EC52}"/>
              </a:ext>
            </a:extLst>
          </p:cNvPr>
          <p:cNvSpPr txBox="1"/>
          <p:nvPr/>
        </p:nvSpPr>
        <p:spPr>
          <a:xfrm>
            <a:off x="5560479" y="2456195"/>
            <a:ext cx="134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 banking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C88DEC0-5FC8-4F28-8EF3-EB3C1B499867}"/>
              </a:ext>
            </a:extLst>
          </p:cNvPr>
          <p:cNvGrpSpPr/>
          <p:nvPr/>
        </p:nvGrpSpPr>
        <p:grpSpPr>
          <a:xfrm>
            <a:off x="7245302" y="2456195"/>
            <a:ext cx="1520047" cy="369332"/>
            <a:chOff x="4202545" y="2913681"/>
            <a:chExt cx="1520047" cy="369332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715B3D-F9E6-4186-8667-00E481944663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rgbClr val="2256B4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9BDF377-2DA7-4597-8E48-BE3CE36C3274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UPI</a:t>
              </a:r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44C085-CD77-41F0-9E03-93BA16AFC1A4}"/>
              </a:ext>
            </a:extLst>
          </p:cNvPr>
          <p:cNvSpPr/>
          <p:nvPr/>
        </p:nvSpPr>
        <p:spPr>
          <a:xfrm>
            <a:off x="3128151" y="3009833"/>
            <a:ext cx="7064152" cy="1526992"/>
          </a:xfrm>
          <a:prstGeom prst="roundRect">
            <a:avLst>
              <a:gd name="adj" fmla="val 5262"/>
            </a:avLst>
          </a:prstGeom>
          <a:solidFill>
            <a:srgbClr val="FFFFFF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212FA70-3D18-4F20-823C-5A73E41C09E3}"/>
              </a:ext>
            </a:extLst>
          </p:cNvPr>
          <p:cNvSpPr txBox="1"/>
          <p:nvPr/>
        </p:nvSpPr>
        <p:spPr>
          <a:xfrm>
            <a:off x="3406304" y="3247334"/>
            <a:ext cx="276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enter your UPI ID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D9D42E-5DBE-4D17-946F-A58DD4D2F82C}"/>
              </a:ext>
            </a:extLst>
          </p:cNvPr>
          <p:cNvSpPr txBox="1"/>
          <p:nvPr/>
        </p:nvSpPr>
        <p:spPr>
          <a:xfrm>
            <a:off x="6838583" y="3718973"/>
            <a:ext cx="94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Verified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7B7A5-8423-4E16-A579-9A924A348F23}"/>
              </a:ext>
            </a:extLst>
          </p:cNvPr>
          <p:cNvSpPr/>
          <p:nvPr/>
        </p:nvSpPr>
        <p:spPr>
          <a:xfrm>
            <a:off x="3463981" y="3723987"/>
            <a:ext cx="3308466" cy="369332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Graphic 142" descr="Checkmark with solid fill">
            <a:extLst>
              <a:ext uri="{FF2B5EF4-FFF2-40B4-BE49-F238E27FC236}">
                <a16:creationId xmlns:a16="http://schemas.microsoft.com/office/drawing/2014/main" id="{CBD85172-F3FB-45BB-AADD-CF14186A7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1232" y="3783327"/>
            <a:ext cx="240624" cy="24062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0622F555-23F7-4B50-8156-2EC9848605E7}"/>
              </a:ext>
            </a:extLst>
          </p:cNvPr>
          <p:cNvSpPr txBox="1"/>
          <p:nvPr/>
        </p:nvSpPr>
        <p:spPr>
          <a:xfrm>
            <a:off x="3547132" y="3738191"/>
            <a:ext cx="3113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/>
              <a:t>Samplenumber@upi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62C564A-0C79-49A0-9539-AFE6D04A1098}"/>
              </a:ext>
            </a:extLst>
          </p:cNvPr>
          <p:cNvSpPr/>
          <p:nvPr/>
        </p:nvSpPr>
        <p:spPr>
          <a:xfrm>
            <a:off x="3477515" y="4765224"/>
            <a:ext cx="1337758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Now</a:t>
            </a:r>
          </a:p>
        </p:txBody>
      </p:sp>
    </p:spTree>
    <p:extLst>
      <p:ext uri="{BB962C8B-B14F-4D97-AF65-F5344CB8AC3E}">
        <p14:creationId xmlns:p14="http://schemas.microsoft.com/office/powerpoint/2010/main" val="326040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5DD6C-355B-4B29-909A-5ACD2EFE351E}"/>
              </a:ext>
            </a:extLst>
          </p:cNvPr>
          <p:cNvSpPr/>
          <p:nvPr/>
        </p:nvSpPr>
        <p:spPr>
          <a:xfrm>
            <a:off x="2331090" y="0"/>
            <a:ext cx="9860910" cy="6858000"/>
          </a:xfrm>
          <a:prstGeom prst="rect">
            <a:avLst/>
          </a:prstGeom>
          <a:solidFill>
            <a:srgbClr val="1D4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2E6953-6880-4D22-A253-9EB74DA37C0B}"/>
              </a:ext>
            </a:extLst>
          </p:cNvPr>
          <p:cNvSpPr/>
          <p:nvPr/>
        </p:nvSpPr>
        <p:spPr>
          <a:xfrm>
            <a:off x="3364992" y="1671123"/>
            <a:ext cx="6803136" cy="3604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EC703D-395C-4849-AA7A-A28AC7B44025}"/>
              </a:ext>
            </a:extLst>
          </p:cNvPr>
          <p:cNvSpPr/>
          <p:nvPr/>
        </p:nvSpPr>
        <p:spPr>
          <a:xfrm>
            <a:off x="9371214" y="3941973"/>
            <a:ext cx="2305227" cy="2245351"/>
          </a:xfrm>
          <a:prstGeom prst="ellipse">
            <a:avLst/>
          </a:prstGeom>
          <a:solidFill>
            <a:schemeClr val="bg1"/>
          </a:solidFill>
          <a:ln>
            <a:solidFill>
              <a:srgbClr val="E6E6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396FA9-9C14-432A-B18A-A7244957EA3E}"/>
              </a:ext>
            </a:extLst>
          </p:cNvPr>
          <p:cNvSpPr/>
          <p:nvPr/>
        </p:nvSpPr>
        <p:spPr>
          <a:xfrm>
            <a:off x="9688185" y="4250711"/>
            <a:ext cx="1671284" cy="1627874"/>
          </a:xfrm>
          <a:prstGeom prst="ellips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E2A5E0-1C2A-4A51-86AE-32B7B1AEA694}"/>
              </a:ext>
            </a:extLst>
          </p:cNvPr>
          <p:cNvSpPr txBox="1"/>
          <p:nvPr/>
        </p:nvSpPr>
        <p:spPr>
          <a:xfrm>
            <a:off x="3364993" y="1965651"/>
            <a:ext cx="680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Your order is complete!!!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060C59-C32B-4D08-832F-0368C820786E}"/>
              </a:ext>
            </a:extLst>
          </p:cNvPr>
          <p:cNvSpPr txBox="1"/>
          <p:nvPr/>
        </p:nvSpPr>
        <p:spPr>
          <a:xfrm>
            <a:off x="3553644" y="3963785"/>
            <a:ext cx="64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 for participating towards our paper recycling initiative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2D61F5-F5B6-441D-AAC3-73E885E8CB01}"/>
              </a:ext>
            </a:extLst>
          </p:cNvPr>
          <p:cNvSpPr txBox="1"/>
          <p:nvPr/>
        </p:nvSpPr>
        <p:spPr>
          <a:xfrm>
            <a:off x="3983874" y="2906510"/>
            <a:ext cx="536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order will be delivered to your firm address in 2 Working days.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12405AB-FD0E-44DD-B31F-2B4E4ADA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13040" y="4406350"/>
            <a:ext cx="1166613" cy="125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2BB433-5A65-4655-8065-6FAC4D008CA0}"/>
              </a:ext>
            </a:extLst>
          </p:cNvPr>
          <p:cNvSpPr/>
          <p:nvPr/>
        </p:nvSpPr>
        <p:spPr>
          <a:xfrm>
            <a:off x="5227509" y="2605313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16101-E361-4B96-91CF-A70E13C9131D}"/>
              </a:ext>
            </a:extLst>
          </p:cNvPr>
          <p:cNvSpPr txBox="1"/>
          <p:nvPr/>
        </p:nvSpPr>
        <p:spPr>
          <a:xfrm>
            <a:off x="2970414" y="2418763"/>
            <a:ext cx="204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Firm Name: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CCB46-D0D4-4AB9-8152-059AB5E83167}"/>
              </a:ext>
            </a:extLst>
          </p:cNvPr>
          <p:cNvSpPr/>
          <p:nvPr/>
        </p:nvSpPr>
        <p:spPr>
          <a:xfrm>
            <a:off x="5227509" y="3378035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74D1-08EB-4997-8F1A-0BC156C8DEB4}"/>
              </a:ext>
            </a:extLst>
          </p:cNvPr>
          <p:cNvSpPr txBox="1"/>
          <p:nvPr/>
        </p:nvSpPr>
        <p:spPr>
          <a:xfrm>
            <a:off x="2970414" y="3406213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Email ID: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E06FB-8CF6-4506-A601-07A28B4EF6AD}"/>
              </a:ext>
            </a:extLst>
          </p:cNvPr>
          <p:cNvSpPr/>
          <p:nvPr/>
        </p:nvSpPr>
        <p:spPr>
          <a:xfrm>
            <a:off x="5227509" y="406705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276A2-A6D7-44A6-AE06-7ECF6CD7683A}"/>
              </a:ext>
            </a:extLst>
          </p:cNvPr>
          <p:cNvSpPr txBox="1"/>
          <p:nvPr/>
        </p:nvSpPr>
        <p:spPr>
          <a:xfrm>
            <a:off x="2970414" y="409523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566D5-4CEA-404B-AC1B-70D7AECB8EFC}"/>
              </a:ext>
            </a:extLst>
          </p:cNvPr>
          <p:cNvSpPr/>
          <p:nvPr/>
        </p:nvSpPr>
        <p:spPr>
          <a:xfrm>
            <a:off x="5227509" y="474527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3EBD3-2BC2-4B00-8948-1E8CAC9581CD}"/>
              </a:ext>
            </a:extLst>
          </p:cNvPr>
          <p:cNvSpPr txBox="1"/>
          <p:nvPr/>
        </p:nvSpPr>
        <p:spPr>
          <a:xfrm>
            <a:off x="2970413" y="4773454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Confirm Password: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BD4606-E64C-410B-9969-1305441BA99D}"/>
              </a:ext>
            </a:extLst>
          </p:cNvPr>
          <p:cNvSpPr txBox="1"/>
          <p:nvPr/>
        </p:nvSpPr>
        <p:spPr>
          <a:xfrm>
            <a:off x="2759447" y="3402012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9ED10-E44E-4E22-8F7E-093AD8DFAFC3}"/>
              </a:ext>
            </a:extLst>
          </p:cNvPr>
          <p:cNvSpPr txBox="1"/>
          <p:nvPr/>
        </p:nvSpPr>
        <p:spPr>
          <a:xfrm>
            <a:off x="2775420" y="2413746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97564-0818-43A7-BC63-6C22152FC126}"/>
              </a:ext>
            </a:extLst>
          </p:cNvPr>
          <p:cNvSpPr txBox="1"/>
          <p:nvPr/>
        </p:nvSpPr>
        <p:spPr>
          <a:xfrm>
            <a:off x="2759446" y="407490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916DC-D88E-4FC5-AF2B-0E0B530D6C49}"/>
              </a:ext>
            </a:extLst>
          </p:cNvPr>
          <p:cNvSpPr txBox="1"/>
          <p:nvPr/>
        </p:nvSpPr>
        <p:spPr>
          <a:xfrm>
            <a:off x="2775419" y="4780725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A3DA44-7DA2-42D9-9235-DC0B8FE6A713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3ADB931-291D-4D64-B4FB-F1720852ACF6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62667B-4913-43D3-86D3-8B1EBC7B69AD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7DD8D7-D44E-49C6-9F70-F62D892721CC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1AFF604-CBEE-4B42-AAE8-7825859CA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0E9CF16-439D-4046-A7F3-2202F9FDB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3DC12E7-77B2-491A-B6A5-4C71FD515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3030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36AC20-07D3-4314-8FBF-F1F029849B7E}"/>
              </a:ext>
            </a:extLst>
          </p:cNvPr>
          <p:cNvSpPr/>
          <p:nvPr/>
        </p:nvSpPr>
        <p:spPr>
          <a:xfrm>
            <a:off x="5069854" y="386032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7EE6A-CABE-48F2-A59E-D89E62AFFDC0}"/>
              </a:ext>
            </a:extLst>
          </p:cNvPr>
          <p:cNvSpPr txBox="1"/>
          <p:nvPr/>
        </p:nvSpPr>
        <p:spPr>
          <a:xfrm>
            <a:off x="2528379" y="403208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Firm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477F9-4403-4FA5-A54B-0E13FA688DB2}"/>
              </a:ext>
            </a:extLst>
          </p:cNvPr>
          <p:cNvSpPr/>
          <p:nvPr/>
        </p:nvSpPr>
        <p:spPr>
          <a:xfrm>
            <a:off x="5069854" y="1027164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F5AEB3-4E0B-4EFB-BB3C-5DEF909F681B}"/>
              </a:ext>
            </a:extLst>
          </p:cNvPr>
          <p:cNvSpPr/>
          <p:nvPr/>
        </p:nvSpPr>
        <p:spPr>
          <a:xfrm>
            <a:off x="5069854" y="1717507"/>
            <a:ext cx="6297084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F2D71B-E73B-4C51-8700-21C2E0163EBB}"/>
              </a:ext>
            </a:extLst>
          </p:cNvPr>
          <p:cNvSpPr/>
          <p:nvPr/>
        </p:nvSpPr>
        <p:spPr>
          <a:xfrm>
            <a:off x="5069854" y="2407850"/>
            <a:ext cx="2970560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F0A9E-1F4C-42F3-AE7A-00FAF488DCCC}"/>
              </a:ext>
            </a:extLst>
          </p:cNvPr>
          <p:cNvSpPr/>
          <p:nvPr/>
        </p:nvSpPr>
        <p:spPr>
          <a:xfrm>
            <a:off x="8245366" y="2407850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FBABC-5D94-4020-B760-7666B946A1A7}"/>
              </a:ext>
            </a:extLst>
          </p:cNvPr>
          <p:cNvSpPr/>
          <p:nvPr/>
        </p:nvSpPr>
        <p:spPr>
          <a:xfrm>
            <a:off x="5069854" y="3057133"/>
            <a:ext cx="3121572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478E-0FD2-47F7-AC86-B037790CE969}"/>
              </a:ext>
            </a:extLst>
          </p:cNvPr>
          <p:cNvSpPr txBox="1"/>
          <p:nvPr/>
        </p:nvSpPr>
        <p:spPr>
          <a:xfrm>
            <a:off x="5183918" y="394620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E765-2B50-4FBC-BF85-DAE5406A20CD}"/>
              </a:ext>
            </a:extLst>
          </p:cNvPr>
          <p:cNvSpPr txBox="1"/>
          <p:nvPr/>
        </p:nvSpPr>
        <p:spPr>
          <a:xfrm>
            <a:off x="5183918" y="1018931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Line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262FB-68C1-4522-B429-D0C80CFBD999}"/>
              </a:ext>
            </a:extLst>
          </p:cNvPr>
          <p:cNvSpPr txBox="1"/>
          <p:nvPr/>
        </p:nvSpPr>
        <p:spPr>
          <a:xfrm>
            <a:off x="5183918" y="1723495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Landmark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6B7D9-0F47-40EC-B2EA-BF90D12D5583}"/>
              </a:ext>
            </a:extLst>
          </p:cNvPr>
          <p:cNvSpPr txBox="1"/>
          <p:nvPr/>
        </p:nvSpPr>
        <p:spPr>
          <a:xfrm>
            <a:off x="5183919" y="2425026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91753-C091-40A3-8AE1-620064B2514F}"/>
              </a:ext>
            </a:extLst>
          </p:cNvPr>
          <p:cNvSpPr txBox="1"/>
          <p:nvPr/>
        </p:nvSpPr>
        <p:spPr>
          <a:xfrm>
            <a:off x="8385787" y="2425026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19B0A-C970-4697-9FDC-EFAAA4798720}"/>
              </a:ext>
            </a:extLst>
          </p:cNvPr>
          <p:cNvSpPr txBox="1"/>
          <p:nvPr/>
        </p:nvSpPr>
        <p:spPr>
          <a:xfrm>
            <a:off x="5183919" y="3079135"/>
            <a:ext cx="221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Pin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42D9E-5AEF-46FF-9A71-7BF9E69AB4BA}"/>
              </a:ext>
            </a:extLst>
          </p:cNvPr>
          <p:cNvSpPr/>
          <p:nvPr/>
        </p:nvSpPr>
        <p:spPr>
          <a:xfrm>
            <a:off x="5072954" y="3896411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32048-58F2-4C0B-AB07-55943DC279E0}"/>
              </a:ext>
            </a:extLst>
          </p:cNvPr>
          <p:cNvSpPr txBox="1"/>
          <p:nvPr/>
        </p:nvSpPr>
        <p:spPr>
          <a:xfrm>
            <a:off x="2531479" y="3913587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Phone number: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BBA4B0-A687-4DAB-99F6-5F3CF580D148}"/>
              </a:ext>
            </a:extLst>
          </p:cNvPr>
          <p:cNvSpPr/>
          <p:nvPr/>
        </p:nvSpPr>
        <p:spPr>
          <a:xfrm>
            <a:off x="5124943" y="5518118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ED4F87-18B4-4A32-8BE6-391937CEAF91}"/>
              </a:ext>
            </a:extLst>
          </p:cNvPr>
          <p:cNvSpPr txBox="1"/>
          <p:nvPr/>
        </p:nvSpPr>
        <p:spPr>
          <a:xfrm>
            <a:off x="2371323" y="34024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7D69E-C7AB-4C65-9217-F4186878C22E}"/>
              </a:ext>
            </a:extLst>
          </p:cNvPr>
          <p:cNvSpPr txBox="1"/>
          <p:nvPr/>
        </p:nvSpPr>
        <p:spPr>
          <a:xfrm>
            <a:off x="2350427" y="3836590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14ED32-5B49-4686-9496-4B31448E813E}"/>
              </a:ext>
            </a:extLst>
          </p:cNvPr>
          <p:cNvSpPr/>
          <p:nvPr/>
        </p:nvSpPr>
        <p:spPr>
          <a:xfrm>
            <a:off x="5072954" y="4667216"/>
            <a:ext cx="3935751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7B574-9CAC-4121-886D-C06FA58AE7BC}"/>
              </a:ext>
            </a:extLst>
          </p:cNvPr>
          <p:cNvSpPr txBox="1"/>
          <p:nvPr/>
        </p:nvSpPr>
        <p:spPr>
          <a:xfrm>
            <a:off x="2531479" y="4684392"/>
            <a:ext cx="337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GSTIN:</a:t>
            </a:r>
          </a:p>
        </p:txBody>
      </p:sp>
    </p:spTree>
    <p:extLst>
      <p:ext uri="{BB962C8B-B14F-4D97-AF65-F5344CB8AC3E}">
        <p14:creationId xmlns:p14="http://schemas.microsoft.com/office/powerpoint/2010/main" val="35115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3738E2-DB0E-4F23-ABA6-E0FEDE201CB9}"/>
              </a:ext>
            </a:extLst>
          </p:cNvPr>
          <p:cNvSpPr/>
          <p:nvPr/>
        </p:nvSpPr>
        <p:spPr>
          <a:xfrm>
            <a:off x="4978400" y="2730274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D1723D-8988-48BF-9057-E940862B2B1A}"/>
              </a:ext>
            </a:extLst>
          </p:cNvPr>
          <p:cNvSpPr txBox="1"/>
          <p:nvPr/>
        </p:nvSpPr>
        <p:spPr>
          <a:xfrm>
            <a:off x="3337831" y="2728087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Consumer ID: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DD84C-921F-4AD7-A933-F14B97B71E0B}"/>
              </a:ext>
            </a:extLst>
          </p:cNvPr>
          <p:cNvSpPr txBox="1"/>
          <p:nvPr/>
        </p:nvSpPr>
        <p:spPr>
          <a:xfrm>
            <a:off x="3337831" y="3563694"/>
            <a:ext cx="204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Password: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B31D6-4689-4D4F-B635-A7387707EB5D}"/>
              </a:ext>
            </a:extLst>
          </p:cNvPr>
          <p:cNvSpPr/>
          <p:nvPr/>
        </p:nvSpPr>
        <p:spPr>
          <a:xfrm>
            <a:off x="4978400" y="3541888"/>
            <a:ext cx="3294743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F67DD-4667-4FE4-97F7-08F93EEC36EA}"/>
              </a:ext>
            </a:extLst>
          </p:cNvPr>
          <p:cNvSpPr/>
          <p:nvPr/>
        </p:nvSpPr>
        <p:spPr>
          <a:xfrm>
            <a:off x="5667828" y="4353502"/>
            <a:ext cx="1915886" cy="417287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0BD85-8050-4558-B06B-3842AFFFDD25}"/>
              </a:ext>
            </a:extLst>
          </p:cNvPr>
          <p:cNvSpPr txBox="1"/>
          <p:nvPr/>
        </p:nvSpPr>
        <p:spPr>
          <a:xfrm>
            <a:off x="5426531" y="4832024"/>
            <a:ext cx="38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user? </a:t>
            </a:r>
            <a:r>
              <a:rPr lang="en-US" u="sng" dirty="0"/>
              <a:t>Register now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324F8-3340-4BC0-98B7-76A5D5B07DBB}"/>
              </a:ext>
            </a:extLst>
          </p:cNvPr>
          <p:cNvGrpSpPr/>
          <p:nvPr/>
        </p:nvGrpSpPr>
        <p:grpSpPr>
          <a:xfrm>
            <a:off x="0" y="-38624"/>
            <a:ext cx="12192000" cy="2126744"/>
            <a:chOff x="0" y="841258"/>
            <a:chExt cx="12192000" cy="21267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9496D6-FBBF-4E0B-898D-DABB3BBD623E}"/>
                </a:ext>
              </a:extLst>
            </p:cNvPr>
            <p:cNvSpPr/>
            <p:nvPr/>
          </p:nvSpPr>
          <p:spPr>
            <a:xfrm>
              <a:off x="0" y="889161"/>
              <a:ext cx="12192000" cy="1244893"/>
            </a:xfrm>
            <a:prstGeom prst="rect">
              <a:avLst/>
            </a:prstGeom>
            <a:solidFill>
              <a:srgbClr val="225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4E7E2C-8F0B-4675-8570-767699E5E810}"/>
                </a:ext>
              </a:extLst>
            </p:cNvPr>
            <p:cNvSpPr txBox="1"/>
            <p:nvPr/>
          </p:nvSpPr>
          <p:spPr>
            <a:xfrm>
              <a:off x="4293660" y="1554528"/>
              <a:ext cx="655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Buy and Recycle Paper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8D1F6F9-4F05-4093-9157-DF6061E1B1CE}"/>
                </a:ext>
              </a:extLst>
            </p:cNvPr>
            <p:cNvGrpSpPr/>
            <p:nvPr/>
          </p:nvGrpSpPr>
          <p:grpSpPr>
            <a:xfrm>
              <a:off x="1161336" y="841258"/>
              <a:ext cx="2764026" cy="2126744"/>
              <a:chOff x="1340060" y="1409482"/>
              <a:chExt cx="2150450" cy="153422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B0ED9772-255D-48AB-A00E-68C246D48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340060" y="1409482"/>
                <a:ext cx="1026789" cy="102678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939A43-A5CD-4A98-9867-30D91AF01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109690" y="1459400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E425603-7EEE-469A-A45D-A278FF675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11200"/>
                        </a14:imgEffect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2085009" y="1562887"/>
                <a:ext cx="1380820" cy="138082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471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64E8F7-AFFB-4F9F-BEE7-4C1FA14432A2}"/>
              </a:ext>
            </a:extLst>
          </p:cNvPr>
          <p:cNvSpPr/>
          <p:nvPr/>
        </p:nvSpPr>
        <p:spPr>
          <a:xfrm>
            <a:off x="8014786" y="6197608"/>
            <a:ext cx="1747514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To List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97DB8-EBBF-499B-9E8D-8B7E3DC8E080}"/>
              </a:ext>
            </a:extLst>
          </p:cNvPr>
          <p:cNvSpPr txBox="1"/>
          <p:nvPr/>
        </p:nvSpPr>
        <p:spPr>
          <a:xfrm>
            <a:off x="2851237" y="125437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Paper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341AB-426F-4D67-B8B7-418AD2038B82}"/>
              </a:ext>
            </a:extLst>
          </p:cNvPr>
          <p:cNvSpPr txBox="1"/>
          <p:nvPr/>
        </p:nvSpPr>
        <p:spPr>
          <a:xfrm>
            <a:off x="2851237" y="1763236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paper type: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B1DC9A-D78E-457B-BC91-E851EC553BD5}"/>
              </a:ext>
            </a:extLst>
          </p:cNvPr>
          <p:cNvSpPr txBox="1"/>
          <p:nvPr/>
        </p:nvSpPr>
        <p:spPr>
          <a:xfrm>
            <a:off x="2851237" y="5021430"/>
            <a:ext cx="408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quality: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AB958B-5260-4C36-BFAE-4DAF80607CBE}"/>
              </a:ext>
            </a:extLst>
          </p:cNvPr>
          <p:cNvGrpSpPr/>
          <p:nvPr/>
        </p:nvGrpSpPr>
        <p:grpSpPr>
          <a:xfrm>
            <a:off x="4630997" y="5021430"/>
            <a:ext cx="1520047" cy="369332"/>
            <a:chOff x="4202545" y="2913681"/>
            <a:chExt cx="1520047" cy="3693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78AF1C0-9389-4F93-A8D2-E991FFB3D19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C998DC-53BF-4F69-8797-22E173D6E4A2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D09417-1979-4B4F-8314-AE1B926D1F0F}"/>
              </a:ext>
            </a:extLst>
          </p:cNvPr>
          <p:cNvGrpSpPr/>
          <p:nvPr/>
        </p:nvGrpSpPr>
        <p:grpSpPr>
          <a:xfrm>
            <a:off x="5875262" y="5030358"/>
            <a:ext cx="1520047" cy="369332"/>
            <a:chOff x="4202545" y="2913681"/>
            <a:chExt cx="1520047" cy="3693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9D63A53-77C0-48B8-95B2-5576545A0D57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256AA7-3A7E-4F9D-BAC3-107796BBEC09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Medium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DFBAC4-9B3D-442C-9FA7-435D9259F246}"/>
              </a:ext>
            </a:extLst>
          </p:cNvPr>
          <p:cNvGrpSpPr/>
          <p:nvPr/>
        </p:nvGrpSpPr>
        <p:grpSpPr>
          <a:xfrm>
            <a:off x="7368496" y="5021430"/>
            <a:ext cx="1520047" cy="369332"/>
            <a:chOff x="4202545" y="2913681"/>
            <a:chExt cx="1520047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DC5F6B-4D08-4FC7-A609-C58A3D4F74F4}"/>
                </a:ext>
              </a:extLst>
            </p:cNvPr>
            <p:cNvSpPr/>
            <p:nvPr/>
          </p:nvSpPr>
          <p:spPr>
            <a:xfrm>
              <a:off x="4202545" y="3029767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15ED3D-492F-49BA-8C74-059ABFE7E4CC}"/>
                </a:ext>
              </a:extLst>
            </p:cNvPr>
            <p:cNvSpPr txBox="1"/>
            <p:nvPr/>
          </p:nvSpPr>
          <p:spPr>
            <a:xfrm>
              <a:off x="4374084" y="2913681"/>
              <a:ext cx="134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1EFE30E-8FB6-460C-8B46-1DF595BC42D5}"/>
              </a:ext>
            </a:extLst>
          </p:cNvPr>
          <p:cNvSpPr txBox="1"/>
          <p:nvPr/>
        </p:nvSpPr>
        <p:spPr>
          <a:xfrm>
            <a:off x="2851237" y="5996309"/>
            <a:ext cx="282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 Quantity in Kgs: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06EFE7D-23DE-4552-BFA4-5D1513463CF0}"/>
              </a:ext>
            </a:extLst>
          </p:cNvPr>
          <p:cNvSpPr/>
          <p:nvPr/>
        </p:nvSpPr>
        <p:spPr>
          <a:xfrm>
            <a:off x="5287714" y="1850448"/>
            <a:ext cx="1700706" cy="42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3BE8AC-0E14-4CF1-9824-B6D06EB6F1D6}"/>
              </a:ext>
            </a:extLst>
          </p:cNvPr>
          <p:cNvSpPr txBox="1"/>
          <p:nvPr/>
        </p:nvSpPr>
        <p:spPr>
          <a:xfrm>
            <a:off x="5338431" y="1868804"/>
            <a:ext cx="150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A833FD-8433-4868-966F-F35297F5927D}"/>
              </a:ext>
            </a:extLst>
          </p:cNvPr>
          <p:cNvSpPr txBox="1"/>
          <p:nvPr/>
        </p:nvSpPr>
        <p:spPr>
          <a:xfrm rot="5400000">
            <a:off x="6585381" y="1913328"/>
            <a:ext cx="37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577C2D7-5E17-4508-9B3D-168C780159FE}"/>
              </a:ext>
            </a:extLst>
          </p:cNvPr>
          <p:cNvSpPr/>
          <p:nvPr/>
        </p:nvSpPr>
        <p:spPr>
          <a:xfrm>
            <a:off x="5287714" y="2265035"/>
            <a:ext cx="1700706" cy="2587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0D708A-319B-4146-B04B-32B947FD2A25}"/>
              </a:ext>
            </a:extLst>
          </p:cNvPr>
          <p:cNvSpPr txBox="1"/>
          <p:nvPr/>
        </p:nvSpPr>
        <p:spPr>
          <a:xfrm>
            <a:off x="5353784" y="2781885"/>
            <a:ext cx="129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Notebooks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315A69-FF48-4321-A4FA-D514772ACB10}"/>
              </a:ext>
            </a:extLst>
          </p:cNvPr>
          <p:cNvSpPr txBox="1"/>
          <p:nvPr/>
        </p:nvSpPr>
        <p:spPr>
          <a:xfrm>
            <a:off x="5353783" y="3571329"/>
            <a:ext cx="138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Magazines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75E0E6-59CE-4A65-A42A-A3F10E404740}"/>
              </a:ext>
            </a:extLst>
          </p:cNvPr>
          <p:cNvSpPr txBox="1"/>
          <p:nvPr/>
        </p:nvSpPr>
        <p:spPr>
          <a:xfrm>
            <a:off x="5353784" y="3966051"/>
            <a:ext cx="138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shredded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E5FE32-B6D1-42E1-A6DD-53719183B0C0}"/>
              </a:ext>
            </a:extLst>
          </p:cNvPr>
          <p:cNvSpPr txBox="1"/>
          <p:nvPr/>
        </p:nvSpPr>
        <p:spPr>
          <a:xfrm>
            <a:off x="5353784" y="4360773"/>
            <a:ext cx="97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8512BE-0EFF-41E4-9896-D616E2CD3957}"/>
              </a:ext>
            </a:extLst>
          </p:cNvPr>
          <p:cNvSpPr/>
          <p:nvPr/>
        </p:nvSpPr>
        <p:spPr>
          <a:xfrm>
            <a:off x="5287714" y="2393814"/>
            <a:ext cx="1700706" cy="389197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FFFAB0-4528-4FB7-A8D4-D2FF8E498698}"/>
              </a:ext>
            </a:extLst>
          </p:cNvPr>
          <p:cNvSpPr txBox="1"/>
          <p:nvPr/>
        </p:nvSpPr>
        <p:spPr>
          <a:xfrm>
            <a:off x="5353784" y="3176607"/>
            <a:ext cx="123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Cardboard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C164F1-A140-4601-8C01-8136606F44CE}"/>
              </a:ext>
            </a:extLst>
          </p:cNvPr>
          <p:cNvSpPr/>
          <p:nvPr/>
        </p:nvSpPr>
        <p:spPr>
          <a:xfrm>
            <a:off x="5079301" y="5971605"/>
            <a:ext cx="1508118" cy="417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2E3496-C2B7-478E-91CB-8C123279F5A1}"/>
              </a:ext>
            </a:extLst>
          </p:cNvPr>
          <p:cNvSpPr txBox="1"/>
          <p:nvPr/>
        </p:nvSpPr>
        <p:spPr>
          <a:xfrm>
            <a:off x="2854192" y="5496729"/>
            <a:ext cx="48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Paper unit price/Kg is 6 Kg (Auto generated)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8EC3A78-2716-43D4-A8D9-33824D0EC631}"/>
              </a:ext>
            </a:extLst>
          </p:cNvPr>
          <p:cNvSpPr txBox="1"/>
          <p:nvPr/>
        </p:nvSpPr>
        <p:spPr>
          <a:xfrm>
            <a:off x="5353784" y="2405451"/>
            <a:ext cx="16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Newspaper</a:t>
            </a:r>
          </a:p>
        </p:txBody>
      </p:sp>
    </p:spTree>
    <p:extLst>
      <p:ext uri="{BB962C8B-B14F-4D97-AF65-F5344CB8AC3E}">
        <p14:creationId xmlns:p14="http://schemas.microsoft.com/office/powerpoint/2010/main" val="346425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EE37A-CE3F-403F-81F6-4BAEE41D792A}"/>
              </a:ext>
            </a:extLst>
          </p:cNvPr>
          <p:cNvSpPr/>
          <p:nvPr/>
        </p:nvSpPr>
        <p:spPr>
          <a:xfrm>
            <a:off x="7854021" y="6327767"/>
            <a:ext cx="1704016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Item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593411" y="6332467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738360" y="6332467"/>
            <a:ext cx="2285594" cy="382566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Paper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6280892" y="2653102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7657105" y="2669004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495008" y="2649652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6121695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7522595" y="2534384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9489196" y="2530316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1520035F-3DC7-46C7-A3D7-4FF447F52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260272"/>
            <a:ext cx="365760" cy="365760"/>
          </a:xfrm>
          <a:prstGeom prst="rect">
            <a:avLst/>
          </a:prstGeom>
        </p:spPr>
      </p:pic>
      <p:pic>
        <p:nvPicPr>
          <p:cNvPr id="71" name="Graphic 70" descr="Garbage with solid fill">
            <a:extLst>
              <a:ext uri="{FF2B5EF4-FFF2-40B4-BE49-F238E27FC236}">
                <a16:creationId xmlns:a16="http://schemas.microsoft.com/office/drawing/2014/main" id="{D14F24E2-5906-4944-B0C4-69F15B7989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260272"/>
            <a:ext cx="365760" cy="365760"/>
          </a:xfrm>
          <a:prstGeom prst="rect">
            <a:avLst/>
          </a:prstGeom>
        </p:spPr>
      </p:pic>
      <p:pic>
        <p:nvPicPr>
          <p:cNvPr id="72" name="Graphic 71" descr="Pencil with solid fill">
            <a:extLst>
              <a:ext uri="{FF2B5EF4-FFF2-40B4-BE49-F238E27FC236}">
                <a16:creationId xmlns:a16="http://schemas.microsoft.com/office/drawing/2014/main" id="{54312599-4AD7-471F-A679-24E6CC4EC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3807694"/>
            <a:ext cx="365760" cy="365760"/>
          </a:xfrm>
          <a:prstGeom prst="rect">
            <a:avLst/>
          </a:prstGeom>
        </p:spPr>
      </p:pic>
      <p:pic>
        <p:nvPicPr>
          <p:cNvPr id="73" name="Graphic 72" descr="Garbage with solid fill">
            <a:extLst>
              <a:ext uri="{FF2B5EF4-FFF2-40B4-BE49-F238E27FC236}">
                <a16:creationId xmlns:a16="http://schemas.microsoft.com/office/drawing/2014/main" id="{586B97DB-C0DD-4594-849C-9A3AA5406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3809541"/>
            <a:ext cx="365760" cy="365760"/>
          </a:xfrm>
          <a:prstGeom prst="rect">
            <a:avLst/>
          </a:prstGeom>
        </p:spPr>
      </p:pic>
      <p:pic>
        <p:nvPicPr>
          <p:cNvPr id="74" name="Graphic 73" descr="Pencil with solid fill">
            <a:extLst>
              <a:ext uri="{FF2B5EF4-FFF2-40B4-BE49-F238E27FC236}">
                <a16:creationId xmlns:a16="http://schemas.microsoft.com/office/drawing/2014/main" id="{9B0DF448-E56A-43A4-9695-E91958E55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355116"/>
            <a:ext cx="365760" cy="365760"/>
          </a:xfrm>
          <a:prstGeom prst="rect">
            <a:avLst/>
          </a:prstGeom>
        </p:spPr>
      </p:pic>
      <p:pic>
        <p:nvPicPr>
          <p:cNvPr id="86" name="Graphic 85" descr="Garbage with solid fill">
            <a:extLst>
              <a:ext uri="{FF2B5EF4-FFF2-40B4-BE49-F238E27FC236}">
                <a16:creationId xmlns:a16="http://schemas.microsoft.com/office/drawing/2014/main" id="{054F2E7B-5970-41F3-90A7-E8F10A34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358810"/>
            <a:ext cx="365760" cy="365760"/>
          </a:xfrm>
          <a:prstGeom prst="rect">
            <a:avLst/>
          </a:prstGeom>
        </p:spPr>
      </p:pic>
      <p:pic>
        <p:nvPicPr>
          <p:cNvPr id="87" name="Graphic 86" descr="Pencil with solid fill">
            <a:extLst>
              <a:ext uri="{FF2B5EF4-FFF2-40B4-BE49-F238E27FC236}">
                <a16:creationId xmlns:a16="http://schemas.microsoft.com/office/drawing/2014/main" id="{05B54D55-4050-4518-A2EE-F93A057CF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4902538"/>
            <a:ext cx="365760" cy="365760"/>
          </a:xfrm>
          <a:prstGeom prst="rect">
            <a:avLst/>
          </a:prstGeom>
        </p:spPr>
      </p:pic>
      <p:pic>
        <p:nvPicPr>
          <p:cNvPr id="88" name="Graphic 87" descr="Garbage with solid fill">
            <a:extLst>
              <a:ext uri="{FF2B5EF4-FFF2-40B4-BE49-F238E27FC236}">
                <a16:creationId xmlns:a16="http://schemas.microsoft.com/office/drawing/2014/main" id="{FE0BFA6B-75F0-4EC7-952D-2BC1A711DB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4908079"/>
            <a:ext cx="365760" cy="365760"/>
          </a:xfrm>
          <a:prstGeom prst="rect">
            <a:avLst/>
          </a:prstGeom>
        </p:spPr>
      </p:pic>
      <p:pic>
        <p:nvPicPr>
          <p:cNvPr id="105" name="Graphic 104" descr="Pencil with solid fill">
            <a:extLst>
              <a:ext uri="{FF2B5EF4-FFF2-40B4-BE49-F238E27FC236}">
                <a16:creationId xmlns:a16="http://schemas.microsoft.com/office/drawing/2014/main" id="{238DC729-BB58-42A0-8838-3A2DC5F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9248" y="5449960"/>
            <a:ext cx="365760" cy="365760"/>
          </a:xfrm>
          <a:prstGeom prst="rect">
            <a:avLst/>
          </a:prstGeom>
        </p:spPr>
      </p:pic>
      <p:pic>
        <p:nvPicPr>
          <p:cNvPr id="107" name="Graphic 106" descr="Garbage with solid fill">
            <a:extLst>
              <a:ext uri="{FF2B5EF4-FFF2-40B4-BE49-F238E27FC236}">
                <a16:creationId xmlns:a16="http://schemas.microsoft.com/office/drawing/2014/main" id="{BEA17DEA-CA84-4A59-AA28-A6675E9DD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1904" y="5457348"/>
            <a:ext cx="365760" cy="3657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94590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153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8922927" y="3283797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6291720" y="3251102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30221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90055" y="178651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Buy paper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842871" y="2695749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262" y="2688340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Quantity in Kgs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3398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3398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625921" y="323398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43130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830889-C1DE-42B3-94DD-F0B739BE7CB2}"/>
              </a:ext>
            </a:extLst>
          </p:cNvPr>
          <p:cNvSpPr txBox="1"/>
          <p:nvPr/>
        </p:nvSpPr>
        <p:spPr>
          <a:xfrm>
            <a:off x="8514353" y="2708136"/>
            <a:ext cx="19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Availability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0201D6-34AE-453A-A356-EFBC641739AC}"/>
              </a:ext>
            </a:extLst>
          </p:cNvPr>
          <p:cNvSpPr txBox="1"/>
          <p:nvPr/>
        </p:nvSpPr>
        <p:spPr>
          <a:xfrm>
            <a:off x="8822128" y="3233987"/>
            <a:ext cx="776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642477" y="386053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F09DBF-4A34-415E-BC7D-156E9D83655C}"/>
              </a:ext>
            </a:extLst>
          </p:cNvPr>
          <p:cNvSpPr txBox="1"/>
          <p:nvPr/>
        </p:nvSpPr>
        <p:spPr>
          <a:xfrm>
            <a:off x="10497470" y="3857779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625921" y="443284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55A0D0-A55C-4F3A-BAC5-4CAAA7C95EFF}"/>
              </a:ext>
            </a:extLst>
          </p:cNvPr>
          <p:cNvSpPr txBox="1"/>
          <p:nvPr/>
        </p:nvSpPr>
        <p:spPr>
          <a:xfrm>
            <a:off x="8822128" y="4432849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DB710-E661-4A14-82FD-1FCB56664EC4}"/>
              </a:ext>
            </a:extLst>
          </p:cNvPr>
          <p:cNvSpPr/>
          <p:nvPr/>
        </p:nvSpPr>
        <p:spPr>
          <a:xfrm>
            <a:off x="8193023" y="6177741"/>
            <a:ext cx="1807419" cy="369332"/>
          </a:xfrm>
          <a:prstGeom prst="rect">
            <a:avLst/>
          </a:prstGeom>
          <a:solidFill>
            <a:srgbClr val="C43F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Check Paper Lot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B288B6-688B-4401-86B2-68E08F7A14DF}"/>
              </a:ext>
            </a:extLst>
          </p:cNvPr>
          <p:cNvSpPr txBox="1"/>
          <p:nvPr/>
        </p:nvSpPr>
        <p:spPr>
          <a:xfrm>
            <a:off x="8822128" y="3827187"/>
            <a:ext cx="79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CF5AE1-BEB7-4A95-B125-B716C956D4C4}"/>
              </a:ext>
            </a:extLst>
          </p:cNvPr>
          <p:cNvSpPr txBox="1"/>
          <p:nvPr/>
        </p:nvSpPr>
        <p:spPr>
          <a:xfrm>
            <a:off x="10489586" y="4952295"/>
            <a:ext cx="170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paper lot</a:t>
            </a:r>
          </a:p>
          <a:p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625921" y="5518096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C3BF27-8CAA-44DE-9892-39AB9374CF74}"/>
              </a:ext>
            </a:extLst>
          </p:cNvPr>
          <p:cNvSpPr txBox="1"/>
          <p:nvPr/>
        </p:nvSpPr>
        <p:spPr>
          <a:xfrm>
            <a:off x="8822128" y="5518097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  <a:p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633950" y="4976203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33AEBD5-A04D-4231-9AA3-5EE8F1F24217}"/>
              </a:ext>
            </a:extLst>
          </p:cNvPr>
          <p:cNvSpPr txBox="1"/>
          <p:nvPr/>
        </p:nvSpPr>
        <p:spPr>
          <a:xfrm>
            <a:off x="8830157" y="4976204"/>
            <a:ext cx="66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</a:p>
          <a:p>
            <a:endParaRPr lang="en-US" sz="16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2831915" y="1780261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Paper lot details: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10318252" y="6181181"/>
            <a:ext cx="1648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Paper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93411" y="253438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93411" y="316543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93411" y="371653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93411" y="426763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93411" y="481874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81210" y="265900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No.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822382" y="265900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76237" y="263598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758941" y="2561468"/>
            <a:ext cx="1992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Available 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782701" y="2650766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66420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97567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417356" y="253602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1084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93411" y="536984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600899" y="592094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33960" y="326657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59981" y="326657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87065" y="326657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10318252" y="253930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7DCAC0-B011-4C24-BF79-1133313D1BB4}"/>
              </a:ext>
            </a:extLst>
          </p:cNvPr>
          <p:cNvSpPr/>
          <p:nvPr/>
        </p:nvSpPr>
        <p:spPr>
          <a:xfrm>
            <a:off x="10987797" y="3318851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50516" y="386053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59981" y="386053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303621" y="386967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33960" y="443284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59981" y="443284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87065" y="443284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2C04BD-B474-4C95-BB92-4622E2ED793D}"/>
              </a:ext>
            </a:extLst>
          </p:cNvPr>
          <p:cNvSpPr/>
          <p:nvPr/>
        </p:nvSpPr>
        <p:spPr>
          <a:xfrm>
            <a:off x="11005213" y="4421350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33960" y="551809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59981" y="551809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87065" y="551809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41989" y="497620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68010" y="497620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95094" y="497620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76C14F-EEFA-409D-A705-9388800B06CB}"/>
              </a:ext>
            </a:extLst>
          </p:cNvPr>
          <p:cNvSpPr/>
          <p:nvPr/>
        </p:nvSpPr>
        <p:spPr>
          <a:xfrm>
            <a:off x="11006321" y="5470697"/>
            <a:ext cx="274320" cy="27432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62C5BB-1A74-4EBF-A565-C268E90A57BB}"/>
              </a:ext>
            </a:extLst>
          </p:cNvPr>
          <p:cNvSpPr txBox="1"/>
          <p:nvPr/>
        </p:nvSpPr>
        <p:spPr>
          <a:xfrm>
            <a:off x="8572901" y="2598099"/>
            <a:ext cx="1416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Required Quantity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AB6CD7-95CC-45E3-BFDA-29FCF94D7D14}"/>
              </a:ext>
            </a:extLst>
          </p:cNvPr>
          <p:cNvSpPr txBox="1"/>
          <p:nvPr/>
        </p:nvSpPr>
        <p:spPr>
          <a:xfrm>
            <a:off x="7337635" y="3266573"/>
            <a:ext cx="527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CC8290-3050-4070-893A-C74C1D426C48}"/>
              </a:ext>
            </a:extLst>
          </p:cNvPr>
          <p:cNvSpPr txBox="1"/>
          <p:nvPr/>
        </p:nvSpPr>
        <p:spPr>
          <a:xfrm>
            <a:off x="7354191" y="383662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FB0264-C8C2-4D4F-A3FB-FB56B4A707D1}"/>
              </a:ext>
            </a:extLst>
          </p:cNvPr>
          <p:cNvSpPr txBox="1"/>
          <p:nvPr/>
        </p:nvSpPr>
        <p:spPr>
          <a:xfrm>
            <a:off x="7337635" y="4408940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  <a:p>
            <a:endParaRPr 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BD38FA-E6AE-4537-BBA9-CE31359900FB}"/>
              </a:ext>
            </a:extLst>
          </p:cNvPr>
          <p:cNvSpPr txBox="1"/>
          <p:nvPr/>
        </p:nvSpPr>
        <p:spPr>
          <a:xfrm>
            <a:off x="7337635" y="5494188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25</a:t>
            </a:r>
          </a:p>
          <a:p>
            <a:endParaRPr 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7C7EA4-A6DB-46F7-80C7-A1774DCD395C}"/>
              </a:ext>
            </a:extLst>
          </p:cNvPr>
          <p:cNvSpPr txBox="1"/>
          <p:nvPr/>
        </p:nvSpPr>
        <p:spPr>
          <a:xfrm>
            <a:off x="7345664" y="4952295"/>
            <a:ext cx="209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pic>
        <p:nvPicPr>
          <p:cNvPr id="105" name="Graphic 104" descr="Close with solid fill">
            <a:extLst>
              <a:ext uri="{FF2B5EF4-FFF2-40B4-BE49-F238E27FC236}">
                <a16:creationId xmlns:a16="http://schemas.microsoft.com/office/drawing/2014/main" id="{6DFEE469-4BA1-40D1-8764-F45F66B62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44883" y="3869677"/>
            <a:ext cx="365760" cy="365760"/>
          </a:xfrm>
          <a:prstGeom prst="rect">
            <a:avLst/>
          </a:prstGeom>
        </p:spPr>
      </p:pic>
      <p:pic>
        <p:nvPicPr>
          <p:cNvPr id="107" name="Graphic 106" descr="Close with solid fill">
            <a:extLst>
              <a:ext uri="{FF2B5EF4-FFF2-40B4-BE49-F238E27FC236}">
                <a16:creationId xmlns:a16="http://schemas.microsoft.com/office/drawing/2014/main" id="{4F79CFC2-3E91-4797-9D7B-4FAFEC60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2568" y="4935822"/>
            <a:ext cx="365760" cy="365760"/>
          </a:xfrm>
          <a:prstGeom prst="rect">
            <a:avLst/>
          </a:prstGeom>
        </p:spPr>
      </p:pic>
      <p:pic>
        <p:nvPicPr>
          <p:cNvPr id="109" name="Graphic 108" descr="Checkmark with solid fill">
            <a:extLst>
              <a:ext uri="{FF2B5EF4-FFF2-40B4-BE49-F238E27FC236}">
                <a16:creationId xmlns:a16="http://schemas.microsoft.com/office/drawing/2014/main" id="{3C83D989-E878-4EBB-986A-6C7862211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6012" y="3346680"/>
            <a:ext cx="240624" cy="240624"/>
          </a:xfrm>
          <a:prstGeom prst="rect">
            <a:avLst/>
          </a:prstGeom>
        </p:spPr>
      </p:pic>
      <p:pic>
        <p:nvPicPr>
          <p:cNvPr id="111" name="Graphic 110" descr="Checkmark with solid fill">
            <a:extLst>
              <a:ext uri="{FF2B5EF4-FFF2-40B4-BE49-F238E27FC236}">
                <a16:creationId xmlns:a16="http://schemas.microsoft.com/office/drawing/2014/main" id="{9611DC48-117D-4E1C-9D8D-958D56558A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14119" y="4466321"/>
            <a:ext cx="240624" cy="240624"/>
          </a:xfrm>
          <a:prstGeom prst="rect">
            <a:avLst/>
          </a:prstGeom>
        </p:spPr>
      </p:pic>
      <p:pic>
        <p:nvPicPr>
          <p:cNvPr id="118" name="Graphic 117" descr="Checkmark with solid fill">
            <a:extLst>
              <a:ext uri="{FF2B5EF4-FFF2-40B4-BE49-F238E27FC236}">
                <a16:creationId xmlns:a16="http://schemas.microsoft.com/office/drawing/2014/main" id="{2011F67A-767F-4EE1-9595-D922914729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008" y="5487545"/>
            <a:ext cx="240624" cy="240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D24F10-D534-47EA-9627-455ACFBB55E7}"/>
              </a:ext>
            </a:extLst>
          </p:cNvPr>
          <p:cNvSpPr/>
          <p:nvPr/>
        </p:nvSpPr>
        <p:spPr>
          <a:xfrm>
            <a:off x="8494164" y="3291772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9065462" y="326657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7FD259-909E-40BE-ABF5-B13D8C7C3258}"/>
              </a:ext>
            </a:extLst>
          </p:cNvPr>
          <p:cNvSpPr/>
          <p:nvPr/>
        </p:nvSpPr>
        <p:spPr>
          <a:xfrm>
            <a:off x="8510645" y="3818538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7C4B878-E1A1-4086-BB53-0E7EDBF8CBD7}"/>
              </a:ext>
            </a:extLst>
          </p:cNvPr>
          <p:cNvSpPr/>
          <p:nvPr/>
        </p:nvSpPr>
        <p:spPr>
          <a:xfrm>
            <a:off x="8510645" y="4391264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936421-F17A-4A9D-8A1B-EBC20F6978B3}"/>
              </a:ext>
            </a:extLst>
          </p:cNvPr>
          <p:cNvSpPr/>
          <p:nvPr/>
        </p:nvSpPr>
        <p:spPr>
          <a:xfrm>
            <a:off x="8510645" y="4930006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45009F-0DDF-4B45-BCB4-CAA4B510352D}"/>
              </a:ext>
            </a:extLst>
          </p:cNvPr>
          <p:cNvSpPr/>
          <p:nvPr/>
        </p:nvSpPr>
        <p:spPr>
          <a:xfrm>
            <a:off x="8510645" y="5457039"/>
            <a:ext cx="1062255" cy="31398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9082018" y="381082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9065462" y="438313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9065462" y="546838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9073491" y="492649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06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F7B89-FD1B-425B-9349-22F8E4532035}"/>
              </a:ext>
            </a:extLst>
          </p:cNvPr>
          <p:cNvCxnSpPr/>
          <p:nvPr/>
        </p:nvCxnSpPr>
        <p:spPr>
          <a:xfrm>
            <a:off x="2331090" y="0"/>
            <a:ext cx="0" cy="685800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0B6FDE-090D-46B6-837B-03C5AC150FDA}"/>
              </a:ext>
            </a:extLst>
          </p:cNvPr>
          <p:cNvCxnSpPr>
            <a:cxnSpLocks/>
          </p:cNvCxnSpPr>
          <p:nvPr/>
        </p:nvCxnSpPr>
        <p:spPr>
          <a:xfrm>
            <a:off x="3495" y="16711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1736E-0221-4BA9-B78F-0B5E550B8263}"/>
              </a:ext>
            </a:extLst>
          </p:cNvPr>
          <p:cNvCxnSpPr>
            <a:cxnSpLocks/>
          </p:cNvCxnSpPr>
          <p:nvPr/>
        </p:nvCxnSpPr>
        <p:spPr>
          <a:xfrm>
            <a:off x="0" y="2319540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5D56B5-FE00-4873-8858-5D6DE5BB5B44}"/>
              </a:ext>
            </a:extLst>
          </p:cNvPr>
          <p:cNvCxnSpPr>
            <a:cxnSpLocks/>
          </p:cNvCxnSpPr>
          <p:nvPr/>
        </p:nvCxnSpPr>
        <p:spPr>
          <a:xfrm>
            <a:off x="0" y="2981606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C5BD50-390E-4208-B1E6-1AA61F8840FC}"/>
              </a:ext>
            </a:extLst>
          </p:cNvPr>
          <p:cNvCxnSpPr>
            <a:cxnSpLocks/>
          </p:cNvCxnSpPr>
          <p:nvPr/>
        </p:nvCxnSpPr>
        <p:spPr>
          <a:xfrm>
            <a:off x="3495" y="371862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1DD660-7DF8-484F-83DB-ABFF023D1785}"/>
              </a:ext>
            </a:extLst>
          </p:cNvPr>
          <p:cNvCxnSpPr>
            <a:cxnSpLocks/>
          </p:cNvCxnSpPr>
          <p:nvPr/>
        </p:nvCxnSpPr>
        <p:spPr>
          <a:xfrm>
            <a:off x="3495" y="4395679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19BB92-B2CF-41F7-8017-A837F9C8097D}"/>
              </a:ext>
            </a:extLst>
          </p:cNvPr>
          <p:cNvSpPr txBox="1"/>
          <p:nvPr/>
        </p:nvSpPr>
        <p:spPr>
          <a:xfrm>
            <a:off x="184316" y="248684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Reward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2F7A3-88BD-4D80-A496-DF25467EF2C5}"/>
              </a:ext>
            </a:extLst>
          </p:cNvPr>
          <p:cNvSpPr txBox="1"/>
          <p:nvPr/>
        </p:nvSpPr>
        <p:spPr>
          <a:xfrm>
            <a:off x="184316" y="3170173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6581A-6C05-4B58-A3A1-D01172416A50}"/>
              </a:ext>
            </a:extLst>
          </p:cNvPr>
          <p:cNvSpPr txBox="1"/>
          <p:nvPr/>
        </p:nvSpPr>
        <p:spPr>
          <a:xfrm>
            <a:off x="184316" y="3853498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Feedback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A733D7C-A8E8-4720-8261-20A9F32E0682}"/>
              </a:ext>
            </a:extLst>
          </p:cNvPr>
          <p:cNvSpPr/>
          <p:nvPr/>
        </p:nvSpPr>
        <p:spPr>
          <a:xfrm>
            <a:off x="0" y="1637692"/>
            <a:ext cx="2666921" cy="666859"/>
          </a:xfrm>
          <a:prstGeom prst="homePlate">
            <a:avLst/>
          </a:prstGeom>
          <a:solidFill>
            <a:srgbClr val="1D4999"/>
          </a:solidFill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30F963-B384-4826-9D98-E7CC161AA147}"/>
              </a:ext>
            </a:extLst>
          </p:cNvPr>
          <p:cNvCxnSpPr>
            <a:cxnSpLocks/>
          </p:cNvCxnSpPr>
          <p:nvPr/>
        </p:nvCxnSpPr>
        <p:spPr>
          <a:xfrm>
            <a:off x="2" y="5059483"/>
            <a:ext cx="233109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DCD6AE-A9D8-45E0-983A-C9B694FB6FBA}"/>
              </a:ext>
            </a:extLst>
          </p:cNvPr>
          <p:cNvSpPr txBox="1"/>
          <p:nvPr/>
        </p:nvSpPr>
        <p:spPr>
          <a:xfrm>
            <a:off x="184316" y="4536824"/>
            <a:ext cx="1655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Referrals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731A1-EEC5-4FAE-A378-7839EE9FB662}"/>
              </a:ext>
            </a:extLst>
          </p:cNvPr>
          <p:cNvSpPr txBox="1"/>
          <p:nvPr/>
        </p:nvSpPr>
        <p:spPr>
          <a:xfrm>
            <a:off x="184316" y="1741968"/>
            <a:ext cx="165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Buy Paper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E5D088-2B94-40ED-A8D4-6EA74CED5FFC}"/>
              </a:ext>
            </a:extLst>
          </p:cNvPr>
          <p:cNvSpPr txBox="1"/>
          <p:nvPr/>
        </p:nvSpPr>
        <p:spPr>
          <a:xfrm>
            <a:off x="2720647" y="182604"/>
            <a:ext cx="479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Recycle paper for credits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C3736C-F168-42D3-A703-BADAFA04379D}"/>
              </a:ext>
            </a:extLst>
          </p:cNvPr>
          <p:cNvSpPr txBox="1"/>
          <p:nvPr/>
        </p:nvSpPr>
        <p:spPr>
          <a:xfrm>
            <a:off x="2465093" y="521013"/>
            <a:ext cx="712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</a:t>
            </a:r>
            <a:r>
              <a:rPr lang="en-US" sz="2400" b="1" dirty="0"/>
              <a:t>John!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138961-4E23-4C27-BEFF-4420645B407E}"/>
              </a:ext>
            </a:extLst>
          </p:cNvPr>
          <p:cNvGrpSpPr/>
          <p:nvPr/>
        </p:nvGrpSpPr>
        <p:grpSpPr>
          <a:xfrm>
            <a:off x="9558037" y="187391"/>
            <a:ext cx="2203122" cy="1691980"/>
            <a:chOff x="9236022" y="324046"/>
            <a:chExt cx="2492331" cy="1914090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3ECA5A81-B693-4212-82BC-296AD7C5E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9953551" y="324046"/>
              <a:ext cx="1774802" cy="19140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F5B9EDA-A81A-4189-9574-7AC87B9A5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236022" y="430202"/>
              <a:ext cx="1319757" cy="142333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A9292DE-CF04-492F-A694-82FA623D6760}"/>
              </a:ext>
            </a:extLst>
          </p:cNvPr>
          <p:cNvSpPr txBox="1"/>
          <p:nvPr/>
        </p:nvSpPr>
        <p:spPr>
          <a:xfrm>
            <a:off x="6968784" y="5733579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amount to be Paid: Rs  771.00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75C750-DBC5-4E58-ACCB-8B24EADEB01C}"/>
              </a:ext>
            </a:extLst>
          </p:cNvPr>
          <p:cNvSpPr/>
          <p:nvPr/>
        </p:nvSpPr>
        <p:spPr>
          <a:xfrm>
            <a:off x="2614799" y="6242151"/>
            <a:ext cx="1040884" cy="3825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81CC90-CC32-4D2D-ADD4-6DA19A3BB416}"/>
              </a:ext>
            </a:extLst>
          </p:cNvPr>
          <p:cNvSpPr/>
          <p:nvPr/>
        </p:nvSpPr>
        <p:spPr>
          <a:xfrm>
            <a:off x="9473082" y="6219615"/>
            <a:ext cx="2310242" cy="382566"/>
          </a:xfrm>
          <a:prstGeom prst="rect">
            <a:avLst/>
          </a:prstGeom>
          <a:solidFill>
            <a:srgbClr val="1D49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B7D103F-5A57-4178-9AC3-ECC6236DFD27}"/>
              </a:ext>
            </a:extLst>
          </p:cNvPr>
          <p:cNvSpPr/>
          <p:nvPr/>
        </p:nvSpPr>
        <p:spPr>
          <a:xfrm>
            <a:off x="2560724" y="2234435"/>
            <a:ext cx="9439070" cy="3386564"/>
          </a:xfrm>
          <a:prstGeom prst="roundRect">
            <a:avLst>
              <a:gd name="adj" fmla="val 3778"/>
            </a:avLst>
          </a:prstGeom>
          <a:solidFill>
            <a:schemeClr val="bg1"/>
          </a:solidFill>
          <a:ln w="28575"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5D731C-4ABD-4B5A-98BC-851A7E2B6BEC}"/>
              </a:ext>
            </a:extLst>
          </p:cNvPr>
          <p:cNvCxnSpPr/>
          <p:nvPr/>
        </p:nvCxnSpPr>
        <p:spPr>
          <a:xfrm>
            <a:off x="2560724" y="2865483"/>
            <a:ext cx="9439076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0A3207-AD1C-4125-967B-978C90649052}"/>
              </a:ext>
            </a:extLst>
          </p:cNvPr>
          <p:cNvCxnSpPr/>
          <p:nvPr/>
        </p:nvCxnSpPr>
        <p:spPr>
          <a:xfrm>
            <a:off x="2560724" y="3416586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2E55D-A483-4A87-AF3A-80751475E140}"/>
              </a:ext>
            </a:extLst>
          </p:cNvPr>
          <p:cNvCxnSpPr/>
          <p:nvPr/>
        </p:nvCxnSpPr>
        <p:spPr>
          <a:xfrm>
            <a:off x="2560724" y="3967689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CFD2E8-18D4-4549-B103-E9015CE8414C}"/>
              </a:ext>
            </a:extLst>
          </p:cNvPr>
          <p:cNvCxnSpPr/>
          <p:nvPr/>
        </p:nvCxnSpPr>
        <p:spPr>
          <a:xfrm>
            <a:off x="2560724" y="4518792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FF46EB-44A9-427A-9D07-E6699DB9AE07}"/>
              </a:ext>
            </a:extLst>
          </p:cNvPr>
          <p:cNvSpPr txBox="1"/>
          <p:nvPr/>
        </p:nvSpPr>
        <p:spPr>
          <a:xfrm>
            <a:off x="2648523" y="2359058"/>
            <a:ext cx="10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Sl. 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A62C37-AED8-4F06-BE51-058CAB7B215F}"/>
              </a:ext>
            </a:extLst>
          </p:cNvPr>
          <p:cNvSpPr txBox="1"/>
          <p:nvPr/>
        </p:nvSpPr>
        <p:spPr>
          <a:xfrm>
            <a:off x="3789695" y="2359058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8AD5BE-31B9-4E93-BA10-CB69413B48F2}"/>
              </a:ext>
            </a:extLst>
          </p:cNvPr>
          <p:cNvSpPr txBox="1"/>
          <p:nvPr/>
        </p:nvSpPr>
        <p:spPr>
          <a:xfrm>
            <a:off x="5243550" y="2336036"/>
            <a:ext cx="8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0E26-64D6-4421-AD72-5EA0FB6E2ADD}"/>
              </a:ext>
            </a:extLst>
          </p:cNvPr>
          <p:cNvSpPr txBox="1"/>
          <p:nvPr/>
        </p:nvSpPr>
        <p:spPr>
          <a:xfrm>
            <a:off x="6438878" y="2334990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Quantity (in Kgs)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AC41E-1B68-4C5B-B958-CDD23FF86946}"/>
              </a:ext>
            </a:extLst>
          </p:cNvPr>
          <p:cNvSpPr txBox="1"/>
          <p:nvPr/>
        </p:nvSpPr>
        <p:spPr>
          <a:xfrm>
            <a:off x="10967902" y="2342441"/>
            <a:ext cx="133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DC5A23-9CE0-49B9-A881-5687D0DB245C}"/>
              </a:ext>
            </a:extLst>
          </p:cNvPr>
          <p:cNvCxnSpPr/>
          <p:nvPr/>
        </p:nvCxnSpPr>
        <p:spPr>
          <a:xfrm>
            <a:off x="3733733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E3D88-AA94-4255-9AF4-68146B34CF56}"/>
              </a:ext>
            </a:extLst>
          </p:cNvPr>
          <p:cNvCxnSpPr/>
          <p:nvPr/>
        </p:nvCxnSpPr>
        <p:spPr>
          <a:xfrm>
            <a:off x="5064880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B9CE3-C0D7-4E4A-B5BE-3B8E8232E9DF}"/>
              </a:ext>
            </a:extLst>
          </p:cNvPr>
          <p:cNvCxnSpPr>
            <a:cxnSpLocks/>
          </p:cNvCxnSpPr>
          <p:nvPr/>
        </p:nvCxnSpPr>
        <p:spPr>
          <a:xfrm flipH="1">
            <a:off x="6384669" y="2236075"/>
            <a:ext cx="0" cy="3386564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16B146-86FB-4D85-AE62-DC191E5391DD}"/>
              </a:ext>
            </a:extLst>
          </p:cNvPr>
          <p:cNvCxnSpPr/>
          <p:nvPr/>
        </p:nvCxnSpPr>
        <p:spPr>
          <a:xfrm>
            <a:off x="8075765" y="2239359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E36938B-F5E2-4278-91B5-BACA42864B79}"/>
              </a:ext>
            </a:extLst>
          </p:cNvPr>
          <p:cNvCxnSpPr/>
          <p:nvPr/>
        </p:nvCxnSpPr>
        <p:spPr>
          <a:xfrm>
            <a:off x="2560724" y="5069895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8CFFBE-64AD-4ACA-B071-8FAE72D45574}"/>
              </a:ext>
            </a:extLst>
          </p:cNvPr>
          <p:cNvCxnSpPr/>
          <p:nvPr/>
        </p:nvCxnSpPr>
        <p:spPr>
          <a:xfrm>
            <a:off x="2568212" y="5620998"/>
            <a:ext cx="9439076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F6591F-ACAC-4369-AFDF-D7FC1D039A2F}"/>
              </a:ext>
            </a:extLst>
          </p:cNvPr>
          <p:cNvSpPr txBox="1"/>
          <p:nvPr/>
        </p:nvSpPr>
        <p:spPr>
          <a:xfrm>
            <a:off x="2901273" y="296662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BE6C22-5F3F-4775-952D-2F71C1793AA0}"/>
              </a:ext>
            </a:extLst>
          </p:cNvPr>
          <p:cNvSpPr txBox="1"/>
          <p:nvPr/>
        </p:nvSpPr>
        <p:spPr>
          <a:xfrm>
            <a:off x="3827294" y="296662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DE3328-A2A1-42D2-B135-3276731B405F}"/>
              </a:ext>
            </a:extLst>
          </p:cNvPr>
          <p:cNvSpPr txBox="1"/>
          <p:nvPr/>
        </p:nvSpPr>
        <p:spPr>
          <a:xfrm>
            <a:off x="5254378" y="296662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Medium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44749F-DF83-4E3C-BA0A-FCF1BDC686F3}"/>
              </a:ext>
            </a:extLst>
          </p:cNvPr>
          <p:cNvCxnSpPr/>
          <p:nvPr/>
        </p:nvCxnSpPr>
        <p:spPr>
          <a:xfrm>
            <a:off x="9334589" y="2254303"/>
            <a:ext cx="0" cy="338328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FFDD62E-9823-4511-8D0D-A858D8D0C9FF}"/>
              </a:ext>
            </a:extLst>
          </p:cNvPr>
          <p:cNvSpPr txBox="1"/>
          <p:nvPr/>
        </p:nvSpPr>
        <p:spPr>
          <a:xfrm>
            <a:off x="2917829" y="356058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4E115B-AC06-4CF9-BA44-B1710ECE370F}"/>
              </a:ext>
            </a:extLst>
          </p:cNvPr>
          <p:cNvSpPr txBox="1"/>
          <p:nvPr/>
        </p:nvSpPr>
        <p:spPr>
          <a:xfrm>
            <a:off x="3827294" y="356058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Newspaper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9D7E79-783D-49EF-A7B8-352B9BAAA4A4}"/>
              </a:ext>
            </a:extLst>
          </p:cNvPr>
          <p:cNvSpPr txBox="1"/>
          <p:nvPr/>
        </p:nvSpPr>
        <p:spPr>
          <a:xfrm>
            <a:off x="5270934" y="3569727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08B29-0F04-4210-BF48-8DB6DC7E6D90}"/>
              </a:ext>
            </a:extLst>
          </p:cNvPr>
          <p:cNvSpPr txBox="1"/>
          <p:nvPr/>
        </p:nvSpPr>
        <p:spPr>
          <a:xfrm>
            <a:off x="2901273" y="4132898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275FEF-08CA-408F-926F-65C5B546C6E1}"/>
              </a:ext>
            </a:extLst>
          </p:cNvPr>
          <p:cNvSpPr txBox="1"/>
          <p:nvPr/>
        </p:nvSpPr>
        <p:spPr>
          <a:xfrm>
            <a:off x="3827294" y="4132898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E18821-345C-42F2-BE5A-BADE7FF110E6}"/>
              </a:ext>
            </a:extLst>
          </p:cNvPr>
          <p:cNvSpPr txBox="1"/>
          <p:nvPr/>
        </p:nvSpPr>
        <p:spPr>
          <a:xfrm>
            <a:off x="5254378" y="4132898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84BF75-A7EC-4CD7-9FE7-F192546F9BEC}"/>
              </a:ext>
            </a:extLst>
          </p:cNvPr>
          <p:cNvSpPr txBox="1"/>
          <p:nvPr/>
        </p:nvSpPr>
        <p:spPr>
          <a:xfrm>
            <a:off x="2901273" y="5218146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9E811B4-2FDF-4D11-B1CA-612FFAE89F85}"/>
              </a:ext>
            </a:extLst>
          </p:cNvPr>
          <p:cNvSpPr txBox="1"/>
          <p:nvPr/>
        </p:nvSpPr>
        <p:spPr>
          <a:xfrm>
            <a:off x="3827294" y="5218146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Magazines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4A3C-BFCC-45AD-B351-C9D7D3317AC2}"/>
              </a:ext>
            </a:extLst>
          </p:cNvPr>
          <p:cNvSpPr txBox="1"/>
          <p:nvPr/>
        </p:nvSpPr>
        <p:spPr>
          <a:xfrm>
            <a:off x="5254378" y="5218146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C21BB0-F43C-4068-8D28-40A927AE9EEF}"/>
              </a:ext>
            </a:extLst>
          </p:cNvPr>
          <p:cNvSpPr txBox="1"/>
          <p:nvPr/>
        </p:nvSpPr>
        <p:spPr>
          <a:xfrm>
            <a:off x="2909302" y="4676253"/>
            <a:ext cx="36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1E50AD4-F097-4DA5-93F2-BEB9ED91ECF7}"/>
              </a:ext>
            </a:extLst>
          </p:cNvPr>
          <p:cNvSpPr txBox="1"/>
          <p:nvPr/>
        </p:nvSpPr>
        <p:spPr>
          <a:xfrm>
            <a:off x="3835323" y="4676253"/>
            <a:ext cx="2091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Cardboard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7CB580-E607-4DA6-8EA3-F248F22FD87A}"/>
              </a:ext>
            </a:extLst>
          </p:cNvPr>
          <p:cNvSpPr txBox="1"/>
          <p:nvPr/>
        </p:nvSpPr>
        <p:spPr>
          <a:xfrm>
            <a:off x="5262407" y="4676253"/>
            <a:ext cx="125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E0C2DC-C9A8-4D2C-A80E-294B8FB3A5E1}"/>
              </a:ext>
            </a:extLst>
          </p:cNvPr>
          <p:cNvSpPr txBox="1"/>
          <p:nvPr/>
        </p:nvSpPr>
        <p:spPr>
          <a:xfrm>
            <a:off x="7322384" y="298861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B2C8A1-9F04-408A-92B1-632F3338D395}"/>
              </a:ext>
            </a:extLst>
          </p:cNvPr>
          <p:cNvSpPr txBox="1"/>
          <p:nvPr/>
        </p:nvSpPr>
        <p:spPr>
          <a:xfrm>
            <a:off x="7430380" y="3542014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4E03D2-0419-432C-B06F-CAB2C29BD16C}"/>
              </a:ext>
            </a:extLst>
          </p:cNvPr>
          <p:cNvSpPr txBox="1"/>
          <p:nvPr/>
        </p:nvSpPr>
        <p:spPr>
          <a:xfrm>
            <a:off x="7322384" y="4059465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  <a:p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94A1D5-B5E9-41D9-AEDA-D24D3B3234E9}"/>
              </a:ext>
            </a:extLst>
          </p:cNvPr>
          <p:cNvSpPr txBox="1"/>
          <p:nvPr/>
        </p:nvSpPr>
        <p:spPr>
          <a:xfrm>
            <a:off x="7413824" y="514471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10C9E3-4441-433D-9BC4-A67923943A55}"/>
              </a:ext>
            </a:extLst>
          </p:cNvPr>
          <p:cNvSpPr txBox="1"/>
          <p:nvPr/>
        </p:nvSpPr>
        <p:spPr>
          <a:xfrm>
            <a:off x="7330413" y="460282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35</a:t>
            </a:r>
          </a:p>
          <a:p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5E3E1E-BFD7-4EA3-8866-6CC5DA91801C}"/>
              </a:ext>
            </a:extLst>
          </p:cNvPr>
          <p:cNvSpPr txBox="1"/>
          <p:nvPr/>
        </p:nvSpPr>
        <p:spPr>
          <a:xfrm>
            <a:off x="8101303" y="2368699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Price per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47E66C-4AA6-4F06-9B54-AB6CA426C5FF}"/>
              </a:ext>
            </a:extLst>
          </p:cNvPr>
          <p:cNvSpPr txBox="1"/>
          <p:nvPr/>
        </p:nvSpPr>
        <p:spPr>
          <a:xfrm>
            <a:off x="8811782" y="2962122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  <a:p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49911C-166E-41D2-A0AF-4228C3498759}"/>
              </a:ext>
            </a:extLst>
          </p:cNvPr>
          <p:cNvSpPr txBox="1"/>
          <p:nvPr/>
        </p:nvSpPr>
        <p:spPr>
          <a:xfrm>
            <a:off x="8811782" y="354997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  <a:p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77CF3-C332-4F1D-BD37-20346BE54695}"/>
              </a:ext>
            </a:extLst>
          </p:cNvPr>
          <p:cNvSpPr txBox="1"/>
          <p:nvPr/>
        </p:nvSpPr>
        <p:spPr>
          <a:xfrm>
            <a:off x="8747774" y="408916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B4F469-93E8-4CC6-982A-6FAB845648AF}"/>
              </a:ext>
            </a:extLst>
          </p:cNvPr>
          <p:cNvSpPr txBox="1"/>
          <p:nvPr/>
        </p:nvSpPr>
        <p:spPr>
          <a:xfrm>
            <a:off x="8747774" y="5182476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  <a:p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BA43E-14D0-4D0D-8386-016FA29E03FD}"/>
              </a:ext>
            </a:extLst>
          </p:cNvPr>
          <p:cNvSpPr txBox="1"/>
          <p:nvPr/>
        </p:nvSpPr>
        <p:spPr>
          <a:xfrm>
            <a:off x="8811782" y="4630590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  <a:p>
            <a:endParaRPr 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2DC696-37EC-4E5A-875D-1DEA83B9E694}"/>
              </a:ext>
            </a:extLst>
          </p:cNvPr>
          <p:cNvSpPr txBox="1"/>
          <p:nvPr/>
        </p:nvSpPr>
        <p:spPr>
          <a:xfrm>
            <a:off x="9433905" y="2356482"/>
            <a:ext cx="1992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Paper Price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49C061-ADD5-427D-8D24-7AE89A3A3B7F}"/>
              </a:ext>
            </a:extLst>
          </p:cNvPr>
          <p:cNvSpPr txBox="1"/>
          <p:nvPr/>
        </p:nvSpPr>
        <p:spPr>
          <a:xfrm>
            <a:off x="10100175" y="2922023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66</a:t>
            </a:r>
          </a:p>
          <a:p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6F6F599-9C6D-478D-9DF6-EB86F20E7E07}"/>
              </a:ext>
            </a:extLst>
          </p:cNvPr>
          <p:cNvSpPr txBox="1"/>
          <p:nvPr/>
        </p:nvSpPr>
        <p:spPr>
          <a:xfrm>
            <a:off x="10100175" y="3509879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</a:p>
          <a:p>
            <a:endParaRPr lang="en-US" sz="16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A698885-B2D4-4021-B131-18CD98EEF4E8}"/>
              </a:ext>
            </a:extLst>
          </p:cNvPr>
          <p:cNvSpPr txBox="1"/>
          <p:nvPr/>
        </p:nvSpPr>
        <p:spPr>
          <a:xfrm>
            <a:off x="10017879" y="4049061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300</a:t>
            </a:r>
          </a:p>
          <a:p>
            <a:endParaRPr lang="en-US" sz="1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F6B4E2D-80C6-4BFB-9B3C-8718392051B4}"/>
              </a:ext>
            </a:extLst>
          </p:cNvPr>
          <p:cNvSpPr txBox="1"/>
          <p:nvPr/>
        </p:nvSpPr>
        <p:spPr>
          <a:xfrm>
            <a:off x="10100175" y="5142377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  <a:p>
            <a:endParaRPr lang="en-US" sz="1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344B9B-125C-4ACE-9B77-0CDFF87AA0CB}"/>
              </a:ext>
            </a:extLst>
          </p:cNvPr>
          <p:cNvSpPr txBox="1"/>
          <p:nvPr/>
        </p:nvSpPr>
        <p:spPr>
          <a:xfrm>
            <a:off x="10017879" y="4580308"/>
            <a:ext cx="528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280</a:t>
            </a:r>
          </a:p>
          <a:p>
            <a:endParaRPr lang="en-US" sz="1600" dirty="0"/>
          </a:p>
        </p:txBody>
      </p:sp>
      <p:pic>
        <p:nvPicPr>
          <p:cNvPr id="130" name="Graphic 129" descr="Garbage with solid fill">
            <a:extLst>
              <a:ext uri="{FF2B5EF4-FFF2-40B4-BE49-F238E27FC236}">
                <a16:creationId xmlns:a16="http://schemas.microsoft.com/office/drawing/2014/main" id="{98822E2B-4A04-4CEC-9157-BF210A285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019" y="2960615"/>
            <a:ext cx="365760" cy="365760"/>
          </a:xfrm>
          <a:prstGeom prst="rect">
            <a:avLst/>
          </a:prstGeom>
        </p:spPr>
      </p:pic>
      <p:pic>
        <p:nvPicPr>
          <p:cNvPr id="131" name="Graphic 130" descr="Garbage with solid fill">
            <a:extLst>
              <a:ext uri="{FF2B5EF4-FFF2-40B4-BE49-F238E27FC236}">
                <a16:creationId xmlns:a16="http://schemas.microsoft.com/office/drawing/2014/main" id="{6FEDE21A-D684-4F5F-B9BC-9F44E9D77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8927" y="3495776"/>
            <a:ext cx="365760" cy="365760"/>
          </a:xfrm>
          <a:prstGeom prst="rect">
            <a:avLst/>
          </a:prstGeom>
        </p:spPr>
      </p:pic>
      <p:pic>
        <p:nvPicPr>
          <p:cNvPr id="132" name="Graphic 131" descr="Garbage with solid fill">
            <a:extLst>
              <a:ext uri="{FF2B5EF4-FFF2-40B4-BE49-F238E27FC236}">
                <a16:creationId xmlns:a16="http://schemas.microsoft.com/office/drawing/2014/main" id="{A91644E2-A687-45B5-ADA1-21CB5296C6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8470" y="4022916"/>
            <a:ext cx="365760" cy="365760"/>
          </a:xfrm>
          <a:prstGeom prst="rect">
            <a:avLst/>
          </a:prstGeom>
        </p:spPr>
      </p:pic>
      <p:pic>
        <p:nvPicPr>
          <p:cNvPr id="133" name="Graphic 132" descr="Garbage with solid fill">
            <a:extLst>
              <a:ext uri="{FF2B5EF4-FFF2-40B4-BE49-F238E27FC236}">
                <a16:creationId xmlns:a16="http://schemas.microsoft.com/office/drawing/2014/main" id="{D6D5445C-0A29-4E65-85FE-659C9C0D1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0768" y="4586652"/>
            <a:ext cx="365760" cy="365760"/>
          </a:xfrm>
          <a:prstGeom prst="rect">
            <a:avLst/>
          </a:prstGeom>
        </p:spPr>
      </p:pic>
      <p:pic>
        <p:nvPicPr>
          <p:cNvPr id="134" name="Graphic 133" descr="Garbage with solid fill">
            <a:extLst>
              <a:ext uri="{FF2B5EF4-FFF2-40B4-BE49-F238E27FC236}">
                <a16:creationId xmlns:a16="http://schemas.microsoft.com/office/drawing/2014/main" id="{5A5FC5DB-51F8-484E-B068-795AB25FAE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13114" y="5133094"/>
            <a:ext cx="365760" cy="36576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E2BB2FB-BF55-4C2B-BEB0-E9967A5D7F5B}"/>
              </a:ext>
            </a:extLst>
          </p:cNvPr>
          <p:cNvSpPr txBox="1"/>
          <p:nvPr/>
        </p:nvSpPr>
        <p:spPr>
          <a:xfrm>
            <a:off x="2720647" y="1732064"/>
            <a:ext cx="408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Order Summary:</a:t>
            </a:r>
          </a:p>
        </p:txBody>
      </p:sp>
    </p:spTree>
    <p:extLst>
      <p:ext uri="{BB962C8B-B14F-4D97-AF65-F5344CB8AC3E}">
        <p14:creationId xmlns:p14="http://schemas.microsoft.com/office/powerpoint/2010/main" val="184535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539</Words>
  <Application>Microsoft Office PowerPoint</Application>
  <PresentationFormat>Widescreen</PresentationFormat>
  <Paragraphs>262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Nag .</dc:creator>
  <cp:lastModifiedBy>Nandini Gowdru</cp:lastModifiedBy>
  <cp:revision>13</cp:revision>
  <dcterms:created xsi:type="dcterms:W3CDTF">2021-06-11T06:34:51Z</dcterms:created>
  <dcterms:modified xsi:type="dcterms:W3CDTF">2021-06-13T16:25:18Z</dcterms:modified>
</cp:coreProperties>
</file>