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309" r:id="rId3"/>
    <p:sldId id="310" r:id="rId4"/>
    <p:sldId id="312" r:id="rId5"/>
    <p:sldId id="313" r:id="rId6"/>
    <p:sldId id="315" r:id="rId7"/>
    <p:sldId id="316" r:id="rId8"/>
    <p:sldId id="318" r:id="rId9"/>
    <p:sldId id="319" r:id="rId10"/>
    <p:sldId id="321" r:id="rId11"/>
    <p:sldId id="320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1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66296-D2A7-4625-BDB2-58207B6DED5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C6C6-55F5-44EB-AC7D-BEE2EB01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5EE-E383-41DD-8B6F-5056A607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267FE-66F5-438F-82F7-F130AC1D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671B-0EC8-439D-A7E2-6A0C2BD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5F4D-81EC-4949-B3B9-42BBA1B3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6DBA-3760-4A24-81C4-977EF55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CDB-FA6A-4680-9982-A40FD7FA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4CD1-CCB0-45E6-B747-05F1BFC9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74A4-E16B-453A-89D8-BF5E3C58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A0DD-682A-42BB-925A-54E64CF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5E83-CB28-4E40-B88A-842C5835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FEEE-A5ED-40C8-920F-1006945C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0F86-3D74-4B50-9F24-4885DB8D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AAC-84B8-44E0-80FE-11C877BF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323-60AD-4550-A71B-3D80B33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91E4-83E0-49EA-A37E-A9C65EBA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44D8-C1AD-4B05-AA85-0B9FBC1E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9A22-C772-4EC4-B089-658BE50C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5286-42BD-4F44-B9C2-6055750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EB59-0BF8-4547-9F39-D33E29DD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F5F6-E5B9-4339-B545-9AD291BC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388-334A-4C06-87C8-7495F6C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53F-B08E-4B7E-A978-E6C42E22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6688-117F-47A6-8424-8CFA69A8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CD44-2C38-4738-A5F8-2DA2DDC8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FFB9-A04C-48E6-AC89-217D43D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EB0-1520-40BB-A147-BCBFD0F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E1F5-CE8A-4F1A-8A7A-37BF148B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5BD5-B185-487C-81A5-4493B723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2D1B-6056-4322-B302-E6A31345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B547-F35A-4EF6-9B34-1E0D040D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5E03-0D87-4EC3-93FE-ACD01AB2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FF2-CFC1-460C-9353-F2F3D4A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B069-9F62-4397-AE57-7E4C6EEE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05EA-F23B-435D-A578-D3D97B80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A9C-0C35-4317-A07F-026FA706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95426-F934-4F6B-A8FF-973A031E6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B778-FEF0-4837-8C40-FC6E0AA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15F54-8373-4EE9-A8AE-0F68EEF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1C57-A20A-47E6-B440-424D4C7A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19E-B6B4-4A7B-9292-CE225138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B6F73-07B3-44C5-AC02-3B2BF3D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1DB3-92EA-4A9B-B6BB-77BFA36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A3DC-F423-4BEE-8316-4A08EFD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4B760-6DA6-46B6-BF6B-8DE64702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44FC-B497-4C0C-A631-E3BFC6D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8C2B-F7D8-49CA-94FE-60EB1B4B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DD7-FC88-43A4-878E-5A26544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04CF-819F-43D2-88B6-E2DABDA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D3E8-DA6E-4972-8D8F-FBFF52CA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3838-C85F-45DE-9A50-BF44BA8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5D76-7891-4BCB-98DC-8568FAD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C51A-95F9-4720-A999-A227EED7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577F-3BB1-4E3B-BA3E-5115B0B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F38F-C57F-4C5E-A66C-39829DA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6A6A-AA3B-4C6E-896C-734AEDD0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5ABC-A22D-482F-B1FA-7E333DE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5483-67A6-4B10-A0E1-BC5135C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C7BE-F026-4A0A-94F7-8420B432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4727-769F-4A86-8A1E-AD10465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E38D-BBA1-4573-8418-4C55CE9D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84B4-EF1C-4A1A-BADB-E27A2293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F054-6037-486F-9C04-951762AE8C1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119-6832-4FF6-942E-375BC111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7432-E5F8-4F99-A4FB-4E432B57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pngimg.com/download/21690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img.com/download/54613" TargetMode="External"/><Relationship Id="rId11" Type="http://schemas.openxmlformats.org/officeDocument/2006/relationships/hyperlink" Target="https://fa.wikipedia.org/wiki/%D8%A8%D8%A7%D8%B2%DB%8C%D8%A7%D9%81%D8%AA_%DA%A9%D8%A7%D8%BA%D8%B0" TargetMode="External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commons.wikimedia.org/wiki/File:Industry5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7518F-962D-4B02-B3E0-DC2439FA2B8D}"/>
              </a:ext>
            </a:extLst>
          </p:cNvPr>
          <p:cNvSpPr txBox="1"/>
          <p:nvPr/>
        </p:nvSpPr>
        <p:spPr>
          <a:xfrm>
            <a:off x="3262218" y="855892"/>
            <a:ext cx="244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SELL</a:t>
            </a:r>
            <a:r>
              <a:rPr lang="en-US" sz="3200" dirty="0"/>
              <a:t>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A73D1-5A97-4E35-84D9-471DFED7808E}"/>
              </a:ext>
            </a:extLst>
          </p:cNvPr>
          <p:cNvSpPr txBox="1"/>
          <p:nvPr/>
        </p:nvSpPr>
        <p:spPr>
          <a:xfrm>
            <a:off x="3262218" y="3817918"/>
            <a:ext cx="2250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BUY</a:t>
            </a:r>
            <a:r>
              <a:rPr lang="en-US" sz="3200" dirty="0"/>
              <a:t> Paper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5BB60-E275-44E5-80C4-0E51E0F33D16}"/>
              </a:ext>
            </a:extLst>
          </p:cNvPr>
          <p:cNvGrpSpPr/>
          <p:nvPr/>
        </p:nvGrpSpPr>
        <p:grpSpPr>
          <a:xfrm>
            <a:off x="667598" y="959000"/>
            <a:ext cx="2389902" cy="1972329"/>
            <a:chOff x="667598" y="959000"/>
            <a:chExt cx="2389902" cy="1972329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1DE635E7-28B9-4898-B96E-C71E6493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7598" y="959000"/>
              <a:ext cx="1899090" cy="18990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EB101-920C-4C8E-AEB0-FE856C0F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79241" y="1852192"/>
              <a:ext cx="1078259" cy="107913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992E3-CD09-4098-B87A-3C6336558398}"/>
              </a:ext>
            </a:extLst>
          </p:cNvPr>
          <p:cNvGrpSpPr/>
          <p:nvPr/>
        </p:nvGrpSpPr>
        <p:grpSpPr>
          <a:xfrm>
            <a:off x="792264" y="3857688"/>
            <a:ext cx="2158317" cy="1851018"/>
            <a:chOff x="792264" y="3857688"/>
            <a:chExt cx="2158317" cy="18510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DF0C36-FE2C-4141-903D-A7690B8C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326359" y="4084484"/>
              <a:ext cx="1624222" cy="1624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4AAF0-E819-4B10-A6F0-E872DDA3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92264" y="3857688"/>
              <a:ext cx="1292408" cy="12924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2B856C-003D-4648-9354-295F9FB852B2}"/>
              </a:ext>
            </a:extLst>
          </p:cNvPr>
          <p:cNvSpPr txBox="1"/>
          <p:nvPr/>
        </p:nvSpPr>
        <p:spPr>
          <a:xfrm>
            <a:off x="3262218" y="1334596"/>
            <a:ext cx="82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customer </a:t>
            </a:r>
            <a:r>
              <a:rPr lang="en-US" dirty="0"/>
              <a:t>having lots of papers and want to recycle them, then register with us and we will collect the paper and earn credits.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8B31F-8EAF-43D5-B8DA-B23A0A0E6E2E}"/>
              </a:ext>
            </a:extLst>
          </p:cNvPr>
          <p:cNvSpPr txBox="1"/>
          <p:nvPr/>
        </p:nvSpPr>
        <p:spPr>
          <a:xfrm>
            <a:off x="3262218" y="4358178"/>
            <a:ext cx="82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paper recycling company </a:t>
            </a:r>
            <a:r>
              <a:rPr lang="en-US" dirty="0"/>
              <a:t>looking for paper raw materials, then register with us and provide us your requirement.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DFBA2-729E-45E6-AC83-4A95F63E1D27}"/>
              </a:ext>
            </a:extLst>
          </p:cNvPr>
          <p:cNvSpPr/>
          <p:nvPr/>
        </p:nvSpPr>
        <p:spPr>
          <a:xfrm>
            <a:off x="3349301" y="2108948"/>
            <a:ext cx="2746699" cy="584775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 SignIn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FEBC4-EFBA-4036-B66C-4FFA2B70C91B}"/>
              </a:ext>
            </a:extLst>
          </p:cNvPr>
          <p:cNvSpPr/>
          <p:nvPr/>
        </p:nvSpPr>
        <p:spPr>
          <a:xfrm>
            <a:off x="3349302" y="5129148"/>
            <a:ext cx="2746698" cy="584775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SignIn </a:t>
            </a:r>
          </a:p>
        </p:txBody>
      </p:sp>
    </p:spTree>
    <p:extLst>
      <p:ext uri="{BB962C8B-B14F-4D97-AF65-F5344CB8AC3E}">
        <p14:creationId xmlns:p14="http://schemas.microsoft.com/office/powerpoint/2010/main" val="37858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7588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Verify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2C815-CFF8-40AA-A01A-8CF83AA92622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</p:spTree>
    <p:extLst>
      <p:ext uri="{BB962C8B-B14F-4D97-AF65-F5344CB8AC3E}">
        <p14:creationId xmlns:p14="http://schemas.microsoft.com/office/powerpoint/2010/main" val="54889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Checkmark with solid fill">
            <a:extLst>
              <a:ext uri="{FF2B5EF4-FFF2-40B4-BE49-F238E27FC236}">
                <a16:creationId xmlns:a16="http://schemas.microsoft.com/office/drawing/2014/main" id="{CBD85172-F3FB-45BB-AADD-CF14186A7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232" y="3783327"/>
            <a:ext cx="240624" cy="24062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622F555-23F7-4B50-8156-2EC9848605E7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2C564A-0C79-49A0-9539-AFE6D04A1098}"/>
              </a:ext>
            </a:extLst>
          </p:cNvPr>
          <p:cNvSpPr/>
          <p:nvPr/>
        </p:nvSpPr>
        <p:spPr>
          <a:xfrm>
            <a:off x="3477515" y="4765224"/>
            <a:ext cx="1337758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326040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5DD6C-355B-4B29-909A-5ACD2EFE351E}"/>
              </a:ext>
            </a:extLst>
          </p:cNvPr>
          <p:cNvSpPr/>
          <p:nvPr/>
        </p:nvSpPr>
        <p:spPr>
          <a:xfrm>
            <a:off x="2331090" y="0"/>
            <a:ext cx="9860910" cy="6858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E6953-6880-4D22-A253-9EB74DA37C0B}"/>
              </a:ext>
            </a:extLst>
          </p:cNvPr>
          <p:cNvSpPr/>
          <p:nvPr/>
        </p:nvSpPr>
        <p:spPr>
          <a:xfrm>
            <a:off x="3364992" y="1671123"/>
            <a:ext cx="6803136" cy="3604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C703D-395C-4849-AA7A-A28AC7B44025}"/>
              </a:ext>
            </a:extLst>
          </p:cNvPr>
          <p:cNvSpPr/>
          <p:nvPr/>
        </p:nvSpPr>
        <p:spPr>
          <a:xfrm>
            <a:off x="9371214" y="3941973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396FA9-9C14-432A-B18A-A7244957EA3E}"/>
              </a:ext>
            </a:extLst>
          </p:cNvPr>
          <p:cNvSpPr/>
          <p:nvPr/>
        </p:nvSpPr>
        <p:spPr>
          <a:xfrm>
            <a:off x="9688185" y="4250711"/>
            <a:ext cx="1671284" cy="1627874"/>
          </a:xfrm>
          <a:prstGeom prst="ellips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2A5E0-1C2A-4A51-86AE-32B7B1AEA694}"/>
              </a:ext>
            </a:extLst>
          </p:cNvPr>
          <p:cNvSpPr txBox="1"/>
          <p:nvPr/>
        </p:nvSpPr>
        <p:spPr>
          <a:xfrm>
            <a:off x="3364993" y="1965651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Your order is complete!!!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60C59-C32B-4D08-832F-0368C820786E}"/>
              </a:ext>
            </a:extLst>
          </p:cNvPr>
          <p:cNvSpPr txBox="1"/>
          <p:nvPr/>
        </p:nvSpPr>
        <p:spPr>
          <a:xfrm>
            <a:off x="3553644" y="3963785"/>
            <a:ext cx="64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towards our paper recycling initiative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D61F5-F5B6-441D-AAC3-73E885E8CB01}"/>
              </a:ext>
            </a:extLst>
          </p:cNvPr>
          <p:cNvSpPr txBox="1"/>
          <p:nvPr/>
        </p:nvSpPr>
        <p:spPr>
          <a:xfrm>
            <a:off x="3983874" y="2906510"/>
            <a:ext cx="53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order will be delivered to your firm address in 2 Working days.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405AB-FD0E-44DD-B31F-2B4E4ADA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13040" y="4406350"/>
            <a:ext cx="1166613" cy="1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2605313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2418763"/>
            <a:ext cx="20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Firm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337803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34062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406705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409523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474527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4773454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3402012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2413746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407490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478072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3DA44-7DA2-42D9-9235-DC0B8FE6A713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ADB931-291D-4D64-B4FB-F1720852ACF6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62667B-4913-43D3-86D3-8B1EBC7B69AD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7DD8D7-D44E-49C6-9F70-F62D892721CC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1AFF604-CBEE-4B42-AAE8-7825859CA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0E9CF16-439D-4046-A7F3-2202F9FD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3DC12E7-77B2-491A-B6A5-4C71FD515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30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Firm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124943" y="551811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4ED32-5B49-4686-9496-4B31448E813E}"/>
              </a:ext>
            </a:extLst>
          </p:cNvPr>
          <p:cNvSpPr/>
          <p:nvPr/>
        </p:nvSpPr>
        <p:spPr>
          <a:xfrm>
            <a:off x="5072954" y="466721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7B574-9CAC-4121-886D-C06FA58AE7BC}"/>
              </a:ext>
            </a:extLst>
          </p:cNvPr>
          <p:cNvSpPr txBox="1"/>
          <p:nvPr/>
        </p:nvSpPr>
        <p:spPr>
          <a:xfrm>
            <a:off x="2531479" y="4684392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GSTIN:</a:t>
            </a:r>
          </a:p>
        </p:txBody>
      </p:sp>
    </p:spTree>
    <p:extLst>
      <p:ext uri="{BB962C8B-B14F-4D97-AF65-F5344CB8AC3E}">
        <p14:creationId xmlns:p14="http://schemas.microsoft.com/office/powerpoint/2010/main" val="35115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273027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2728087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356369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3541888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4353502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4832024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71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64E8F7-AFFB-4F9F-BEE7-4C1FA14432A2}"/>
              </a:ext>
            </a:extLst>
          </p:cNvPr>
          <p:cNvSpPr/>
          <p:nvPr/>
        </p:nvSpPr>
        <p:spPr>
          <a:xfrm>
            <a:off x="8014786" y="6197608"/>
            <a:ext cx="1747514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97DB8-EBBF-499B-9E8D-8B7E3DC8E080}"/>
              </a:ext>
            </a:extLst>
          </p:cNvPr>
          <p:cNvSpPr txBox="1"/>
          <p:nvPr/>
        </p:nvSpPr>
        <p:spPr>
          <a:xfrm>
            <a:off x="2851237" y="125437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341AB-426F-4D67-B8B7-418AD2038B82}"/>
              </a:ext>
            </a:extLst>
          </p:cNvPr>
          <p:cNvSpPr txBox="1"/>
          <p:nvPr/>
        </p:nvSpPr>
        <p:spPr>
          <a:xfrm>
            <a:off x="2851237" y="1763236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1DC9A-D78E-457B-BC91-E851EC553BD5}"/>
              </a:ext>
            </a:extLst>
          </p:cNvPr>
          <p:cNvSpPr txBox="1"/>
          <p:nvPr/>
        </p:nvSpPr>
        <p:spPr>
          <a:xfrm>
            <a:off x="2851237" y="502143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AB958B-5260-4C36-BFAE-4DAF80607CBE}"/>
              </a:ext>
            </a:extLst>
          </p:cNvPr>
          <p:cNvGrpSpPr/>
          <p:nvPr/>
        </p:nvGrpSpPr>
        <p:grpSpPr>
          <a:xfrm>
            <a:off x="4630997" y="5021430"/>
            <a:ext cx="1520047" cy="369332"/>
            <a:chOff x="4202545" y="2913681"/>
            <a:chExt cx="1520047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8AF1C0-9389-4F93-A8D2-E991FFB3D19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C998DC-53BF-4F69-8797-22E173D6E4A2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D09417-1979-4B4F-8314-AE1B926D1F0F}"/>
              </a:ext>
            </a:extLst>
          </p:cNvPr>
          <p:cNvGrpSpPr/>
          <p:nvPr/>
        </p:nvGrpSpPr>
        <p:grpSpPr>
          <a:xfrm>
            <a:off x="5875262" y="5030358"/>
            <a:ext cx="1520047" cy="369332"/>
            <a:chOff x="4202545" y="2913681"/>
            <a:chExt cx="1520047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D63A53-77C0-48B8-95B2-5576545A0D57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256AA7-3A7E-4F9D-BAC3-107796BBEC09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FBAC4-9B3D-442C-9FA7-435D9259F246}"/>
              </a:ext>
            </a:extLst>
          </p:cNvPr>
          <p:cNvGrpSpPr/>
          <p:nvPr/>
        </p:nvGrpSpPr>
        <p:grpSpPr>
          <a:xfrm>
            <a:off x="7368496" y="5021430"/>
            <a:ext cx="1520047" cy="369332"/>
            <a:chOff x="4202545" y="2913681"/>
            <a:chExt cx="1520047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DC5F6B-4D08-4FC7-A609-C58A3D4F74F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15ED3D-492F-49BA-8C74-059ABFE7E4C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EFE30E-8FB6-460C-8B46-1DF595BC42D5}"/>
              </a:ext>
            </a:extLst>
          </p:cNvPr>
          <p:cNvSpPr txBox="1"/>
          <p:nvPr/>
        </p:nvSpPr>
        <p:spPr>
          <a:xfrm>
            <a:off x="2851237" y="5996309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EFE7D-23DE-4552-BFA4-5D1513463CF0}"/>
              </a:ext>
            </a:extLst>
          </p:cNvPr>
          <p:cNvSpPr/>
          <p:nvPr/>
        </p:nvSpPr>
        <p:spPr>
          <a:xfrm>
            <a:off x="5287714" y="1850448"/>
            <a:ext cx="1700706" cy="4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BE8AC-0E14-4CF1-9824-B6D06EB6F1D6}"/>
              </a:ext>
            </a:extLst>
          </p:cNvPr>
          <p:cNvSpPr txBox="1"/>
          <p:nvPr/>
        </p:nvSpPr>
        <p:spPr>
          <a:xfrm>
            <a:off x="5338431" y="1868804"/>
            <a:ext cx="15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833FD-8433-4868-966F-F35297F5927D}"/>
              </a:ext>
            </a:extLst>
          </p:cNvPr>
          <p:cNvSpPr txBox="1"/>
          <p:nvPr/>
        </p:nvSpPr>
        <p:spPr>
          <a:xfrm rot="5400000">
            <a:off x="6585381" y="1913328"/>
            <a:ext cx="3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77C2D7-5E17-4508-9B3D-168C780159FE}"/>
              </a:ext>
            </a:extLst>
          </p:cNvPr>
          <p:cNvSpPr/>
          <p:nvPr/>
        </p:nvSpPr>
        <p:spPr>
          <a:xfrm>
            <a:off x="5287714" y="2265035"/>
            <a:ext cx="1700706" cy="258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0D708A-319B-4146-B04B-32B947FD2A25}"/>
              </a:ext>
            </a:extLst>
          </p:cNvPr>
          <p:cNvSpPr txBox="1"/>
          <p:nvPr/>
        </p:nvSpPr>
        <p:spPr>
          <a:xfrm>
            <a:off x="5353784" y="2781885"/>
            <a:ext cx="12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315A69-FF48-4321-A4FA-D514772ACB10}"/>
              </a:ext>
            </a:extLst>
          </p:cNvPr>
          <p:cNvSpPr txBox="1"/>
          <p:nvPr/>
        </p:nvSpPr>
        <p:spPr>
          <a:xfrm>
            <a:off x="5353783" y="3571329"/>
            <a:ext cx="1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Magazines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5E0E6-59CE-4A65-A42A-A3F10E404740}"/>
              </a:ext>
            </a:extLst>
          </p:cNvPr>
          <p:cNvSpPr txBox="1"/>
          <p:nvPr/>
        </p:nvSpPr>
        <p:spPr>
          <a:xfrm>
            <a:off x="5353784" y="3966051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shredded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E5FE32-B6D1-42E1-A6DD-53719183B0C0}"/>
              </a:ext>
            </a:extLst>
          </p:cNvPr>
          <p:cNvSpPr txBox="1"/>
          <p:nvPr/>
        </p:nvSpPr>
        <p:spPr>
          <a:xfrm>
            <a:off x="5353784" y="4360773"/>
            <a:ext cx="9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512BE-0EFF-41E4-9896-D616E2CD3957}"/>
              </a:ext>
            </a:extLst>
          </p:cNvPr>
          <p:cNvSpPr/>
          <p:nvPr/>
        </p:nvSpPr>
        <p:spPr>
          <a:xfrm>
            <a:off x="5287714" y="2393814"/>
            <a:ext cx="1700706" cy="389197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FFAB0-4528-4FB7-A8D4-D2FF8E498698}"/>
              </a:ext>
            </a:extLst>
          </p:cNvPr>
          <p:cNvSpPr txBox="1"/>
          <p:nvPr/>
        </p:nvSpPr>
        <p:spPr>
          <a:xfrm>
            <a:off x="5353784" y="3176607"/>
            <a:ext cx="12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Cardboard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164F1-A140-4601-8C01-8136606F44CE}"/>
              </a:ext>
            </a:extLst>
          </p:cNvPr>
          <p:cNvSpPr/>
          <p:nvPr/>
        </p:nvSpPr>
        <p:spPr>
          <a:xfrm>
            <a:off x="5079301" y="5971605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2E3496-C2B7-478E-91CB-8C123279F5A1}"/>
              </a:ext>
            </a:extLst>
          </p:cNvPr>
          <p:cNvSpPr txBox="1"/>
          <p:nvPr/>
        </p:nvSpPr>
        <p:spPr>
          <a:xfrm>
            <a:off x="2854192" y="5496729"/>
            <a:ext cx="48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Paper unit price/Kg is 6 Kg (Auto generated)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EC3A78-2716-43D4-A8D9-33824D0EC631}"/>
              </a:ext>
            </a:extLst>
          </p:cNvPr>
          <p:cNvSpPr txBox="1"/>
          <p:nvPr/>
        </p:nvSpPr>
        <p:spPr>
          <a:xfrm>
            <a:off x="5353784" y="2405451"/>
            <a:ext cx="16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Newspaper</a:t>
            </a:r>
          </a:p>
        </p:txBody>
      </p:sp>
    </p:spTree>
    <p:extLst>
      <p:ext uri="{BB962C8B-B14F-4D97-AF65-F5344CB8AC3E}">
        <p14:creationId xmlns:p14="http://schemas.microsoft.com/office/powerpoint/2010/main" val="34642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EE37A-CE3F-403F-81F6-4BAEE41D792A}"/>
              </a:ext>
            </a:extLst>
          </p:cNvPr>
          <p:cNvSpPr/>
          <p:nvPr/>
        </p:nvSpPr>
        <p:spPr>
          <a:xfrm>
            <a:off x="7854021" y="6327767"/>
            <a:ext cx="1704016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593411" y="6332467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738360" y="6332467"/>
            <a:ext cx="2285594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Paper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6280892" y="2653102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7657105" y="2669004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495008" y="2649652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6121695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7522595" y="2534384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9489196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1520035F-3DC7-46C7-A3D7-4FF447F52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260272"/>
            <a:ext cx="365760" cy="365760"/>
          </a:xfrm>
          <a:prstGeom prst="rect">
            <a:avLst/>
          </a:prstGeom>
        </p:spPr>
      </p:pic>
      <p:pic>
        <p:nvPicPr>
          <p:cNvPr id="71" name="Graphic 70" descr="Garbage with solid fill">
            <a:extLst>
              <a:ext uri="{FF2B5EF4-FFF2-40B4-BE49-F238E27FC236}">
                <a16:creationId xmlns:a16="http://schemas.microsoft.com/office/drawing/2014/main" id="{D14F24E2-5906-4944-B0C4-69F15B798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260272"/>
            <a:ext cx="365760" cy="365760"/>
          </a:xfrm>
          <a:prstGeom prst="rect">
            <a:avLst/>
          </a:prstGeom>
        </p:spPr>
      </p:pic>
      <p:pic>
        <p:nvPicPr>
          <p:cNvPr id="72" name="Graphic 71" descr="Pencil with solid fill">
            <a:extLst>
              <a:ext uri="{FF2B5EF4-FFF2-40B4-BE49-F238E27FC236}">
                <a16:creationId xmlns:a16="http://schemas.microsoft.com/office/drawing/2014/main" id="{54312599-4AD7-471F-A679-24E6CC4EC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807694"/>
            <a:ext cx="365760" cy="365760"/>
          </a:xfrm>
          <a:prstGeom prst="rect">
            <a:avLst/>
          </a:prstGeom>
        </p:spPr>
      </p:pic>
      <p:pic>
        <p:nvPicPr>
          <p:cNvPr id="73" name="Graphic 72" descr="Garbage with solid fill">
            <a:extLst>
              <a:ext uri="{FF2B5EF4-FFF2-40B4-BE49-F238E27FC236}">
                <a16:creationId xmlns:a16="http://schemas.microsoft.com/office/drawing/2014/main" id="{586B97DB-C0DD-4594-849C-9A3AA5406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809541"/>
            <a:ext cx="365760" cy="365760"/>
          </a:xfrm>
          <a:prstGeom prst="rect">
            <a:avLst/>
          </a:prstGeom>
        </p:spPr>
      </p:pic>
      <p:pic>
        <p:nvPicPr>
          <p:cNvPr id="74" name="Graphic 73" descr="Pencil with solid fill">
            <a:extLst>
              <a:ext uri="{FF2B5EF4-FFF2-40B4-BE49-F238E27FC236}">
                <a16:creationId xmlns:a16="http://schemas.microsoft.com/office/drawing/2014/main" id="{9B0DF448-E56A-43A4-9695-E91958E55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355116"/>
            <a:ext cx="365760" cy="365760"/>
          </a:xfrm>
          <a:prstGeom prst="rect">
            <a:avLst/>
          </a:prstGeom>
        </p:spPr>
      </p:pic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54F2E7B-5970-41F3-90A7-E8F10A34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358810"/>
            <a:ext cx="365760" cy="365760"/>
          </a:xfrm>
          <a:prstGeom prst="rect">
            <a:avLst/>
          </a:prstGeom>
        </p:spPr>
      </p:pic>
      <p:pic>
        <p:nvPicPr>
          <p:cNvPr id="87" name="Graphic 86" descr="Pencil with solid fill">
            <a:extLst>
              <a:ext uri="{FF2B5EF4-FFF2-40B4-BE49-F238E27FC236}">
                <a16:creationId xmlns:a16="http://schemas.microsoft.com/office/drawing/2014/main" id="{05B54D55-4050-4518-A2EE-F93A057CF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902538"/>
            <a:ext cx="365760" cy="365760"/>
          </a:xfrm>
          <a:prstGeom prst="rect">
            <a:avLst/>
          </a:prstGeom>
        </p:spPr>
      </p:pic>
      <p:pic>
        <p:nvPicPr>
          <p:cNvPr id="88" name="Graphic 87" descr="Garbage with solid fill">
            <a:extLst>
              <a:ext uri="{FF2B5EF4-FFF2-40B4-BE49-F238E27FC236}">
                <a16:creationId xmlns:a16="http://schemas.microsoft.com/office/drawing/2014/main" id="{FE0BFA6B-75F0-4EC7-952D-2BC1A711D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908079"/>
            <a:ext cx="365760" cy="365760"/>
          </a:xfrm>
          <a:prstGeom prst="rect">
            <a:avLst/>
          </a:prstGeom>
        </p:spPr>
      </p:pic>
      <p:pic>
        <p:nvPicPr>
          <p:cNvPr id="105" name="Graphic 104" descr="Pencil with solid fill">
            <a:extLst>
              <a:ext uri="{FF2B5EF4-FFF2-40B4-BE49-F238E27FC236}">
                <a16:creationId xmlns:a16="http://schemas.microsoft.com/office/drawing/2014/main" id="{238DC729-BB58-42A0-8838-3A2DC5F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5449960"/>
            <a:ext cx="365760" cy="365760"/>
          </a:xfrm>
          <a:prstGeom prst="rect">
            <a:avLst/>
          </a:prstGeom>
        </p:spPr>
      </p:pic>
      <p:pic>
        <p:nvPicPr>
          <p:cNvPr id="107" name="Graphic 106" descr="Garbage with solid fill">
            <a:extLst>
              <a:ext uri="{FF2B5EF4-FFF2-40B4-BE49-F238E27FC236}">
                <a16:creationId xmlns:a16="http://schemas.microsoft.com/office/drawing/2014/main" id="{BEA17DEA-CA84-4A59-AA28-A6675E9DD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5457348"/>
            <a:ext cx="365760" cy="3657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9459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153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8922927" y="3283797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6291720" y="3251102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30221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842871" y="2695749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262" y="2688340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3398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3398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625921" y="323398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4313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30889-C1DE-42B3-94DD-F0B739BE7CB2}"/>
              </a:ext>
            </a:extLst>
          </p:cNvPr>
          <p:cNvSpPr txBox="1"/>
          <p:nvPr/>
        </p:nvSpPr>
        <p:spPr>
          <a:xfrm>
            <a:off x="8514353" y="2708136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201D6-34AE-453A-A356-EFBC641739AC}"/>
              </a:ext>
            </a:extLst>
          </p:cNvPr>
          <p:cNvSpPr txBox="1"/>
          <p:nvPr/>
        </p:nvSpPr>
        <p:spPr>
          <a:xfrm>
            <a:off x="8822128" y="3233987"/>
            <a:ext cx="77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642477" y="386053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F09DBF-4A34-415E-BC7D-156E9D83655C}"/>
              </a:ext>
            </a:extLst>
          </p:cNvPr>
          <p:cNvSpPr txBox="1"/>
          <p:nvPr/>
        </p:nvSpPr>
        <p:spPr>
          <a:xfrm>
            <a:off x="10497470" y="3857779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625921" y="443284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5A0D0-A55C-4F3A-BAC5-4CAAA7C95EFF}"/>
              </a:ext>
            </a:extLst>
          </p:cNvPr>
          <p:cNvSpPr txBox="1"/>
          <p:nvPr/>
        </p:nvSpPr>
        <p:spPr>
          <a:xfrm>
            <a:off x="8822128" y="4432849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DB710-E661-4A14-82FD-1FCB56664EC4}"/>
              </a:ext>
            </a:extLst>
          </p:cNvPr>
          <p:cNvSpPr/>
          <p:nvPr/>
        </p:nvSpPr>
        <p:spPr>
          <a:xfrm>
            <a:off x="8193023" y="6177741"/>
            <a:ext cx="1807419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Check Paper Lot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B288B6-688B-4401-86B2-68E08F7A14DF}"/>
              </a:ext>
            </a:extLst>
          </p:cNvPr>
          <p:cNvSpPr txBox="1"/>
          <p:nvPr/>
        </p:nvSpPr>
        <p:spPr>
          <a:xfrm>
            <a:off x="8822128" y="3827187"/>
            <a:ext cx="7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CF5AE1-BEB7-4A95-B125-B716C956D4C4}"/>
              </a:ext>
            </a:extLst>
          </p:cNvPr>
          <p:cNvSpPr txBox="1"/>
          <p:nvPr/>
        </p:nvSpPr>
        <p:spPr>
          <a:xfrm>
            <a:off x="10489586" y="4952295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625921" y="551809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3BF27-8CAA-44DE-9892-39AB9374CF74}"/>
              </a:ext>
            </a:extLst>
          </p:cNvPr>
          <p:cNvSpPr txBox="1"/>
          <p:nvPr/>
        </p:nvSpPr>
        <p:spPr>
          <a:xfrm>
            <a:off x="8822128" y="5518097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633950" y="497620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3AEBD5-A04D-4231-9AA3-5EE8F1F24217}"/>
              </a:ext>
            </a:extLst>
          </p:cNvPr>
          <p:cNvSpPr txBox="1"/>
          <p:nvPr/>
        </p:nvSpPr>
        <p:spPr>
          <a:xfrm>
            <a:off x="8830157" y="4976204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31915" y="178026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lot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758941" y="2561468"/>
            <a:ext cx="19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6657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657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6657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2C5BB-1A74-4EBF-A565-C268E90A57BB}"/>
              </a:ext>
            </a:extLst>
          </p:cNvPr>
          <p:cNvSpPr txBox="1"/>
          <p:nvPr/>
        </p:nvSpPr>
        <p:spPr>
          <a:xfrm>
            <a:off x="8572901" y="2598099"/>
            <a:ext cx="141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Required Quantity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AB6CD7-95CC-45E3-BFDA-29FCF94D7D14}"/>
              </a:ext>
            </a:extLst>
          </p:cNvPr>
          <p:cNvSpPr txBox="1"/>
          <p:nvPr/>
        </p:nvSpPr>
        <p:spPr>
          <a:xfrm>
            <a:off x="7337635" y="3266573"/>
            <a:ext cx="52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C8290-3050-4070-893A-C74C1D426C48}"/>
              </a:ext>
            </a:extLst>
          </p:cNvPr>
          <p:cNvSpPr txBox="1"/>
          <p:nvPr/>
        </p:nvSpPr>
        <p:spPr>
          <a:xfrm>
            <a:off x="7354191" y="383662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FB0264-C8C2-4D4F-A3FB-FB56B4A707D1}"/>
              </a:ext>
            </a:extLst>
          </p:cNvPr>
          <p:cNvSpPr txBox="1"/>
          <p:nvPr/>
        </p:nvSpPr>
        <p:spPr>
          <a:xfrm>
            <a:off x="7337635" y="4408940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  <a:p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D38FA-E6AE-4537-BBA9-CE31359900FB}"/>
              </a:ext>
            </a:extLst>
          </p:cNvPr>
          <p:cNvSpPr txBox="1"/>
          <p:nvPr/>
        </p:nvSpPr>
        <p:spPr>
          <a:xfrm>
            <a:off x="7337635" y="549418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  <a:p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7C7EA4-A6DB-46F7-80C7-A1774DCD395C}"/>
              </a:ext>
            </a:extLst>
          </p:cNvPr>
          <p:cNvSpPr txBox="1"/>
          <p:nvPr/>
        </p:nvSpPr>
        <p:spPr>
          <a:xfrm>
            <a:off x="7345664" y="495229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DFEE469-4BA1-40D1-8764-F45F66B6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883" y="3869677"/>
            <a:ext cx="365760" cy="365760"/>
          </a:xfrm>
          <a:prstGeom prst="rect">
            <a:avLst/>
          </a:prstGeom>
        </p:spPr>
      </p:pic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4F79CFC2-3E91-4797-9D7B-4FAFEC60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568" y="4935822"/>
            <a:ext cx="365760" cy="36576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3C83D989-E878-4EBB-986A-6C7862211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6012" y="3346680"/>
            <a:ext cx="240624" cy="240624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611DC48-117D-4E1C-9D8D-958D5655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119" y="4466321"/>
            <a:ext cx="240624" cy="240624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2011F67A-767F-4EE1-9595-D9229147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008" y="5487545"/>
            <a:ext cx="240624" cy="240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24F10-D534-47EA-9627-455ACFBB55E7}"/>
              </a:ext>
            </a:extLst>
          </p:cNvPr>
          <p:cNvSpPr/>
          <p:nvPr/>
        </p:nvSpPr>
        <p:spPr>
          <a:xfrm>
            <a:off x="8494164" y="3291772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9065462" y="326657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7FD259-909E-40BE-ABF5-B13D8C7C3258}"/>
              </a:ext>
            </a:extLst>
          </p:cNvPr>
          <p:cNvSpPr/>
          <p:nvPr/>
        </p:nvSpPr>
        <p:spPr>
          <a:xfrm>
            <a:off x="8510645" y="3818538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7C4B878-E1A1-4086-BB53-0E7EDBF8CBD7}"/>
              </a:ext>
            </a:extLst>
          </p:cNvPr>
          <p:cNvSpPr/>
          <p:nvPr/>
        </p:nvSpPr>
        <p:spPr>
          <a:xfrm>
            <a:off x="8510645" y="4391264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936421-F17A-4A9D-8A1B-EBC20F6978B3}"/>
              </a:ext>
            </a:extLst>
          </p:cNvPr>
          <p:cNvSpPr/>
          <p:nvPr/>
        </p:nvSpPr>
        <p:spPr>
          <a:xfrm>
            <a:off x="8510645" y="4930006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45009F-0DDF-4B45-BCB4-CAA4B510352D}"/>
              </a:ext>
            </a:extLst>
          </p:cNvPr>
          <p:cNvSpPr/>
          <p:nvPr/>
        </p:nvSpPr>
        <p:spPr>
          <a:xfrm>
            <a:off x="8510645" y="5457039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9082018" y="381082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9065462" y="438313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9065462" y="546838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9073491" y="492649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06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6968784" y="5733579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473082" y="6219615"/>
            <a:ext cx="2310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60724" y="223443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60724" y="286548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60724" y="341658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60724" y="396768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60724" y="451879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48523" y="235905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Sl.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789695" y="235905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43550" y="2336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878" y="2334990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 (in Kgs)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967902" y="234244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33733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64880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384669" y="223607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075765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60724" y="506989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568212" y="562099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01273" y="296662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27294" y="296662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54378" y="296662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9334589" y="2254303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17829" y="356058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27294" y="356058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270934" y="356972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01273" y="413289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27294" y="413289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54378" y="413289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01273" y="521814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27294" y="521814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54378" y="521814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09302" y="467625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35323" y="467625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62407" y="467625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322384" y="298861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430380" y="354201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322384" y="4059465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413824" y="514471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330413" y="460282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5E3E1E-BFD7-4EA3-8866-6CC5DA91801C}"/>
              </a:ext>
            </a:extLst>
          </p:cNvPr>
          <p:cNvSpPr txBox="1"/>
          <p:nvPr/>
        </p:nvSpPr>
        <p:spPr>
          <a:xfrm>
            <a:off x="8101303" y="2368699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Price per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7E66C-4AA6-4F06-9B54-AB6CA426C5FF}"/>
              </a:ext>
            </a:extLst>
          </p:cNvPr>
          <p:cNvSpPr txBox="1"/>
          <p:nvPr/>
        </p:nvSpPr>
        <p:spPr>
          <a:xfrm>
            <a:off x="8811782" y="2962122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49911C-166E-41D2-A0AF-4228C3498759}"/>
              </a:ext>
            </a:extLst>
          </p:cNvPr>
          <p:cNvSpPr txBox="1"/>
          <p:nvPr/>
        </p:nvSpPr>
        <p:spPr>
          <a:xfrm>
            <a:off x="8811782" y="354997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77CF3-C332-4F1D-BD37-20346BE54695}"/>
              </a:ext>
            </a:extLst>
          </p:cNvPr>
          <p:cNvSpPr txBox="1"/>
          <p:nvPr/>
        </p:nvSpPr>
        <p:spPr>
          <a:xfrm>
            <a:off x="8747774" y="408916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B4F469-93E8-4CC6-982A-6FAB845648AF}"/>
              </a:ext>
            </a:extLst>
          </p:cNvPr>
          <p:cNvSpPr txBox="1"/>
          <p:nvPr/>
        </p:nvSpPr>
        <p:spPr>
          <a:xfrm>
            <a:off x="8747774" y="5182476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BA43E-14D0-4D0D-8386-016FA29E03FD}"/>
              </a:ext>
            </a:extLst>
          </p:cNvPr>
          <p:cNvSpPr txBox="1"/>
          <p:nvPr/>
        </p:nvSpPr>
        <p:spPr>
          <a:xfrm>
            <a:off x="8811782" y="463059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  <a:p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2DC696-37EC-4E5A-875D-1DEA83B9E694}"/>
              </a:ext>
            </a:extLst>
          </p:cNvPr>
          <p:cNvSpPr txBox="1"/>
          <p:nvPr/>
        </p:nvSpPr>
        <p:spPr>
          <a:xfrm>
            <a:off x="9433905" y="2356482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Paper Price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9C061-ADD5-427D-8D24-7AE89A3A3B7F}"/>
              </a:ext>
            </a:extLst>
          </p:cNvPr>
          <p:cNvSpPr txBox="1"/>
          <p:nvPr/>
        </p:nvSpPr>
        <p:spPr>
          <a:xfrm>
            <a:off x="10100175" y="292202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66</a:t>
            </a:r>
          </a:p>
          <a:p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6F599-9C6D-478D-9DF6-EB86F20E7E07}"/>
              </a:ext>
            </a:extLst>
          </p:cNvPr>
          <p:cNvSpPr txBox="1"/>
          <p:nvPr/>
        </p:nvSpPr>
        <p:spPr>
          <a:xfrm>
            <a:off x="10100175" y="350987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698885-B2D4-4021-B131-18CD98EEF4E8}"/>
              </a:ext>
            </a:extLst>
          </p:cNvPr>
          <p:cNvSpPr txBox="1"/>
          <p:nvPr/>
        </p:nvSpPr>
        <p:spPr>
          <a:xfrm>
            <a:off x="10017879" y="4049061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</a:t>
            </a:r>
          </a:p>
          <a:p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6B4E2D-80C6-4BFB-9B3C-8718392051B4}"/>
              </a:ext>
            </a:extLst>
          </p:cNvPr>
          <p:cNvSpPr txBox="1"/>
          <p:nvPr/>
        </p:nvSpPr>
        <p:spPr>
          <a:xfrm>
            <a:off x="10100175" y="514237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344B9B-125C-4ACE-9B77-0CDFF87AA0CB}"/>
              </a:ext>
            </a:extLst>
          </p:cNvPr>
          <p:cNvSpPr txBox="1"/>
          <p:nvPr/>
        </p:nvSpPr>
        <p:spPr>
          <a:xfrm>
            <a:off x="10017879" y="458030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280</a:t>
            </a:r>
          </a:p>
          <a:p>
            <a:endParaRPr lang="en-US" sz="1600" dirty="0"/>
          </a:p>
        </p:txBody>
      </p:sp>
      <p:pic>
        <p:nvPicPr>
          <p:cNvPr id="130" name="Graphic 129" descr="Garbage with solid fill">
            <a:extLst>
              <a:ext uri="{FF2B5EF4-FFF2-40B4-BE49-F238E27FC236}">
                <a16:creationId xmlns:a16="http://schemas.microsoft.com/office/drawing/2014/main" id="{98822E2B-4A04-4CEC-9157-BF210A285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019" y="2960615"/>
            <a:ext cx="365760" cy="365760"/>
          </a:xfrm>
          <a:prstGeom prst="rect">
            <a:avLst/>
          </a:prstGeom>
        </p:spPr>
      </p:pic>
      <p:pic>
        <p:nvPicPr>
          <p:cNvPr id="131" name="Graphic 130" descr="Garbage with solid fill">
            <a:extLst>
              <a:ext uri="{FF2B5EF4-FFF2-40B4-BE49-F238E27FC236}">
                <a16:creationId xmlns:a16="http://schemas.microsoft.com/office/drawing/2014/main" id="{6FEDE21A-D684-4F5F-B9BC-9F44E9D77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927" y="3495776"/>
            <a:ext cx="365760" cy="365760"/>
          </a:xfrm>
          <a:prstGeom prst="rect">
            <a:avLst/>
          </a:prstGeom>
        </p:spPr>
      </p:pic>
      <p:pic>
        <p:nvPicPr>
          <p:cNvPr id="132" name="Graphic 131" descr="Garbage with solid fill">
            <a:extLst>
              <a:ext uri="{FF2B5EF4-FFF2-40B4-BE49-F238E27FC236}">
                <a16:creationId xmlns:a16="http://schemas.microsoft.com/office/drawing/2014/main" id="{A91644E2-A687-45B5-ADA1-21CB5296C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8470" y="4022916"/>
            <a:ext cx="365760" cy="365760"/>
          </a:xfrm>
          <a:prstGeom prst="rect">
            <a:avLst/>
          </a:prstGeom>
        </p:spPr>
      </p:pic>
      <p:pic>
        <p:nvPicPr>
          <p:cNvPr id="133" name="Graphic 132" descr="Garbage with solid fill">
            <a:extLst>
              <a:ext uri="{FF2B5EF4-FFF2-40B4-BE49-F238E27FC236}">
                <a16:creationId xmlns:a16="http://schemas.microsoft.com/office/drawing/2014/main" id="{D6D5445C-0A29-4E65-85FE-659C9C0D1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0768" y="4586652"/>
            <a:ext cx="365760" cy="365760"/>
          </a:xfrm>
          <a:prstGeom prst="rect">
            <a:avLst/>
          </a:prstGeom>
        </p:spPr>
      </p:pic>
      <p:pic>
        <p:nvPicPr>
          <p:cNvPr id="134" name="Graphic 133" descr="Garbage with solid fill">
            <a:extLst>
              <a:ext uri="{FF2B5EF4-FFF2-40B4-BE49-F238E27FC236}">
                <a16:creationId xmlns:a16="http://schemas.microsoft.com/office/drawing/2014/main" id="{5A5FC5DB-51F8-484E-B068-795AB25F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3114" y="5133094"/>
            <a:ext cx="365760" cy="36576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E2BB2FB-BF55-4C2B-BEB0-E9967A5D7F5B}"/>
              </a:ext>
            </a:extLst>
          </p:cNvPr>
          <p:cNvSpPr txBox="1"/>
          <p:nvPr/>
        </p:nvSpPr>
        <p:spPr>
          <a:xfrm>
            <a:off x="2720647" y="1732064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Summary:</a:t>
            </a:r>
          </a:p>
        </p:txBody>
      </p:sp>
    </p:spTree>
    <p:extLst>
      <p:ext uri="{BB962C8B-B14F-4D97-AF65-F5344CB8AC3E}">
        <p14:creationId xmlns:p14="http://schemas.microsoft.com/office/powerpoint/2010/main" val="18453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539</Words>
  <Application>Microsoft Office PowerPoint</Application>
  <PresentationFormat>Widescreen</PresentationFormat>
  <Paragraphs>262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Nag .</dc:creator>
  <cp:lastModifiedBy>Nandini Gowdru</cp:lastModifiedBy>
  <cp:revision>15</cp:revision>
  <dcterms:created xsi:type="dcterms:W3CDTF">2021-06-11T06:34:51Z</dcterms:created>
  <dcterms:modified xsi:type="dcterms:W3CDTF">2021-06-13T21:04:16Z</dcterms:modified>
</cp:coreProperties>
</file>