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261" r:id="rId3"/>
    <p:sldId id="269" r:id="rId4"/>
    <p:sldId id="268" r:id="rId5"/>
    <p:sldId id="271" r:id="rId6"/>
    <p:sldId id="272" r:id="rId7"/>
    <p:sldId id="270" r:id="rId8"/>
    <p:sldId id="278" r:id="rId9"/>
    <p:sldId id="308" r:id="rId10"/>
    <p:sldId id="279" r:id="rId11"/>
    <p:sldId id="300" r:id="rId12"/>
    <p:sldId id="284" r:id="rId13"/>
    <p:sldId id="282" r:id="rId14"/>
    <p:sldId id="296" r:id="rId15"/>
    <p:sldId id="294" r:id="rId16"/>
    <p:sldId id="297" r:id="rId17"/>
    <p:sldId id="302" r:id="rId18"/>
    <p:sldId id="298" r:id="rId19"/>
    <p:sldId id="303" r:id="rId20"/>
    <p:sldId id="299" r:id="rId21"/>
    <p:sldId id="304" r:id="rId22"/>
    <p:sldId id="305" r:id="rId23"/>
    <p:sldId id="306" r:id="rId24"/>
    <p:sldId id="307" r:id="rId25"/>
    <p:sldId id="309" r:id="rId26"/>
    <p:sldId id="324" r:id="rId27"/>
    <p:sldId id="326" r:id="rId28"/>
    <p:sldId id="327" r:id="rId29"/>
    <p:sldId id="328" r:id="rId30"/>
    <p:sldId id="312" r:id="rId31"/>
    <p:sldId id="313" r:id="rId32"/>
    <p:sldId id="315" r:id="rId33"/>
    <p:sldId id="323" r:id="rId34"/>
    <p:sldId id="316" r:id="rId35"/>
    <p:sldId id="317" r:id="rId36"/>
    <p:sldId id="318" r:id="rId37"/>
    <p:sldId id="319" r:id="rId38"/>
    <p:sldId id="321" r:id="rId39"/>
    <p:sldId id="325" r:id="rId40"/>
    <p:sldId id="320" r:id="rId41"/>
    <p:sldId id="3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0B535-F6B6-4668-9CC6-588D4A1A872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B328-385C-41E9-94C1-8829708C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83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C6D2-8D45-48BC-A8AB-4A468DA7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62BB6-874B-40AC-A4A6-A6615C8C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7C06-B878-4DF2-9D09-FD8D23BB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63D3-431C-4F39-B3C8-D672FEC6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EF6E-4718-4462-908D-9199464A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EC1-E21A-49F0-BD95-BC1474D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E7C98-03E5-4BCF-BB32-44AEFB00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A0FF-5704-4B7E-9AD8-541A15A8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B7BD-075A-4AD3-A50F-44F9820C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2139-44A5-4836-A768-D4B52D34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94C50-6C62-4A72-AE72-4331139F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761F-F166-49B5-8182-03232139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4D3D-804F-4134-A1A2-ABFE05C4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F23D-DD7C-4B01-A4C3-95E33616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FEBA-74B2-479B-A959-0D3FF0E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500-67CF-4684-9A3C-E7763407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4527-EC3A-4D3B-B921-84C0607C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D264-A3AC-483B-93C2-1828A86C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772B-16D6-4C97-AD40-06E0614D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DCFD-8582-44E0-A2BB-78190BCA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0E38-174D-47BC-AC83-F272F424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7EF1-A091-4A7E-9D2C-4FCD5120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499E-543D-47A5-83E2-C9FF5648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8645-D4DB-4FD0-881E-7E259DFA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A524-E804-45B0-91E8-9903C966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45B-2F9B-4FDF-9C23-6F898D7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A96E-DF6E-4F67-AA0C-F80025CE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49FDF-0733-443C-A277-56F9FECB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AD75-C8CA-4B83-B598-B05B4FD7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C2DC-22DE-4811-BC46-882804A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38F9-D211-406D-B442-B9AF973D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540-555C-4475-8F13-0345502A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97C7-443E-4DE6-A50F-10E9840A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DD17A-F82F-443F-A6AB-951D655C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63CF5-0613-404E-B04F-AE77B473C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3FD2D-B509-4C38-86D8-112F97949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900ED-A30C-4E25-9EB5-B7F21132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CD0C2-6510-492D-823B-7D88D497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304BC-8E10-48A3-A5AA-9E042E2A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D101-B981-41F8-82FF-3786AFB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DB67-87BD-43B0-BB4E-BF8C3E63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88687-DE80-4AE6-AB0C-69117A1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7F6A9-B31A-47E0-A2F7-1E9B274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CC531-5F15-4490-A8FF-1D4B212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8688E-BD07-4E52-A7DF-35CA852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E685-2A80-4867-96C0-6B20EDC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D3C7-5CBD-4095-BF9B-BC8027FC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2D01-4D12-4B12-B90F-47E36E0F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98CA-9897-4758-AA1E-07059FF10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40B7-3AE9-479F-860C-6D0459BE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6D149-798E-412B-8F82-C02A48F6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68B0C-4BFD-4C46-B700-ADDFD56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2DF-A218-4F28-8ACB-DBE291F0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0D2B8-750B-4432-B474-FB241CCEC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ED018-9E62-4C91-B4C9-BE0EF89E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8423-30FD-4AC6-8858-4626B00D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2E66-1D96-4F6B-A320-B0240800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2778-B9B0-4A86-BE0B-635C947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99274-0A6E-46A4-AA1A-339C375C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6D5C-5F34-460B-A03B-9D0ABCE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DD14-FDD6-4B4F-82DB-06E6B4DB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C751-7B1A-44E5-AF04-9BD1278DB50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8282-7E3E-45A8-8A0D-B79214D3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8ED4-E14D-4D9D-BA47-1B31D7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8587-F4AB-4557-93D3-8FA7FEB0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54613" TargetMode="External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hyperlink" Target="https://pngimg.com/download/546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hyperlink" Target="http://pngimg.com/download/2169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pngimg.com/download/21690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img.com/download/54613" TargetMode="External"/><Relationship Id="rId11" Type="http://schemas.openxmlformats.org/officeDocument/2006/relationships/hyperlink" Target="https://fa.wikipedia.org/wiki/%D8%A8%D8%A7%D8%B2%DB%8C%D8%A7%D9%81%D8%AA_%DA%A9%D8%A7%D8%BA%D8%B0" TargetMode="External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s://commons.wikimedia.org/wiki/File:Industry5.sv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dustry5.svg" TargetMode="External"/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fa.wikipedia.org/wiki/%D8%A8%D8%A7%D8%B2%DB%8C%D8%A7%D9%81%D8%AA_%DA%A9%D8%A7%D8%BA%D8%B0" TargetMode="Externa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dustry5.svg" TargetMode="External"/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fa.wikipedia.org/wiki/%D8%A8%D8%A7%D8%B2%DB%8C%D8%A7%D9%81%D8%AA_%DA%A9%D8%A7%D8%BA%D8%B0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communityglobal.org/best-small-and-large-scale-plastic-recycling-reuse-and-repurposing-option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3.0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dustry5.svg" TargetMode="External"/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fa.wikipedia.org/wiki/%D8%A8%D8%A7%D8%B2%DB%8C%D8%A7%D9%81%D8%AA_%DA%A9%D8%A7%D8%BA%D8%B0" TargetMode="Externa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fa.wikipedia.org/wiki/%D8%A8%D8%A7%D8%B2%DB%8C%D8%A7%D9%81%D8%AA_%DA%A9%D8%A7%D8%BA%D8%B0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ndustry5.svg" TargetMode="External"/><Relationship Id="rId11" Type="http://schemas.openxmlformats.org/officeDocument/2006/relationships/image" Target="../media/image18.png"/><Relationship Id="rId5" Type="http://schemas.microsoft.com/office/2007/relationships/hdphoto" Target="../media/hdphoto2.wdp"/><Relationship Id="rId10" Type="http://schemas.openxmlformats.org/officeDocument/2006/relationships/image" Target="../media/image28.sv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fa.wikipedia.org/wiki/%D8%A8%D8%A7%D8%B2%DB%8C%D8%A7%D9%81%D8%AA_%DA%A9%D8%A7%D8%BA%D8%B0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ndustry5.svg" TargetMode="Externa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hyperlink" Target="https://fa.wikipedia.org/wiki/%D8%A8%D8%A7%D8%B2%DB%8C%D8%A7%D9%81%D8%AA_%DA%A9%D8%A7%D8%BA%D8%B0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25.png"/><Relationship Id="rId4" Type="http://schemas.microsoft.com/office/2007/relationships/hdphoto" Target="../media/hdphoto2.wdp"/><Relationship Id="rId9" Type="http://schemas.openxmlformats.org/officeDocument/2006/relationships/image" Target="../media/image24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pngimg.com/download/21690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img.com/download/54613" TargetMode="External"/><Relationship Id="rId11" Type="http://schemas.openxmlformats.org/officeDocument/2006/relationships/hyperlink" Target="https://fa.wikipedia.org/wiki/%D8%A8%D8%A7%D8%B2%DB%8C%D8%A7%D9%81%D8%AA_%DA%A9%D8%A7%D8%BA%D8%B0" TargetMode="External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s://commons.wikimedia.org/wiki/File:Industry5.svg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2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1690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img.com/download/54613" TargetMode="Externa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54613" TargetMode="External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pngimg.com/download/21690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6245-9F99-4C75-BB10-AE6100D4E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2137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Application High Level Design</a:t>
            </a:r>
          </a:p>
        </p:txBody>
      </p:sp>
      <p:pic>
        <p:nvPicPr>
          <p:cNvPr id="5" name="Graphic 4" descr="Cloud Computing">
            <a:extLst>
              <a:ext uri="{FF2B5EF4-FFF2-40B4-BE49-F238E27FC236}">
                <a16:creationId xmlns:a16="http://schemas.microsoft.com/office/drawing/2014/main" id="{D59BA663-B245-4BA8-B40D-21D79C59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508" y="2935490"/>
            <a:ext cx="2061153" cy="1309404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7A99AA9F-D482-42DB-904A-121D493E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2915" y="2021090"/>
            <a:ext cx="1439371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5CF3E8C7-D0A0-4C0F-91AB-B70785DA8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2915" y="4935367"/>
            <a:ext cx="1439371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6D64-5EC9-40A8-827B-3AF2410C5799}"/>
              </a:ext>
            </a:extLst>
          </p:cNvPr>
          <p:cNvSpPr txBox="1"/>
          <p:nvPr/>
        </p:nvSpPr>
        <p:spPr>
          <a:xfrm>
            <a:off x="7806229" y="442714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 Hosted on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C58E-7EAC-473B-9A08-9C1BAFA40FBC}"/>
              </a:ext>
            </a:extLst>
          </p:cNvPr>
          <p:cNvSpPr txBox="1"/>
          <p:nvPr/>
        </p:nvSpPr>
        <p:spPr>
          <a:xfrm>
            <a:off x="2567689" y="2872748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C6525-82AE-4B95-8F78-3DB66F2F0E26}"/>
              </a:ext>
            </a:extLst>
          </p:cNvPr>
          <p:cNvSpPr txBox="1"/>
          <p:nvPr/>
        </p:nvSpPr>
        <p:spPr>
          <a:xfrm>
            <a:off x="2452915" y="5735637"/>
            <a:ext cx="13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3707131-415A-4D05-83BD-1E93F62754D6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704406" y="710274"/>
            <a:ext cx="472297" cy="5535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4115E0-80B2-4706-9C73-A38362BD2791}"/>
              </a:ext>
            </a:extLst>
          </p:cNvPr>
          <p:cNvCxnSpPr>
            <a:cxnSpLocks/>
          </p:cNvCxnSpPr>
          <p:nvPr/>
        </p:nvCxnSpPr>
        <p:spPr>
          <a:xfrm flipV="1">
            <a:off x="3172599" y="4020966"/>
            <a:ext cx="5535909" cy="590844"/>
          </a:xfrm>
          <a:prstGeom prst="bentConnector3">
            <a:avLst>
              <a:gd name="adj1" fmla="val -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12719-4661-4CB3-AE40-49A0770788A9}"/>
              </a:ext>
            </a:extLst>
          </p:cNvPr>
          <p:cNvSpPr/>
          <p:nvPr/>
        </p:nvSpPr>
        <p:spPr>
          <a:xfrm>
            <a:off x="9335362" y="2347062"/>
            <a:ext cx="403722" cy="406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E6CD00-15DF-4846-B56C-0E13AAFAC68A}"/>
              </a:ext>
            </a:extLst>
          </p:cNvPr>
          <p:cNvSpPr/>
          <p:nvPr/>
        </p:nvSpPr>
        <p:spPr>
          <a:xfrm>
            <a:off x="2913352" y="1573580"/>
            <a:ext cx="403722" cy="406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15CE38-30D6-40B1-8B66-5B2FB062F757}"/>
              </a:ext>
            </a:extLst>
          </p:cNvPr>
          <p:cNvSpPr/>
          <p:nvPr/>
        </p:nvSpPr>
        <p:spPr>
          <a:xfrm>
            <a:off x="2866235" y="6205509"/>
            <a:ext cx="403722" cy="406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51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D912-8AEA-4FF7-B7FA-7D26B9A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990" y="-150224"/>
            <a:ext cx="1828414" cy="10264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39676C-FACB-4981-957A-949D961A0AD6}"/>
              </a:ext>
            </a:extLst>
          </p:cNvPr>
          <p:cNvSpPr/>
          <p:nvPr/>
        </p:nvSpPr>
        <p:spPr>
          <a:xfrm>
            <a:off x="518682" y="485715"/>
            <a:ext cx="1163605" cy="1107913"/>
          </a:xfrm>
          <a:prstGeom prst="ellipse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2100B9-8865-436C-8EB0-ABF94356AF2E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User,  Hope you are having a good day 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459923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Sell Paper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CD3BBF-1CAA-4A9D-B759-52C988C1CE3A}"/>
              </a:ext>
            </a:extLst>
          </p:cNvPr>
          <p:cNvSpPr txBox="1"/>
          <p:nvPr/>
        </p:nvSpPr>
        <p:spPr>
          <a:xfrm>
            <a:off x="2818466" y="1741968"/>
            <a:ext cx="498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Choose a Paper collecting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6676B-E770-4B84-AAE5-A97877E4728B}"/>
              </a:ext>
            </a:extLst>
          </p:cNvPr>
          <p:cNvSpPr txBox="1"/>
          <p:nvPr/>
        </p:nvSpPr>
        <p:spPr>
          <a:xfrm>
            <a:off x="4073778" y="2796940"/>
            <a:ext cx="24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Pin code: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E17D96-D483-40C9-80B9-B83BA468CD86}"/>
              </a:ext>
            </a:extLst>
          </p:cNvPr>
          <p:cNvSpPr/>
          <p:nvPr/>
        </p:nvSpPr>
        <p:spPr>
          <a:xfrm>
            <a:off x="6169891" y="2756544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0FBEA1-D908-43D4-BD41-49E178F4F047}"/>
              </a:ext>
            </a:extLst>
          </p:cNvPr>
          <p:cNvSpPr txBox="1"/>
          <p:nvPr/>
        </p:nvSpPr>
        <p:spPr>
          <a:xfrm>
            <a:off x="4760528" y="4068942"/>
            <a:ext cx="51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are the Paper Drop box, in/near your area: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FB6903-E672-460D-943E-1C98C33614E0}"/>
              </a:ext>
            </a:extLst>
          </p:cNvPr>
          <p:cNvSpPr txBox="1"/>
          <p:nvPr/>
        </p:nvSpPr>
        <p:spPr>
          <a:xfrm>
            <a:off x="4520655" y="4533905"/>
            <a:ext cx="566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Sample Address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0011E-A6B2-4CEB-BD4D-140FCA7FFCAE}"/>
              </a:ext>
            </a:extLst>
          </p:cNvPr>
          <p:cNvSpPr txBox="1"/>
          <p:nvPr/>
        </p:nvSpPr>
        <p:spPr>
          <a:xfrm>
            <a:off x="7353636" y="4533905"/>
            <a:ext cx="2542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Address 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CC37B5-1823-4DA2-BB74-C1E680F24795}"/>
              </a:ext>
            </a:extLst>
          </p:cNvPr>
          <p:cNvSpPr/>
          <p:nvPr/>
        </p:nvSpPr>
        <p:spPr>
          <a:xfrm>
            <a:off x="7731928" y="3405730"/>
            <a:ext cx="2403744" cy="382566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Locate Dropbox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7E2C06-C266-4805-A307-FD71B0A43989}"/>
              </a:ext>
            </a:extLst>
          </p:cNvPr>
          <p:cNvCxnSpPr/>
          <p:nvPr/>
        </p:nvCxnSpPr>
        <p:spPr>
          <a:xfrm>
            <a:off x="6437746" y="1819564"/>
            <a:ext cx="0" cy="3225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180581-1CB8-4F3E-92A8-465B4BC3DA51}"/>
              </a:ext>
            </a:extLst>
          </p:cNvPr>
          <p:cNvSpPr txBox="1"/>
          <p:nvPr/>
        </p:nvSpPr>
        <p:spPr>
          <a:xfrm>
            <a:off x="6416403" y="1771066"/>
            <a:ext cx="131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Drop box</a:t>
            </a:r>
          </a:p>
        </p:txBody>
      </p:sp>
    </p:spTree>
    <p:extLst>
      <p:ext uri="{BB962C8B-B14F-4D97-AF65-F5344CB8AC3E}">
        <p14:creationId xmlns:p14="http://schemas.microsoft.com/office/powerpoint/2010/main" val="278622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goes to the nearby drop box and enters the paper details by logging in the drop box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Drop box’s software UI</a:t>
            </a:r>
          </a:p>
        </p:txBody>
      </p:sp>
    </p:spTree>
    <p:extLst>
      <p:ext uri="{BB962C8B-B14F-4D97-AF65-F5344CB8AC3E}">
        <p14:creationId xmlns:p14="http://schemas.microsoft.com/office/powerpoint/2010/main" val="125558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FAB947-3EDF-4197-A0AB-F022B0AE9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B2AF8A-BB4B-4C37-8E91-A7351427EFED}"/>
              </a:ext>
            </a:extLst>
          </p:cNvPr>
          <p:cNvSpPr/>
          <p:nvPr/>
        </p:nvSpPr>
        <p:spPr>
          <a:xfrm>
            <a:off x="0" y="1216953"/>
            <a:ext cx="12192000" cy="1244893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AD933B5-64CA-4F3B-8F7F-E1EEAA423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2672" y="630519"/>
            <a:ext cx="2249774" cy="2249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75389F-7D94-4316-97BC-908B17C38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92155" y="1455313"/>
            <a:ext cx="1078259" cy="1079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20CBD-6092-4DDB-944B-D41A8FDCF1F2}"/>
              </a:ext>
            </a:extLst>
          </p:cNvPr>
          <p:cNvSpPr txBox="1"/>
          <p:nvPr/>
        </p:nvSpPr>
        <p:spPr>
          <a:xfrm>
            <a:off x="4368800" y="1547011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3429000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447559" y="34268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447559" y="4262420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424061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5052228"/>
            <a:ext cx="1915886" cy="417287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5530750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</p:spTree>
    <p:extLst>
      <p:ext uri="{BB962C8B-B14F-4D97-AF65-F5344CB8AC3E}">
        <p14:creationId xmlns:p14="http://schemas.microsoft.com/office/powerpoint/2010/main" val="217932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F00C40B-B704-468F-96E3-07328B58D3AC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FE433-1ECD-408F-84C6-2FAFD32E872B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6676B-E770-4B84-AAE5-A97877E4728B}"/>
              </a:ext>
            </a:extLst>
          </p:cNvPr>
          <p:cNvSpPr txBox="1"/>
          <p:nvPr/>
        </p:nvSpPr>
        <p:spPr>
          <a:xfrm>
            <a:off x="2586638" y="1242939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C5B7E4-9F09-49CE-8D07-D83B3F3A3A74}"/>
              </a:ext>
            </a:extLst>
          </p:cNvPr>
          <p:cNvSpPr txBox="1"/>
          <p:nvPr/>
        </p:nvSpPr>
        <p:spPr>
          <a:xfrm>
            <a:off x="2586638" y="1751805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7AFCB0-26A0-4C18-AE91-B9A925D3CC3A}"/>
              </a:ext>
            </a:extLst>
          </p:cNvPr>
          <p:cNvSpPr txBox="1"/>
          <p:nvPr/>
        </p:nvSpPr>
        <p:spPr>
          <a:xfrm>
            <a:off x="2586638" y="5009999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8289F8-47CB-4FEF-8D6C-0EB20ECE6C61}"/>
              </a:ext>
            </a:extLst>
          </p:cNvPr>
          <p:cNvGrpSpPr/>
          <p:nvPr/>
        </p:nvGrpSpPr>
        <p:grpSpPr>
          <a:xfrm>
            <a:off x="4366398" y="5009999"/>
            <a:ext cx="1520047" cy="369332"/>
            <a:chOff x="4202545" y="2913681"/>
            <a:chExt cx="1520047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E8A058-496B-4666-9CA6-E360C36D49B6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BF9B3-5FE7-4A8E-A621-811CB03FDF7E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9DD631-130E-4FAD-B4EE-328940B4332C}"/>
              </a:ext>
            </a:extLst>
          </p:cNvPr>
          <p:cNvGrpSpPr/>
          <p:nvPr/>
        </p:nvGrpSpPr>
        <p:grpSpPr>
          <a:xfrm>
            <a:off x="5610663" y="5018927"/>
            <a:ext cx="1520047" cy="369332"/>
            <a:chOff x="4202545" y="2913681"/>
            <a:chExt cx="1520047" cy="3693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6CED6AB-B0B7-400A-8ACA-FD13D2C31769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1246CB-3B2B-45BA-892B-7624B293138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CA9D80-7ED2-4A8B-8259-2D4B0FEF7BB3}"/>
              </a:ext>
            </a:extLst>
          </p:cNvPr>
          <p:cNvGrpSpPr/>
          <p:nvPr/>
        </p:nvGrpSpPr>
        <p:grpSpPr>
          <a:xfrm>
            <a:off x="7103897" y="5009999"/>
            <a:ext cx="1520047" cy="369332"/>
            <a:chOff x="4202545" y="2913681"/>
            <a:chExt cx="1520047" cy="36933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32CFB5-6AFD-49DB-8DAF-9CDC8226E35C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BCD606-B3D0-4E35-AC13-1471B774D23D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CF9E6DE-4A0F-4FB9-9255-575674079E85}"/>
              </a:ext>
            </a:extLst>
          </p:cNvPr>
          <p:cNvSpPr txBox="1"/>
          <p:nvPr/>
        </p:nvSpPr>
        <p:spPr>
          <a:xfrm>
            <a:off x="2586638" y="5582042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C3541A-34F7-4ED2-BE3B-EF5D0612D23D}"/>
              </a:ext>
            </a:extLst>
          </p:cNvPr>
          <p:cNvGrpSpPr/>
          <p:nvPr/>
        </p:nvGrpSpPr>
        <p:grpSpPr>
          <a:xfrm>
            <a:off x="5023111" y="1839017"/>
            <a:ext cx="1700710" cy="3001903"/>
            <a:chOff x="10336105" y="106677"/>
            <a:chExt cx="1700710" cy="300190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E17D96-D483-40C9-80B9-B83BA468CD86}"/>
                </a:ext>
              </a:extLst>
            </p:cNvPr>
            <p:cNvSpPr/>
            <p:nvPr/>
          </p:nvSpPr>
          <p:spPr>
            <a:xfrm>
              <a:off x="10336109" y="106677"/>
              <a:ext cx="1700706" cy="42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0C9FDF-E2F9-4EE3-8099-A14F78BE7CE2}"/>
                </a:ext>
              </a:extLst>
            </p:cNvPr>
            <p:cNvSpPr txBox="1"/>
            <p:nvPr/>
          </p:nvSpPr>
          <p:spPr>
            <a:xfrm>
              <a:off x="10386826" y="125033"/>
              <a:ext cx="150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C1808D-D62E-4960-9478-B50BF6270977}"/>
                </a:ext>
              </a:extLst>
            </p:cNvPr>
            <p:cNvSpPr txBox="1"/>
            <p:nvPr/>
          </p:nvSpPr>
          <p:spPr>
            <a:xfrm rot="5400000">
              <a:off x="11633776" y="169557"/>
              <a:ext cx="37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5112C9C-7250-474E-835D-77DEDCF95D01}"/>
                </a:ext>
              </a:extLst>
            </p:cNvPr>
            <p:cNvSpPr/>
            <p:nvPr/>
          </p:nvSpPr>
          <p:spPr>
            <a:xfrm>
              <a:off x="10336109" y="521264"/>
              <a:ext cx="1700706" cy="2587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5E104-5BB4-4234-8577-2916A3EE84E6}"/>
                </a:ext>
              </a:extLst>
            </p:cNvPr>
            <p:cNvSpPr txBox="1"/>
            <p:nvPr/>
          </p:nvSpPr>
          <p:spPr>
            <a:xfrm>
              <a:off x="10402179" y="643392"/>
              <a:ext cx="163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Newspaper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8BA5E3-E1DD-4744-8ADE-03B55F4F6A1C}"/>
                </a:ext>
              </a:extLst>
            </p:cNvPr>
            <p:cNvSpPr txBox="1"/>
            <p:nvPr/>
          </p:nvSpPr>
          <p:spPr>
            <a:xfrm>
              <a:off x="10402179" y="1038114"/>
              <a:ext cx="1296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Notebooks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65DC69-95FA-49A4-83FD-880DC5B38E40}"/>
                </a:ext>
              </a:extLst>
            </p:cNvPr>
            <p:cNvSpPr txBox="1"/>
            <p:nvPr/>
          </p:nvSpPr>
          <p:spPr>
            <a:xfrm>
              <a:off x="10402178" y="1827558"/>
              <a:ext cx="1383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Magazines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5ED1FD-0575-431B-8220-38F65E3C221F}"/>
                </a:ext>
              </a:extLst>
            </p:cNvPr>
            <p:cNvSpPr txBox="1"/>
            <p:nvPr/>
          </p:nvSpPr>
          <p:spPr>
            <a:xfrm>
              <a:off x="10402179" y="2222280"/>
              <a:ext cx="138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shredded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711885-31C4-4EEE-B2F2-96A861341519}"/>
                </a:ext>
              </a:extLst>
            </p:cNvPr>
            <p:cNvSpPr txBox="1"/>
            <p:nvPr/>
          </p:nvSpPr>
          <p:spPr>
            <a:xfrm>
              <a:off x="10402179" y="2617002"/>
              <a:ext cx="97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D7C8A3-9041-4E78-BEDE-98755AE4626B}"/>
                </a:ext>
              </a:extLst>
            </p:cNvPr>
            <p:cNvSpPr/>
            <p:nvPr/>
          </p:nvSpPr>
          <p:spPr>
            <a:xfrm>
              <a:off x="10336105" y="1416682"/>
              <a:ext cx="1700706" cy="389197"/>
            </a:xfrm>
            <a:prstGeom prst="rect">
              <a:avLst/>
            </a:prstGeom>
            <a:solidFill>
              <a:srgbClr val="459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F696518-D34A-44D1-BD2C-FBFCA104C1F2}"/>
                </a:ext>
              </a:extLst>
            </p:cNvPr>
            <p:cNvSpPr txBox="1"/>
            <p:nvPr/>
          </p:nvSpPr>
          <p:spPr>
            <a:xfrm>
              <a:off x="10402179" y="1432836"/>
              <a:ext cx="123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cardboard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9D63514-0EA7-4D23-BC14-BBA18176C41E}"/>
              </a:ext>
            </a:extLst>
          </p:cNvPr>
          <p:cNvSpPr/>
          <p:nvPr/>
        </p:nvSpPr>
        <p:spPr>
          <a:xfrm>
            <a:off x="9825483" y="6098823"/>
            <a:ext cx="1729010" cy="382566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C34F3C-63B0-4745-9518-08BA963B8C3E}"/>
              </a:ext>
            </a:extLst>
          </p:cNvPr>
          <p:cNvSpPr/>
          <p:nvPr/>
        </p:nvSpPr>
        <p:spPr>
          <a:xfrm>
            <a:off x="4814702" y="5557338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A550E-943D-4C48-928E-5889CD8BB6B3}"/>
              </a:ext>
            </a:extLst>
          </p:cNvPr>
          <p:cNvSpPr txBox="1"/>
          <p:nvPr/>
        </p:nvSpPr>
        <p:spPr>
          <a:xfrm>
            <a:off x="6386076" y="5582042"/>
            <a:ext cx="413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/*Add rule-&gt; minimum Quantity – 5Kgs</a:t>
            </a:r>
          </a:p>
        </p:txBody>
      </p: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9B8B6A33-EF43-4517-B66E-9AA1729A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61020" y="101328"/>
            <a:ext cx="1583851" cy="15838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9B57ED5-1BB0-42E8-8661-EC9C5B0D6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48965" y="699821"/>
            <a:ext cx="759099" cy="75971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1A8378D-B523-4CFA-9745-6FDD82225427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pic>
        <p:nvPicPr>
          <p:cNvPr id="92" name="Picture 91" descr="Text, logo&#10;&#10;Description automatically generated">
            <a:extLst>
              <a:ext uri="{FF2B5EF4-FFF2-40B4-BE49-F238E27FC236}">
                <a16:creationId xmlns:a16="http://schemas.microsoft.com/office/drawing/2014/main" id="{A5AE71B3-90A8-4D5B-9D3B-5167261D1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F00C40B-B704-468F-96E3-07328B58D3AC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Text, logo&#10;&#10;Description automatically generated">
            <a:extLst>
              <a:ext uri="{FF2B5EF4-FFF2-40B4-BE49-F238E27FC236}">
                <a16:creationId xmlns:a16="http://schemas.microsoft.com/office/drawing/2014/main" id="{DF5ECC8C-B4AB-4A6F-AE98-BD85E0BED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C19A39-99D4-42FC-B747-1C50E10D0600}"/>
              </a:ext>
            </a:extLst>
          </p:cNvPr>
          <p:cNvSpPr txBox="1"/>
          <p:nvPr/>
        </p:nvSpPr>
        <p:spPr>
          <a:xfrm>
            <a:off x="2516298" y="516358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Drop paper details: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A4A826-C520-4620-8A61-4FE73DD9B7C3}"/>
              </a:ext>
            </a:extLst>
          </p:cNvPr>
          <p:cNvSpPr/>
          <p:nvPr/>
        </p:nvSpPr>
        <p:spPr>
          <a:xfrm>
            <a:off x="8575914" y="5527738"/>
            <a:ext cx="1704016" cy="382566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7ACA73-7C0E-4991-BA35-1130F4664DC8}"/>
              </a:ext>
            </a:extLst>
          </p:cNvPr>
          <p:cNvSpPr/>
          <p:nvPr/>
        </p:nvSpPr>
        <p:spPr>
          <a:xfrm>
            <a:off x="2575204" y="5527738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0E2927-CC29-4877-ABFC-CD58F4016C1F}"/>
              </a:ext>
            </a:extLst>
          </p:cNvPr>
          <p:cNvSpPr/>
          <p:nvPr/>
        </p:nvSpPr>
        <p:spPr>
          <a:xfrm>
            <a:off x="10492509" y="5527738"/>
            <a:ext cx="1513238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Paper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7B907E-83BE-4EA0-8C20-5C449C40D2DF}"/>
              </a:ext>
            </a:extLst>
          </p:cNvPr>
          <p:cNvGrpSpPr/>
          <p:nvPr/>
        </p:nvGrpSpPr>
        <p:grpSpPr>
          <a:xfrm>
            <a:off x="2567716" y="1176410"/>
            <a:ext cx="9446564" cy="4060608"/>
            <a:chOff x="2567716" y="1176410"/>
            <a:chExt cx="9446564" cy="40606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C5F5A6-648E-44F7-A4A4-9184D52D89FA}"/>
                </a:ext>
              </a:extLst>
            </p:cNvPr>
            <p:cNvSpPr/>
            <p:nvPr/>
          </p:nvSpPr>
          <p:spPr>
            <a:xfrm>
              <a:off x="2567716" y="1176410"/>
              <a:ext cx="9439070" cy="4060608"/>
            </a:xfrm>
            <a:prstGeom prst="roundRect">
              <a:avLst>
                <a:gd name="adj" fmla="val 3778"/>
              </a:avLst>
            </a:prstGeom>
            <a:solidFill>
              <a:schemeClr val="bg1"/>
            </a:solidFill>
            <a:ln w="28575">
              <a:solidFill>
                <a:srgbClr val="D9D9D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CD316F6-CFBB-4185-87E9-E7FFD7B029D0}"/>
                </a:ext>
              </a:extLst>
            </p:cNvPr>
            <p:cNvCxnSpPr/>
            <p:nvPr/>
          </p:nvCxnSpPr>
          <p:spPr>
            <a:xfrm>
              <a:off x="2567716" y="1930399"/>
              <a:ext cx="9439076" cy="0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B75F80-60B2-4E1B-9C6A-704968911450}"/>
                </a:ext>
              </a:extLst>
            </p:cNvPr>
            <p:cNvCxnSpPr/>
            <p:nvPr/>
          </p:nvCxnSpPr>
          <p:spPr>
            <a:xfrm>
              <a:off x="2567716" y="2481502"/>
              <a:ext cx="9439076" cy="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F11D4C-E2CF-465F-8625-DA279E7EBFE9}"/>
                </a:ext>
              </a:extLst>
            </p:cNvPr>
            <p:cNvCxnSpPr/>
            <p:nvPr/>
          </p:nvCxnSpPr>
          <p:spPr>
            <a:xfrm>
              <a:off x="2567716" y="3032605"/>
              <a:ext cx="9439076" cy="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A5A336-A394-4DA4-BFB6-4D7ACFD79AEB}"/>
                </a:ext>
              </a:extLst>
            </p:cNvPr>
            <p:cNvCxnSpPr/>
            <p:nvPr/>
          </p:nvCxnSpPr>
          <p:spPr>
            <a:xfrm>
              <a:off x="2567716" y="3583708"/>
              <a:ext cx="9439076" cy="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32E122-9C16-480C-AFA2-FFF083C16EAD}"/>
                </a:ext>
              </a:extLst>
            </p:cNvPr>
            <p:cNvSpPr txBox="1"/>
            <p:nvPr/>
          </p:nvSpPr>
          <p:spPr>
            <a:xfrm>
              <a:off x="2655515" y="1423974"/>
              <a:ext cx="106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Paper No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D8FDCD-6212-4B88-BBC0-AA1CA1D9C96D}"/>
                </a:ext>
              </a:extLst>
            </p:cNvPr>
            <p:cNvSpPr txBox="1"/>
            <p:nvPr/>
          </p:nvSpPr>
          <p:spPr>
            <a:xfrm>
              <a:off x="3796687" y="1423974"/>
              <a:ext cx="899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Type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5E8D88-8EEB-4A56-9173-A728EAFCB3CF}"/>
                </a:ext>
              </a:extLst>
            </p:cNvPr>
            <p:cNvSpPr txBox="1"/>
            <p:nvPr/>
          </p:nvSpPr>
          <p:spPr>
            <a:xfrm>
              <a:off x="6255197" y="1418068"/>
              <a:ext cx="899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Quality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17D6FA-DAA5-4F78-91D0-C382FD357102}"/>
                </a:ext>
              </a:extLst>
            </p:cNvPr>
            <p:cNvSpPr txBox="1"/>
            <p:nvPr/>
          </p:nvSpPr>
          <p:spPr>
            <a:xfrm>
              <a:off x="7631410" y="1433970"/>
              <a:ext cx="199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Quantity in Kgs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4143B5-E553-475B-AA08-D04755473B96}"/>
                </a:ext>
              </a:extLst>
            </p:cNvPr>
            <p:cNvSpPr txBox="1"/>
            <p:nvPr/>
          </p:nvSpPr>
          <p:spPr>
            <a:xfrm>
              <a:off x="10469313" y="1414618"/>
              <a:ext cx="133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Edit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C15828-E09B-49A4-9D22-62407B34954F}"/>
                </a:ext>
              </a:extLst>
            </p:cNvPr>
            <p:cNvCxnSpPr/>
            <p:nvPr/>
          </p:nvCxnSpPr>
          <p:spPr>
            <a:xfrm>
              <a:off x="3740725" y="1176410"/>
              <a:ext cx="0" cy="4060608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925131-49CE-4107-BD99-E6A287C2B5E5}"/>
                </a:ext>
              </a:extLst>
            </p:cNvPr>
            <p:cNvCxnSpPr/>
            <p:nvPr/>
          </p:nvCxnSpPr>
          <p:spPr>
            <a:xfrm>
              <a:off x="6096000" y="1176410"/>
              <a:ext cx="0" cy="4060608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8E3C53-FD75-4915-B6F8-51FE329DC26D}"/>
                </a:ext>
              </a:extLst>
            </p:cNvPr>
            <p:cNvCxnSpPr/>
            <p:nvPr/>
          </p:nvCxnSpPr>
          <p:spPr>
            <a:xfrm>
              <a:off x="7524497" y="1176410"/>
              <a:ext cx="0" cy="4060608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A10A8C-BADF-44A7-855F-4A229F6E8239}"/>
                </a:ext>
              </a:extLst>
            </p:cNvPr>
            <p:cNvCxnSpPr/>
            <p:nvPr/>
          </p:nvCxnSpPr>
          <p:spPr>
            <a:xfrm>
              <a:off x="9463501" y="1176410"/>
              <a:ext cx="0" cy="4060608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AF71DB-A772-4911-8A8B-ED779D904AB6}"/>
                </a:ext>
              </a:extLst>
            </p:cNvPr>
            <p:cNvCxnSpPr/>
            <p:nvPr/>
          </p:nvCxnSpPr>
          <p:spPr>
            <a:xfrm>
              <a:off x="2567716" y="4134811"/>
              <a:ext cx="9439076" cy="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4A51074-61F2-4A12-974C-BED263515864}"/>
                </a:ext>
              </a:extLst>
            </p:cNvPr>
            <p:cNvCxnSpPr/>
            <p:nvPr/>
          </p:nvCxnSpPr>
          <p:spPr>
            <a:xfrm>
              <a:off x="2575204" y="4685914"/>
              <a:ext cx="9439076" cy="0"/>
            </a:xfrm>
            <a:prstGeom prst="line">
              <a:avLst/>
            </a:prstGeom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Pencil with solid fill">
              <a:extLst>
                <a:ext uri="{FF2B5EF4-FFF2-40B4-BE49-F238E27FC236}">
                  <a16:creationId xmlns:a16="http://schemas.microsoft.com/office/drawing/2014/main" id="{CD9A8F60-A368-49C9-9987-A5D661EC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2025238"/>
              <a:ext cx="365760" cy="365760"/>
            </a:xfrm>
            <a:prstGeom prst="rect">
              <a:avLst/>
            </a:prstGeom>
          </p:spPr>
        </p:pic>
        <p:pic>
          <p:nvPicPr>
            <p:cNvPr id="17" name="Graphic 16" descr="Garbage with solid fill">
              <a:extLst>
                <a:ext uri="{FF2B5EF4-FFF2-40B4-BE49-F238E27FC236}">
                  <a16:creationId xmlns:a16="http://schemas.microsoft.com/office/drawing/2014/main" id="{343B5D12-A0BF-4F6A-A68A-CC3FD1239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06209" y="2025238"/>
              <a:ext cx="365760" cy="365760"/>
            </a:xfrm>
            <a:prstGeom prst="rect">
              <a:avLst/>
            </a:prstGeom>
          </p:spPr>
        </p:pic>
        <p:pic>
          <p:nvPicPr>
            <p:cNvPr id="91" name="Graphic 90" descr="Pencil with solid fill">
              <a:extLst>
                <a:ext uri="{FF2B5EF4-FFF2-40B4-BE49-F238E27FC236}">
                  <a16:creationId xmlns:a16="http://schemas.microsoft.com/office/drawing/2014/main" id="{7549D6C2-416F-41D5-B658-0018236E9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2572660"/>
              <a:ext cx="365760" cy="365760"/>
            </a:xfrm>
            <a:prstGeom prst="rect">
              <a:avLst/>
            </a:prstGeom>
          </p:spPr>
        </p:pic>
        <p:pic>
          <p:nvPicPr>
            <p:cNvPr id="93" name="Graphic 92" descr="Garbage with solid fill">
              <a:extLst>
                <a:ext uri="{FF2B5EF4-FFF2-40B4-BE49-F238E27FC236}">
                  <a16:creationId xmlns:a16="http://schemas.microsoft.com/office/drawing/2014/main" id="{BD762044-B270-4FEB-8B20-E7FDFF5B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06209" y="2574507"/>
              <a:ext cx="365760" cy="365760"/>
            </a:xfrm>
            <a:prstGeom prst="rect">
              <a:avLst/>
            </a:prstGeom>
          </p:spPr>
        </p:pic>
        <p:pic>
          <p:nvPicPr>
            <p:cNvPr id="94" name="Graphic 93" descr="Pencil with solid fill">
              <a:extLst>
                <a:ext uri="{FF2B5EF4-FFF2-40B4-BE49-F238E27FC236}">
                  <a16:creationId xmlns:a16="http://schemas.microsoft.com/office/drawing/2014/main" id="{2BE65138-A008-4531-B911-E8EC494F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3120082"/>
              <a:ext cx="365760" cy="365760"/>
            </a:xfrm>
            <a:prstGeom prst="rect">
              <a:avLst/>
            </a:prstGeom>
          </p:spPr>
        </p:pic>
        <p:pic>
          <p:nvPicPr>
            <p:cNvPr id="95" name="Graphic 94" descr="Garbage with solid fill">
              <a:extLst>
                <a:ext uri="{FF2B5EF4-FFF2-40B4-BE49-F238E27FC236}">
                  <a16:creationId xmlns:a16="http://schemas.microsoft.com/office/drawing/2014/main" id="{B1E96430-A9E7-4565-B32F-99F9475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06209" y="3123776"/>
              <a:ext cx="365760" cy="365760"/>
            </a:xfrm>
            <a:prstGeom prst="rect">
              <a:avLst/>
            </a:prstGeom>
          </p:spPr>
        </p:pic>
        <p:pic>
          <p:nvPicPr>
            <p:cNvPr id="96" name="Graphic 95" descr="Pencil with solid fill">
              <a:extLst>
                <a:ext uri="{FF2B5EF4-FFF2-40B4-BE49-F238E27FC236}">
                  <a16:creationId xmlns:a16="http://schemas.microsoft.com/office/drawing/2014/main" id="{FE5EFD76-197E-4FE5-A9A6-1391537A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3667504"/>
              <a:ext cx="365760" cy="365760"/>
            </a:xfrm>
            <a:prstGeom prst="rect">
              <a:avLst/>
            </a:prstGeom>
          </p:spPr>
        </p:pic>
        <p:pic>
          <p:nvPicPr>
            <p:cNvPr id="97" name="Graphic 96" descr="Garbage with solid fill">
              <a:extLst>
                <a:ext uri="{FF2B5EF4-FFF2-40B4-BE49-F238E27FC236}">
                  <a16:creationId xmlns:a16="http://schemas.microsoft.com/office/drawing/2014/main" id="{D2A08A87-6F81-48B6-8F4E-B455B0C6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06209" y="3673045"/>
              <a:ext cx="365760" cy="365760"/>
            </a:xfrm>
            <a:prstGeom prst="rect">
              <a:avLst/>
            </a:prstGeom>
          </p:spPr>
        </p:pic>
        <p:pic>
          <p:nvPicPr>
            <p:cNvPr id="102" name="Graphic 101" descr="Pencil with solid fill">
              <a:extLst>
                <a:ext uri="{FF2B5EF4-FFF2-40B4-BE49-F238E27FC236}">
                  <a16:creationId xmlns:a16="http://schemas.microsoft.com/office/drawing/2014/main" id="{F760F388-0D0C-40C0-98F5-A852F3F3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4214926"/>
              <a:ext cx="365760" cy="365760"/>
            </a:xfrm>
            <a:prstGeom prst="rect">
              <a:avLst/>
            </a:prstGeom>
          </p:spPr>
        </p:pic>
        <p:pic>
          <p:nvPicPr>
            <p:cNvPr id="103" name="Graphic 102" descr="Garbage with solid fill">
              <a:extLst>
                <a:ext uri="{FF2B5EF4-FFF2-40B4-BE49-F238E27FC236}">
                  <a16:creationId xmlns:a16="http://schemas.microsoft.com/office/drawing/2014/main" id="{FBCB8627-5DC4-4C93-8313-4F3DAA85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06209" y="4222314"/>
              <a:ext cx="365760" cy="365760"/>
            </a:xfrm>
            <a:prstGeom prst="rect">
              <a:avLst/>
            </a:prstGeom>
          </p:spPr>
        </p:pic>
        <p:pic>
          <p:nvPicPr>
            <p:cNvPr id="105" name="Graphic 104" descr="Pencil with solid fill">
              <a:extLst>
                <a:ext uri="{FF2B5EF4-FFF2-40B4-BE49-F238E27FC236}">
                  <a16:creationId xmlns:a16="http://schemas.microsoft.com/office/drawing/2014/main" id="{8785E546-9934-4E0C-AE31-2E7DB4F8A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3553" y="4762347"/>
              <a:ext cx="365760" cy="365760"/>
            </a:xfrm>
            <a:prstGeom prst="rect">
              <a:avLst/>
            </a:prstGeom>
          </p:spPr>
        </p:pic>
        <p:pic>
          <p:nvPicPr>
            <p:cNvPr id="106" name="Graphic 105" descr="Garbage with solid fill">
              <a:extLst>
                <a:ext uri="{FF2B5EF4-FFF2-40B4-BE49-F238E27FC236}">
                  <a16:creationId xmlns:a16="http://schemas.microsoft.com/office/drawing/2014/main" id="{AD1C566D-CD9F-4A43-A549-389F13D1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06209" y="4771583"/>
              <a:ext cx="365760" cy="3657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5863C-1D36-4CFE-B5C2-F293E4A5A4B1}"/>
                </a:ext>
              </a:extLst>
            </p:cNvPr>
            <p:cNvSpPr txBox="1"/>
            <p:nvPr/>
          </p:nvSpPr>
          <p:spPr>
            <a:xfrm>
              <a:off x="2908265" y="2059556"/>
              <a:ext cx="369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E96B9-3157-43FE-9A8C-A2B4678BF35B}"/>
                </a:ext>
              </a:extLst>
            </p:cNvPr>
            <p:cNvSpPr txBox="1"/>
            <p:nvPr/>
          </p:nvSpPr>
          <p:spPr>
            <a:xfrm>
              <a:off x="3834286" y="2026502"/>
              <a:ext cx="2091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Cardboard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EFA2D9-156F-4364-8E83-7E649A6B79A0}"/>
                </a:ext>
              </a:extLst>
            </p:cNvPr>
            <p:cNvSpPr txBox="1"/>
            <p:nvPr/>
          </p:nvSpPr>
          <p:spPr>
            <a:xfrm>
              <a:off x="8897232" y="2048763"/>
              <a:ext cx="2091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4600CD-E0B6-44D6-9DB1-5094AF8D0376}"/>
                </a:ext>
              </a:extLst>
            </p:cNvPr>
            <p:cNvSpPr txBox="1"/>
            <p:nvPr/>
          </p:nvSpPr>
          <p:spPr>
            <a:xfrm>
              <a:off x="6266025" y="2016068"/>
              <a:ext cx="1258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Medium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98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5F6EBDB-9E99-41C0-AFBE-6A976A28DE55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B5D22C-657D-459D-9924-A4FE0C3EDF5B}"/>
              </a:ext>
            </a:extLst>
          </p:cNvPr>
          <p:cNvSpPr txBox="1"/>
          <p:nvPr/>
        </p:nvSpPr>
        <p:spPr>
          <a:xfrm>
            <a:off x="2777425" y="1711472"/>
            <a:ext cx="8464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Dear user,</a:t>
            </a:r>
          </a:p>
          <a:p>
            <a:r>
              <a:rPr lang="en-US" sz="2800" dirty="0"/>
              <a:t>Please drop papers in the box below.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26070A-88B3-461A-ACB9-03113CB77B16}"/>
              </a:ext>
            </a:extLst>
          </p:cNvPr>
          <p:cNvGrpSpPr/>
          <p:nvPr/>
        </p:nvGrpSpPr>
        <p:grpSpPr>
          <a:xfrm>
            <a:off x="6192713" y="3024907"/>
            <a:ext cx="2002122" cy="3015675"/>
            <a:chOff x="6096000" y="3143136"/>
            <a:chExt cx="2071126" cy="3119612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0336D8E4-E9F2-4CB7-8767-30DC82DC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096000" y="4191622"/>
              <a:ext cx="2071126" cy="207112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08C098-0D90-4057-B29E-21E3BEAAEC02}"/>
                </a:ext>
              </a:extLst>
            </p:cNvPr>
            <p:cNvGrpSpPr/>
            <p:nvPr/>
          </p:nvGrpSpPr>
          <p:grpSpPr>
            <a:xfrm>
              <a:off x="7255275" y="3767527"/>
              <a:ext cx="569015" cy="510181"/>
              <a:chOff x="7012220" y="3138183"/>
              <a:chExt cx="569015" cy="51018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E926743-0067-47E6-8F8E-5570C38B1D17}"/>
                  </a:ext>
                </a:extLst>
              </p:cNvPr>
              <p:cNvSpPr/>
              <p:nvPr/>
            </p:nvSpPr>
            <p:spPr>
              <a:xfrm rot="1544018">
                <a:off x="7019636" y="3149600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F23762-4AEA-4B23-8FEC-684D303824AB}"/>
                  </a:ext>
                </a:extLst>
              </p:cNvPr>
              <p:cNvSpPr/>
              <p:nvPr/>
            </p:nvSpPr>
            <p:spPr>
              <a:xfrm rot="1544018">
                <a:off x="7012220" y="3138183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201602-BA95-48AC-B5A7-A0B24DEFB093}"/>
                </a:ext>
              </a:extLst>
            </p:cNvPr>
            <p:cNvGrpSpPr/>
            <p:nvPr/>
          </p:nvGrpSpPr>
          <p:grpSpPr>
            <a:xfrm rot="19407988">
              <a:off x="6650762" y="3143136"/>
              <a:ext cx="480801" cy="431088"/>
              <a:chOff x="6169381" y="3404212"/>
              <a:chExt cx="569015" cy="51018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F9DF57-C4F8-4798-A5D3-19EF46E073F7}"/>
                  </a:ext>
                </a:extLst>
              </p:cNvPr>
              <p:cNvSpPr/>
              <p:nvPr/>
            </p:nvSpPr>
            <p:spPr>
              <a:xfrm rot="1544018">
                <a:off x="6176797" y="3415629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D779366-D763-485A-B082-9D9E76F37DE5}"/>
                  </a:ext>
                </a:extLst>
              </p:cNvPr>
              <p:cNvSpPr/>
              <p:nvPr/>
            </p:nvSpPr>
            <p:spPr>
              <a:xfrm rot="1544018">
                <a:off x="6169381" y="3404212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EDAB04D-7ECE-4D89-B979-25550150F237}"/>
                </a:ext>
              </a:extLst>
            </p:cNvPr>
            <p:cNvGrpSpPr/>
            <p:nvPr/>
          </p:nvGrpSpPr>
          <p:grpSpPr>
            <a:xfrm>
              <a:off x="6129583" y="3859094"/>
              <a:ext cx="448474" cy="402103"/>
              <a:chOff x="6169381" y="3404212"/>
              <a:chExt cx="569015" cy="51018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CA46434-3FFB-48A2-9074-63C1A1B369F3}"/>
                  </a:ext>
                </a:extLst>
              </p:cNvPr>
              <p:cNvSpPr/>
              <p:nvPr/>
            </p:nvSpPr>
            <p:spPr>
              <a:xfrm rot="1544018">
                <a:off x="6176797" y="3415629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8A00AA-3615-4D9B-BD88-AF4D6EAA2864}"/>
                  </a:ext>
                </a:extLst>
              </p:cNvPr>
              <p:cNvSpPr/>
              <p:nvPr/>
            </p:nvSpPr>
            <p:spPr>
              <a:xfrm rot="1544018">
                <a:off x="6169381" y="3404212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52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5F6EBDB-9E99-41C0-AFBE-6A976A28DE55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B5D22C-657D-459D-9924-A4FE0C3EDF5B}"/>
              </a:ext>
            </a:extLst>
          </p:cNvPr>
          <p:cNvSpPr txBox="1"/>
          <p:nvPr/>
        </p:nvSpPr>
        <p:spPr>
          <a:xfrm>
            <a:off x="2777424" y="1922854"/>
            <a:ext cx="8464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wait, </a:t>
            </a:r>
          </a:p>
          <a:p>
            <a:pPr algn="ctr"/>
            <a:r>
              <a:rPr lang="en-US" sz="2800" dirty="0"/>
              <a:t>We are processing paper details…</a:t>
            </a: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0336D8E4-E9F2-4CB7-8767-30DC82DC3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74329" y="3212567"/>
            <a:ext cx="2071126" cy="2071126"/>
          </a:xfrm>
          <a:prstGeom prst="rect">
            <a:avLst/>
          </a:prstGeom>
        </p:spPr>
      </p:pic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7363EA49-6334-4C47-943E-19BC14A81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4109" y="2876961"/>
            <a:ext cx="1831109" cy="18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Customer details match with device calculated details, show success message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Success Message UI</a:t>
            </a:r>
          </a:p>
        </p:txBody>
      </p:sp>
    </p:spTree>
    <p:extLst>
      <p:ext uri="{BB962C8B-B14F-4D97-AF65-F5344CB8AC3E}">
        <p14:creationId xmlns:p14="http://schemas.microsoft.com/office/powerpoint/2010/main" val="167061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489922-6440-4300-85FA-65A4F8AC0F11}"/>
              </a:ext>
            </a:extLst>
          </p:cNvPr>
          <p:cNvSpPr/>
          <p:nvPr/>
        </p:nvSpPr>
        <p:spPr>
          <a:xfrm>
            <a:off x="2013527" y="1552541"/>
            <a:ext cx="7989152" cy="3891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BD34E-5EA4-42D6-82E8-F4C211164C05}"/>
              </a:ext>
            </a:extLst>
          </p:cNvPr>
          <p:cNvSpPr/>
          <p:nvPr/>
        </p:nvSpPr>
        <p:spPr>
          <a:xfrm>
            <a:off x="8778748" y="3870204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68859-9DCE-4EBF-A9FE-F817129301EA}"/>
              </a:ext>
            </a:extLst>
          </p:cNvPr>
          <p:cNvSpPr/>
          <p:nvPr/>
        </p:nvSpPr>
        <p:spPr>
          <a:xfrm>
            <a:off x="9095719" y="4178942"/>
            <a:ext cx="1671284" cy="1627874"/>
          </a:xfrm>
          <a:prstGeom prst="ellipse">
            <a:avLst/>
          </a:prstGeom>
          <a:solidFill>
            <a:srgbClr val="52B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0336D8E4-E9F2-4CB7-8767-30DC82DC3F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218" t="33680" r="28671" b="18678"/>
          <a:stretch/>
        </p:blipFill>
        <p:spPr>
          <a:xfrm>
            <a:off x="9450454" y="4434721"/>
            <a:ext cx="929978" cy="982196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6B277C-8662-4348-8779-5E5D5C1C7D6D}"/>
              </a:ext>
            </a:extLst>
          </p:cNvPr>
          <p:cNvSpPr txBox="1"/>
          <p:nvPr/>
        </p:nvSpPr>
        <p:spPr>
          <a:xfrm>
            <a:off x="2013527" y="1890550"/>
            <a:ext cx="798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Congratulations  &lt;Username&gt;!!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14070-908F-4589-B4B4-E6CDB9B8F77E}"/>
              </a:ext>
            </a:extLst>
          </p:cNvPr>
          <p:cNvSpPr txBox="1"/>
          <p:nvPr/>
        </p:nvSpPr>
        <p:spPr>
          <a:xfrm>
            <a:off x="2807155" y="3590509"/>
            <a:ext cx="6401896" cy="77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contributing towards our paper recycling initiative.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5C57ED-A23E-4EC8-A615-0AE1CBBFC8C1}"/>
              </a:ext>
            </a:extLst>
          </p:cNvPr>
          <p:cNvSpPr/>
          <p:nvPr/>
        </p:nvSpPr>
        <p:spPr>
          <a:xfrm>
            <a:off x="2237459" y="2629632"/>
            <a:ext cx="7541289" cy="775376"/>
          </a:xfrm>
          <a:prstGeom prst="roundRect">
            <a:avLst>
              <a:gd name="adj" fmla="val 3222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704CB-C9B4-40D5-9988-CD49D2583EFB}"/>
              </a:ext>
            </a:extLst>
          </p:cNvPr>
          <p:cNvSpPr txBox="1"/>
          <p:nvPr/>
        </p:nvSpPr>
        <p:spPr>
          <a:xfrm>
            <a:off x="2608047" y="2815132"/>
            <a:ext cx="680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have earned 200 reward points</a:t>
            </a:r>
          </a:p>
        </p:txBody>
      </p:sp>
    </p:spTree>
    <p:extLst>
      <p:ext uri="{BB962C8B-B14F-4D97-AF65-F5344CB8AC3E}">
        <p14:creationId xmlns:p14="http://schemas.microsoft.com/office/powerpoint/2010/main" val="137325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Customer details do not match with device calculated details, show failure message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Failure message and details comparison UI</a:t>
            </a:r>
          </a:p>
        </p:txBody>
      </p:sp>
    </p:spTree>
    <p:extLst>
      <p:ext uri="{BB962C8B-B14F-4D97-AF65-F5344CB8AC3E}">
        <p14:creationId xmlns:p14="http://schemas.microsoft.com/office/powerpoint/2010/main" val="36166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A3FD-D8F7-4972-A492-149281D9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164"/>
            <a:ext cx="9144000" cy="65016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7A0B-0C02-46CC-B842-77CC64A2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35" y="1941341"/>
            <a:ext cx="3568505" cy="450595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1</a:t>
            </a:r>
            <a:r>
              <a:rPr lang="en-US" b="1" dirty="0"/>
              <a:t>.   Customer Module :	</a:t>
            </a:r>
          </a:p>
          <a:p>
            <a:pPr lvl="1" algn="l"/>
            <a:r>
              <a:rPr lang="en-US" dirty="0"/>
              <a:t>1. Customer Registration</a:t>
            </a:r>
          </a:p>
          <a:p>
            <a:pPr lvl="1" algn="l"/>
            <a:r>
              <a:rPr lang="en-US" dirty="0"/>
              <a:t>2. Edit Customer Details</a:t>
            </a:r>
          </a:p>
          <a:p>
            <a:pPr lvl="1" algn="l"/>
            <a:r>
              <a:rPr lang="en-US" dirty="0"/>
              <a:t>3. Customer Login</a:t>
            </a:r>
          </a:p>
          <a:p>
            <a:pPr lvl="1" algn="l"/>
            <a:r>
              <a:rPr lang="en-US" dirty="0"/>
              <a:t>4. List Services Available</a:t>
            </a:r>
          </a:p>
          <a:p>
            <a:pPr lvl="1" algn="l"/>
            <a:r>
              <a:rPr lang="en-US" dirty="0"/>
              <a:t>	* Sell Used Paper</a:t>
            </a:r>
          </a:p>
          <a:p>
            <a:pPr lvl="1" algn="l"/>
            <a:r>
              <a:rPr lang="en-US" dirty="0"/>
              <a:t>	* Referral</a:t>
            </a:r>
          </a:p>
          <a:p>
            <a:pPr lvl="1" algn="l"/>
            <a:r>
              <a:rPr lang="en-US" dirty="0"/>
              <a:t>5. Reward Points</a:t>
            </a:r>
          </a:p>
          <a:p>
            <a:pPr lvl="1" algn="l"/>
            <a:r>
              <a:rPr lang="en-US" dirty="0"/>
              <a:t>	* View Reward Points</a:t>
            </a:r>
          </a:p>
          <a:p>
            <a:pPr lvl="1" algn="l"/>
            <a:r>
              <a:rPr lang="en-US" dirty="0"/>
              <a:t>	* Redeem Reward Points</a:t>
            </a:r>
          </a:p>
          <a:p>
            <a:pPr lvl="1" algn="l"/>
            <a:r>
              <a:rPr lang="en-US" dirty="0"/>
              <a:t>6. Customer Dashboard (History of Paper Sold for Recycling)</a:t>
            </a:r>
          </a:p>
          <a:p>
            <a:pPr lvl="1" algn="l"/>
            <a:r>
              <a:rPr lang="en-US" dirty="0"/>
              <a:t>7. Customer Feedback</a:t>
            </a:r>
          </a:p>
          <a:p>
            <a:pPr lvl="1"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5B9A46-B5B3-4AD9-995B-EC52EED89EE8}"/>
              </a:ext>
            </a:extLst>
          </p:cNvPr>
          <p:cNvSpPr txBox="1">
            <a:spLocks/>
          </p:cNvSpPr>
          <p:nvPr/>
        </p:nvSpPr>
        <p:spPr>
          <a:xfrm>
            <a:off x="4032739" y="1955409"/>
            <a:ext cx="3568505" cy="4491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2.  </a:t>
            </a:r>
            <a:r>
              <a:rPr lang="en-US" b="1" dirty="0"/>
              <a:t>Consumer Module :	</a:t>
            </a:r>
          </a:p>
          <a:p>
            <a:pPr lvl="1" algn="l"/>
            <a:r>
              <a:rPr lang="en-US" dirty="0"/>
              <a:t>1. Consumer Registration </a:t>
            </a:r>
          </a:p>
          <a:p>
            <a:pPr lvl="1" algn="l"/>
            <a:r>
              <a:rPr lang="en-US" dirty="0"/>
              <a:t>2. Edit Consumer Details </a:t>
            </a:r>
          </a:p>
          <a:p>
            <a:pPr lvl="1" algn="l"/>
            <a:r>
              <a:rPr lang="en-US" dirty="0"/>
              <a:t>3. Consumer Login</a:t>
            </a:r>
          </a:p>
          <a:p>
            <a:pPr lvl="1" algn="l"/>
            <a:r>
              <a:rPr lang="en-US" dirty="0"/>
              <a:t>4. List Services Available</a:t>
            </a:r>
          </a:p>
          <a:p>
            <a:pPr lvl="1" algn="l"/>
            <a:r>
              <a:rPr lang="en-US" dirty="0"/>
              <a:t>	* Buy Used Paper </a:t>
            </a:r>
          </a:p>
          <a:p>
            <a:pPr lvl="1" algn="l"/>
            <a:r>
              <a:rPr lang="en-US" dirty="0"/>
              <a:t>	* List Paper Requirements (Create Demand)</a:t>
            </a:r>
          </a:p>
          <a:p>
            <a:pPr lvl="1" algn="l"/>
            <a:r>
              <a:rPr lang="en-US" dirty="0"/>
              <a:t>	* Payment Details --&gt; External Payment Gateway (UPI)</a:t>
            </a:r>
          </a:p>
          <a:p>
            <a:pPr lvl="1" algn="l"/>
            <a:r>
              <a:rPr lang="en-US" dirty="0"/>
              <a:t>5. Consumer Dashboard (Recycled Paper Details)</a:t>
            </a:r>
          </a:p>
          <a:p>
            <a:pPr lvl="1" algn="l"/>
            <a:r>
              <a:rPr lang="en-US" dirty="0"/>
              <a:t>6. Consumer Feedback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E2DFD9-DC8F-4EB6-9A65-A819E150231D}"/>
              </a:ext>
            </a:extLst>
          </p:cNvPr>
          <p:cNvSpPr txBox="1">
            <a:spLocks/>
          </p:cNvSpPr>
          <p:nvPr/>
        </p:nvSpPr>
        <p:spPr>
          <a:xfrm>
            <a:off x="7427742" y="1955409"/>
            <a:ext cx="4529797" cy="4104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3.  </a:t>
            </a:r>
            <a:r>
              <a:rPr lang="en-US" b="1" dirty="0"/>
              <a:t>Application Module(Backend) :</a:t>
            </a:r>
            <a:r>
              <a:rPr lang="en-US" dirty="0"/>
              <a:t>	</a:t>
            </a:r>
          </a:p>
          <a:p>
            <a:pPr lvl="1" algn="l"/>
            <a:r>
              <a:rPr lang="en-US" dirty="0"/>
              <a:t>1. Payment Gateway (External)</a:t>
            </a:r>
          </a:p>
          <a:p>
            <a:pPr lvl="1" algn="l"/>
            <a:r>
              <a:rPr lang="en-US" dirty="0"/>
              <a:t>2. OTP Service (External)</a:t>
            </a:r>
          </a:p>
          <a:p>
            <a:pPr lvl="1" algn="l"/>
            <a:r>
              <a:rPr lang="en-US" dirty="0"/>
              <a:t>3. Mail Verification </a:t>
            </a:r>
          </a:p>
          <a:p>
            <a:pPr lvl="1" algn="l"/>
            <a:r>
              <a:rPr lang="en-US" dirty="0"/>
              <a:t>4. Customer Service </a:t>
            </a:r>
          </a:p>
          <a:p>
            <a:pPr lvl="1" algn="l"/>
            <a:r>
              <a:rPr lang="en-US" dirty="0"/>
              <a:t>5. Consumer Service</a:t>
            </a:r>
          </a:p>
          <a:p>
            <a:pPr lvl="1" algn="l"/>
            <a:r>
              <a:rPr lang="en-US" dirty="0"/>
              <a:t>6. Used Paper Service</a:t>
            </a:r>
          </a:p>
          <a:p>
            <a:pPr lvl="1" algn="l"/>
            <a:r>
              <a:rPr lang="en-US" dirty="0"/>
              <a:t>	* Customer</a:t>
            </a:r>
          </a:p>
          <a:p>
            <a:pPr lvl="1" algn="l"/>
            <a:r>
              <a:rPr lang="en-US" dirty="0"/>
              <a:t>	* Consumer</a:t>
            </a:r>
          </a:p>
          <a:p>
            <a:pPr lvl="1" algn="l"/>
            <a:r>
              <a:rPr lang="en-US" dirty="0"/>
              <a:t>7. Send Paper Collection Detail to Consumer</a:t>
            </a:r>
          </a:p>
          <a:p>
            <a:pPr lvl="1" algn="l"/>
            <a:r>
              <a:rPr lang="en-US" dirty="0"/>
              <a:t>8. Manage Reward Points</a:t>
            </a:r>
          </a:p>
        </p:txBody>
      </p:sp>
    </p:spTree>
    <p:extLst>
      <p:ext uri="{BB962C8B-B14F-4D97-AF65-F5344CB8AC3E}">
        <p14:creationId xmlns:p14="http://schemas.microsoft.com/office/powerpoint/2010/main" val="18918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B11B818-DC04-41A4-BCB4-DEEEBABAF450}"/>
              </a:ext>
            </a:extLst>
          </p:cNvPr>
          <p:cNvSpPr/>
          <p:nvPr/>
        </p:nvSpPr>
        <p:spPr>
          <a:xfrm>
            <a:off x="7692266" y="895599"/>
            <a:ext cx="3956724" cy="4221818"/>
          </a:xfrm>
          <a:prstGeom prst="roundRect">
            <a:avLst>
              <a:gd name="adj" fmla="val 31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0B9E1D-8FBF-454B-B812-0FCBC353251D}"/>
              </a:ext>
            </a:extLst>
          </p:cNvPr>
          <p:cNvSpPr/>
          <p:nvPr/>
        </p:nvSpPr>
        <p:spPr>
          <a:xfrm>
            <a:off x="2866091" y="895599"/>
            <a:ext cx="3956724" cy="4221818"/>
          </a:xfrm>
          <a:prstGeom prst="roundRect">
            <a:avLst>
              <a:gd name="adj" fmla="val 31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F6EBDB-9E99-41C0-AFBE-6A976A28DE55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B5D22C-657D-459D-9924-A4FE0C3EDF5B}"/>
              </a:ext>
            </a:extLst>
          </p:cNvPr>
          <p:cNvSpPr txBox="1"/>
          <p:nvPr/>
        </p:nvSpPr>
        <p:spPr>
          <a:xfrm>
            <a:off x="2998356" y="210236"/>
            <a:ext cx="846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Oops… Paper details do not match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EC6674-45E9-4B0E-A1F6-0E3B8DED1678}"/>
              </a:ext>
            </a:extLst>
          </p:cNvPr>
          <p:cNvSpPr/>
          <p:nvPr/>
        </p:nvSpPr>
        <p:spPr>
          <a:xfrm>
            <a:off x="2872516" y="1592046"/>
            <a:ext cx="3945023" cy="4060608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64753-23D5-462A-9CB4-B3B48215DBA7}"/>
              </a:ext>
            </a:extLst>
          </p:cNvPr>
          <p:cNvCxnSpPr>
            <a:cxnSpLocks/>
          </p:cNvCxnSpPr>
          <p:nvPr/>
        </p:nvCxnSpPr>
        <p:spPr>
          <a:xfrm>
            <a:off x="2872516" y="2346035"/>
            <a:ext cx="3945023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0B6644-ED1F-47A6-8FF0-D89CE893D7C7}"/>
              </a:ext>
            </a:extLst>
          </p:cNvPr>
          <p:cNvCxnSpPr>
            <a:cxnSpLocks/>
          </p:cNvCxnSpPr>
          <p:nvPr/>
        </p:nvCxnSpPr>
        <p:spPr>
          <a:xfrm>
            <a:off x="2872516" y="2897138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DBCE01-EFEB-49B8-910E-5FDC7094EDE3}"/>
              </a:ext>
            </a:extLst>
          </p:cNvPr>
          <p:cNvCxnSpPr/>
          <p:nvPr/>
        </p:nvCxnSpPr>
        <p:spPr>
          <a:xfrm>
            <a:off x="2872516" y="3448241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F80CB-83FF-40F0-82D2-AE6D1D4D47E4}"/>
              </a:ext>
            </a:extLst>
          </p:cNvPr>
          <p:cNvCxnSpPr/>
          <p:nvPr/>
        </p:nvCxnSpPr>
        <p:spPr>
          <a:xfrm>
            <a:off x="2872516" y="3999344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72999F-7203-4457-8C0D-EF97D6E21FC6}"/>
              </a:ext>
            </a:extLst>
          </p:cNvPr>
          <p:cNvSpPr txBox="1"/>
          <p:nvPr/>
        </p:nvSpPr>
        <p:spPr>
          <a:xfrm>
            <a:off x="2881990" y="1739423"/>
            <a:ext cx="69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Paper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37808-E0C5-43AD-ACED-2B227748DBB9}"/>
              </a:ext>
            </a:extLst>
          </p:cNvPr>
          <p:cNvSpPr txBox="1"/>
          <p:nvPr/>
        </p:nvSpPr>
        <p:spPr>
          <a:xfrm>
            <a:off x="3804173" y="1745285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AFFF6-E2C0-4E79-BF8B-B5724DC960DA}"/>
              </a:ext>
            </a:extLst>
          </p:cNvPr>
          <p:cNvSpPr txBox="1"/>
          <p:nvPr/>
        </p:nvSpPr>
        <p:spPr>
          <a:xfrm>
            <a:off x="4763612" y="1769154"/>
            <a:ext cx="103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74F98-FC72-439E-B9BD-73F552CA9322}"/>
              </a:ext>
            </a:extLst>
          </p:cNvPr>
          <p:cNvSpPr txBox="1"/>
          <p:nvPr/>
        </p:nvSpPr>
        <p:spPr>
          <a:xfrm>
            <a:off x="5720038" y="1715494"/>
            <a:ext cx="117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(in Kgs)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DA9AAD-7AA0-4552-8825-2F616B17F2AC}"/>
              </a:ext>
            </a:extLst>
          </p:cNvPr>
          <p:cNvCxnSpPr/>
          <p:nvPr/>
        </p:nvCxnSpPr>
        <p:spPr>
          <a:xfrm>
            <a:off x="3582515" y="1592046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C61AE-E44A-4187-A853-F1D9C468D71F}"/>
              </a:ext>
            </a:extLst>
          </p:cNvPr>
          <p:cNvCxnSpPr/>
          <p:nvPr/>
        </p:nvCxnSpPr>
        <p:spPr>
          <a:xfrm>
            <a:off x="4686041" y="1592046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4AA88-1A67-4CA4-A4B0-D944F53C3AE9}"/>
              </a:ext>
            </a:extLst>
          </p:cNvPr>
          <p:cNvCxnSpPr/>
          <p:nvPr/>
        </p:nvCxnSpPr>
        <p:spPr>
          <a:xfrm>
            <a:off x="5731886" y="1569081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485FF5-C2B6-4843-AC5C-9F6AE2F65932}"/>
              </a:ext>
            </a:extLst>
          </p:cNvPr>
          <p:cNvCxnSpPr/>
          <p:nvPr/>
        </p:nvCxnSpPr>
        <p:spPr>
          <a:xfrm>
            <a:off x="2872516" y="4550447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CDA805-B67A-4FA2-980D-AF48FAA57320}"/>
              </a:ext>
            </a:extLst>
          </p:cNvPr>
          <p:cNvCxnSpPr/>
          <p:nvPr/>
        </p:nvCxnSpPr>
        <p:spPr>
          <a:xfrm>
            <a:off x="2880004" y="5101550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012607-1B1D-459A-8681-182FCB40AD74}"/>
              </a:ext>
            </a:extLst>
          </p:cNvPr>
          <p:cNvSpPr txBox="1"/>
          <p:nvPr/>
        </p:nvSpPr>
        <p:spPr>
          <a:xfrm>
            <a:off x="3071631" y="243131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D87B87-DD0D-4D7F-AB0F-6FF9BE90C7CA}"/>
              </a:ext>
            </a:extLst>
          </p:cNvPr>
          <p:cNvSpPr txBox="1"/>
          <p:nvPr/>
        </p:nvSpPr>
        <p:spPr>
          <a:xfrm>
            <a:off x="3640196" y="243131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C9DBC-1DE6-409C-9991-73E33FFB7B43}"/>
              </a:ext>
            </a:extLst>
          </p:cNvPr>
          <p:cNvSpPr txBox="1"/>
          <p:nvPr/>
        </p:nvSpPr>
        <p:spPr>
          <a:xfrm>
            <a:off x="6123273" y="2431318"/>
            <a:ext cx="3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221D92-1E13-4340-9C8E-55475A6034F5}"/>
              </a:ext>
            </a:extLst>
          </p:cNvPr>
          <p:cNvSpPr txBox="1"/>
          <p:nvPr/>
        </p:nvSpPr>
        <p:spPr>
          <a:xfrm>
            <a:off x="4765656" y="243131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62A768-1C8A-4177-B2AE-305904519126}"/>
              </a:ext>
            </a:extLst>
          </p:cNvPr>
          <p:cNvSpPr/>
          <p:nvPr/>
        </p:nvSpPr>
        <p:spPr>
          <a:xfrm>
            <a:off x="7700438" y="1585797"/>
            <a:ext cx="3945023" cy="4060608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22B141-136B-4B10-AE5C-AF1E191E9523}"/>
              </a:ext>
            </a:extLst>
          </p:cNvPr>
          <p:cNvCxnSpPr>
            <a:cxnSpLocks/>
          </p:cNvCxnSpPr>
          <p:nvPr/>
        </p:nvCxnSpPr>
        <p:spPr>
          <a:xfrm>
            <a:off x="7700438" y="2339786"/>
            <a:ext cx="3945023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D6D2A0-72D0-43B0-85A5-314AC05AAE73}"/>
              </a:ext>
            </a:extLst>
          </p:cNvPr>
          <p:cNvCxnSpPr>
            <a:cxnSpLocks/>
          </p:cNvCxnSpPr>
          <p:nvPr/>
        </p:nvCxnSpPr>
        <p:spPr>
          <a:xfrm>
            <a:off x="7700438" y="2890889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E6B83B-1E9E-4EA3-AD86-DCA58DD237A1}"/>
              </a:ext>
            </a:extLst>
          </p:cNvPr>
          <p:cNvCxnSpPr/>
          <p:nvPr/>
        </p:nvCxnSpPr>
        <p:spPr>
          <a:xfrm>
            <a:off x="7700438" y="3441992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ADFF5E-374D-4D22-8C80-5EFE9B9EA1D6}"/>
              </a:ext>
            </a:extLst>
          </p:cNvPr>
          <p:cNvCxnSpPr/>
          <p:nvPr/>
        </p:nvCxnSpPr>
        <p:spPr>
          <a:xfrm>
            <a:off x="7700438" y="3993095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BB781A-B3A6-4601-A402-D4531B97B016}"/>
              </a:ext>
            </a:extLst>
          </p:cNvPr>
          <p:cNvSpPr txBox="1"/>
          <p:nvPr/>
        </p:nvSpPr>
        <p:spPr>
          <a:xfrm>
            <a:off x="7709912" y="1733174"/>
            <a:ext cx="69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Paper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42D673-1DA6-417E-B48C-4E3D7A9F1352}"/>
              </a:ext>
            </a:extLst>
          </p:cNvPr>
          <p:cNvSpPr txBox="1"/>
          <p:nvPr/>
        </p:nvSpPr>
        <p:spPr>
          <a:xfrm>
            <a:off x="8632095" y="1739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2B2D05-595A-4BAB-AE0B-B18554AA4DCA}"/>
              </a:ext>
            </a:extLst>
          </p:cNvPr>
          <p:cNvSpPr txBox="1"/>
          <p:nvPr/>
        </p:nvSpPr>
        <p:spPr>
          <a:xfrm>
            <a:off x="9591534" y="1762905"/>
            <a:ext cx="103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E39F75-7332-4A1C-B4BC-9DB80567DC56}"/>
              </a:ext>
            </a:extLst>
          </p:cNvPr>
          <p:cNvSpPr txBox="1"/>
          <p:nvPr/>
        </p:nvSpPr>
        <p:spPr>
          <a:xfrm>
            <a:off x="10547960" y="1709245"/>
            <a:ext cx="117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(in Kgs)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6901E4-7488-4407-8441-862D2805D483}"/>
              </a:ext>
            </a:extLst>
          </p:cNvPr>
          <p:cNvCxnSpPr/>
          <p:nvPr/>
        </p:nvCxnSpPr>
        <p:spPr>
          <a:xfrm>
            <a:off x="8410437" y="1585797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3EA690-2E8F-4E48-BC9F-C0B13DF992B0}"/>
              </a:ext>
            </a:extLst>
          </p:cNvPr>
          <p:cNvCxnSpPr/>
          <p:nvPr/>
        </p:nvCxnSpPr>
        <p:spPr>
          <a:xfrm>
            <a:off x="9513963" y="1585797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27CB5F-EA17-4B16-9141-1097BF0AAEB9}"/>
              </a:ext>
            </a:extLst>
          </p:cNvPr>
          <p:cNvCxnSpPr/>
          <p:nvPr/>
        </p:nvCxnSpPr>
        <p:spPr>
          <a:xfrm>
            <a:off x="10559808" y="1562832"/>
            <a:ext cx="0" cy="4060608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A4B811-7FED-4737-881E-2A9D372B3505}"/>
              </a:ext>
            </a:extLst>
          </p:cNvPr>
          <p:cNvCxnSpPr/>
          <p:nvPr/>
        </p:nvCxnSpPr>
        <p:spPr>
          <a:xfrm>
            <a:off x="7700438" y="4544198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8A5D4C-9F8E-4479-9CD5-0EDBC5853916}"/>
              </a:ext>
            </a:extLst>
          </p:cNvPr>
          <p:cNvCxnSpPr/>
          <p:nvPr/>
        </p:nvCxnSpPr>
        <p:spPr>
          <a:xfrm>
            <a:off x="7707926" y="5095301"/>
            <a:ext cx="39410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1AB534-CFD3-4565-8F85-062BCE5339F4}"/>
              </a:ext>
            </a:extLst>
          </p:cNvPr>
          <p:cNvSpPr txBox="1"/>
          <p:nvPr/>
        </p:nvSpPr>
        <p:spPr>
          <a:xfrm>
            <a:off x="7899553" y="243131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CC6BF8-5DB7-4B0B-92AA-321BE1FFD8AB}"/>
              </a:ext>
            </a:extLst>
          </p:cNvPr>
          <p:cNvSpPr txBox="1"/>
          <p:nvPr/>
        </p:nvSpPr>
        <p:spPr>
          <a:xfrm>
            <a:off x="8468118" y="243131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FC8B5D-16F9-4B12-B5F1-3A51D23F5C95}"/>
              </a:ext>
            </a:extLst>
          </p:cNvPr>
          <p:cNvSpPr txBox="1"/>
          <p:nvPr/>
        </p:nvSpPr>
        <p:spPr>
          <a:xfrm>
            <a:off x="10951195" y="2431318"/>
            <a:ext cx="3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8A14D1-3637-4D41-881C-E4AE059775E8}"/>
              </a:ext>
            </a:extLst>
          </p:cNvPr>
          <p:cNvSpPr txBox="1"/>
          <p:nvPr/>
        </p:nvSpPr>
        <p:spPr>
          <a:xfrm>
            <a:off x="9593578" y="243131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FE86DF-0188-4259-AF5A-D1793FB15BD2}"/>
              </a:ext>
            </a:extLst>
          </p:cNvPr>
          <p:cNvSpPr txBox="1"/>
          <p:nvPr/>
        </p:nvSpPr>
        <p:spPr>
          <a:xfrm>
            <a:off x="2866091" y="1074384"/>
            <a:ext cx="39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Details provided by you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0FA42F-A5F3-4236-B1A5-5CED36009D3E}"/>
              </a:ext>
            </a:extLst>
          </p:cNvPr>
          <p:cNvSpPr txBox="1"/>
          <p:nvPr/>
        </p:nvSpPr>
        <p:spPr>
          <a:xfrm>
            <a:off x="7690519" y="1032271"/>
            <a:ext cx="39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details calculated by drop box</a:t>
            </a:r>
            <a:endParaRPr lang="en-US" sz="1600" dirty="0"/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36087817-B53E-4DAD-9D7B-6F99D4897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067" y="2981908"/>
            <a:ext cx="365760" cy="365760"/>
          </a:xfrm>
          <a:prstGeom prst="rect">
            <a:avLst/>
          </a:prstGeom>
        </p:spPr>
      </p:pic>
      <p:pic>
        <p:nvPicPr>
          <p:cNvPr id="79" name="Graphic 78" descr="Checkmark with solid fill">
            <a:extLst>
              <a:ext uri="{FF2B5EF4-FFF2-40B4-BE49-F238E27FC236}">
                <a16:creationId xmlns:a16="http://schemas.microsoft.com/office/drawing/2014/main" id="{FB7D663C-2F51-4424-B979-4212E5702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067" y="2406193"/>
            <a:ext cx="365760" cy="3657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A5B27B4-9756-4F6A-975D-48ABCA0CC56E}"/>
              </a:ext>
            </a:extLst>
          </p:cNvPr>
          <p:cNvSpPr txBox="1"/>
          <p:nvPr/>
        </p:nvSpPr>
        <p:spPr>
          <a:xfrm>
            <a:off x="3084453" y="298597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D167C7-B83F-4BD9-ABC9-0333BED3396C}"/>
              </a:ext>
            </a:extLst>
          </p:cNvPr>
          <p:cNvSpPr txBox="1"/>
          <p:nvPr/>
        </p:nvSpPr>
        <p:spPr>
          <a:xfrm>
            <a:off x="3634920" y="2985970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Notebooks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C1CD5-4791-48BF-8842-9DC2FDF248E6}"/>
              </a:ext>
            </a:extLst>
          </p:cNvPr>
          <p:cNvSpPr txBox="1"/>
          <p:nvPr/>
        </p:nvSpPr>
        <p:spPr>
          <a:xfrm>
            <a:off x="6136095" y="2985970"/>
            <a:ext cx="3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4F7EBB-1939-487C-B92F-57BAC038DAD9}"/>
              </a:ext>
            </a:extLst>
          </p:cNvPr>
          <p:cNvSpPr txBox="1"/>
          <p:nvPr/>
        </p:nvSpPr>
        <p:spPr>
          <a:xfrm>
            <a:off x="4778478" y="298597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23B4E5-67F5-4688-8B17-9FF8248AEE04}"/>
              </a:ext>
            </a:extLst>
          </p:cNvPr>
          <p:cNvSpPr txBox="1"/>
          <p:nvPr/>
        </p:nvSpPr>
        <p:spPr>
          <a:xfrm>
            <a:off x="7883554" y="298597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1DCB63-B597-4CC7-AF62-6F28885DAB3B}"/>
              </a:ext>
            </a:extLst>
          </p:cNvPr>
          <p:cNvSpPr txBox="1"/>
          <p:nvPr/>
        </p:nvSpPr>
        <p:spPr>
          <a:xfrm>
            <a:off x="8434021" y="2985970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Notebooks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E9330E-2DD7-4398-9748-3850295A5E84}"/>
              </a:ext>
            </a:extLst>
          </p:cNvPr>
          <p:cNvSpPr txBox="1"/>
          <p:nvPr/>
        </p:nvSpPr>
        <p:spPr>
          <a:xfrm>
            <a:off x="10842836" y="2985970"/>
            <a:ext cx="69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277FD1-324C-4DD8-9AFA-D83776E29D76}"/>
              </a:ext>
            </a:extLst>
          </p:cNvPr>
          <p:cNvSpPr txBox="1"/>
          <p:nvPr/>
        </p:nvSpPr>
        <p:spPr>
          <a:xfrm>
            <a:off x="9577579" y="298597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72B089-7162-40D6-B4C8-3A6BC39010B7}"/>
              </a:ext>
            </a:extLst>
          </p:cNvPr>
          <p:cNvSpPr txBox="1"/>
          <p:nvPr/>
        </p:nvSpPr>
        <p:spPr>
          <a:xfrm>
            <a:off x="3080493" y="3515809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154190-5D0B-469E-81BD-48C9A89457DF}"/>
              </a:ext>
            </a:extLst>
          </p:cNvPr>
          <p:cNvSpPr txBox="1"/>
          <p:nvPr/>
        </p:nvSpPr>
        <p:spPr>
          <a:xfrm>
            <a:off x="3630960" y="3515809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81624B-BFBE-4309-BEBE-8C13DB0683F9}"/>
              </a:ext>
            </a:extLst>
          </p:cNvPr>
          <p:cNvSpPr txBox="1"/>
          <p:nvPr/>
        </p:nvSpPr>
        <p:spPr>
          <a:xfrm>
            <a:off x="6132135" y="3515809"/>
            <a:ext cx="39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B88999-B730-4933-8D3C-F0577676428F}"/>
              </a:ext>
            </a:extLst>
          </p:cNvPr>
          <p:cNvSpPr txBox="1"/>
          <p:nvPr/>
        </p:nvSpPr>
        <p:spPr>
          <a:xfrm>
            <a:off x="4774518" y="3515809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B66ED0-C649-45AC-BD29-305EA9FA8FE1}"/>
              </a:ext>
            </a:extLst>
          </p:cNvPr>
          <p:cNvSpPr txBox="1"/>
          <p:nvPr/>
        </p:nvSpPr>
        <p:spPr>
          <a:xfrm>
            <a:off x="7857361" y="3515809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1E36D7-0F9D-43E2-BE23-0502E4E634ED}"/>
              </a:ext>
            </a:extLst>
          </p:cNvPr>
          <p:cNvSpPr txBox="1"/>
          <p:nvPr/>
        </p:nvSpPr>
        <p:spPr>
          <a:xfrm>
            <a:off x="8407828" y="3515809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EDDDD1-ED36-4569-B8F5-06911B58EBF6}"/>
              </a:ext>
            </a:extLst>
          </p:cNvPr>
          <p:cNvSpPr txBox="1"/>
          <p:nvPr/>
        </p:nvSpPr>
        <p:spPr>
          <a:xfrm>
            <a:off x="10816642" y="3515809"/>
            <a:ext cx="694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10.75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17FA4D-8D7B-4BE4-864E-0698BE8BF7A6}"/>
              </a:ext>
            </a:extLst>
          </p:cNvPr>
          <p:cNvSpPr txBox="1"/>
          <p:nvPr/>
        </p:nvSpPr>
        <p:spPr>
          <a:xfrm>
            <a:off x="9551386" y="3515809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pic>
        <p:nvPicPr>
          <p:cNvPr id="96" name="Graphic 95" descr="Close with solid fill">
            <a:extLst>
              <a:ext uri="{FF2B5EF4-FFF2-40B4-BE49-F238E27FC236}">
                <a16:creationId xmlns:a16="http://schemas.microsoft.com/office/drawing/2014/main" id="{92787809-E923-4E98-A564-25A75D59E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067" y="3557623"/>
            <a:ext cx="365760" cy="36576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76DEB28-2995-44B0-9E7B-816A8FEDCC98}"/>
              </a:ext>
            </a:extLst>
          </p:cNvPr>
          <p:cNvSpPr/>
          <p:nvPr/>
        </p:nvSpPr>
        <p:spPr>
          <a:xfrm>
            <a:off x="5895683" y="5946328"/>
            <a:ext cx="4521095" cy="382566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with device calculated details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29F086-EF1D-40A2-B5AB-87CE16C3C845}"/>
              </a:ext>
            </a:extLst>
          </p:cNvPr>
          <p:cNvSpPr/>
          <p:nvPr/>
        </p:nvSpPr>
        <p:spPr>
          <a:xfrm>
            <a:off x="10600618" y="595513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26775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customer clicks on continue -&gt; show the success message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Success message UI</a:t>
            </a:r>
          </a:p>
        </p:txBody>
      </p:sp>
    </p:spTree>
    <p:extLst>
      <p:ext uri="{BB962C8B-B14F-4D97-AF65-F5344CB8AC3E}">
        <p14:creationId xmlns:p14="http://schemas.microsoft.com/office/powerpoint/2010/main" val="223370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489922-6440-4300-85FA-65A4F8AC0F11}"/>
              </a:ext>
            </a:extLst>
          </p:cNvPr>
          <p:cNvSpPr/>
          <p:nvPr/>
        </p:nvSpPr>
        <p:spPr>
          <a:xfrm>
            <a:off x="2013527" y="1552541"/>
            <a:ext cx="7989152" cy="3891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BD34E-5EA4-42D6-82E8-F4C211164C05}"/>
              </a:ext>
            </a:extLst>
          </p:cNvPr>
          <p:cNvSpPr/>
          <p:nvPr/>
        </p:nvSpPr>
        <p:spPr>
          <a:xfrm>
            <a:off x="8778748" y="3870204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68859-9DCE-4EBF-A9FE-F817129301EA}"/>
              </a:ext>
            </a:extLst>
          </p:cNvPr>
          <p:cNvSpPr/>
          <p:nvPr/>
        </p:nvSpPr>
        <p:spPr>
          <a:xfrm>
            <a:off x="9095719" y="4178942"/>
            <a:ext cx="1671284" cy="1627874"/>
          </a:xfrm>
          <a:prstGeom prst="ellipse">
            <a:avLst/>
          </a:prstGeom>
          <a:solidFill>
            <a:srgbClr val="52B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0336D8E4-E9F2-4CB7-8767-30DC82DC3F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218" t="33680" r="28671" b="18678"/>
          <a:stretch/>
        </p:blipFill>
        <p:spPr>
          <a:xfrm>
            <a:off x="9450454" y="4434721"/>
            <a:ext cx="929978" cy="982196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6B277C-8662-4348-8779-5E5D5C1C7D6D}"/>
              </a:ext>
            </a:extLst>
          </p:cNvPr>
          <p:cNvSpPr txBox="1"/>
          <p:nvPr/>
        </p:nvSpPr>
        <p:spPr>
          <a:xfrm>
            <a:off x="2013527" y="1890550"/>
            <a:ext cx="798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Congratulations  &lt;Username&gt;!!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14070-908F-4589-B4B4-E6CDB9B8F77E}"/>
              </a:ext>
            </a:extLst>
          </p:cNvPr>
          <p:cNvSpPr txBox="1"/>
          <p:nvPr/>
        </p:nvSpPr>
        <p:spPr>
          <a:xfrm>
            <a:off x="2807155" y="3590509"/>
            <a:ext cx="6401896" cy="77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contributing towards our paper recycling initiative.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5C57ED-A23E-4EC8-A615-0AE1CBBFC8C1}"/>
              </a:ext>
            </a:extLst>
          </p:cNvPr>
          <p:cNvSpPr/>
          <p:nvPr/>
        </p:nvSpPr>
        <p:spPr>
          <a:xfrm>
            <a:off x="2237459" y="2629632"/>
            <a:ext cx="7541289" cy="775376"/>
          </a:xfrm>
          <a:prstGeom prst="roundRect">
            <a:avLst>
              <a:gd name="adj" fmla="val 3222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704CB-C9B4-40D5-9988-CD49D2583EFB}"/>
              </a:ext>
            </a:extLst>
          </p:cNvPr>
          <p:cNvSpPr txBox="1"/>
          <p:nvPr/>
        </p:nvSpPr>
        <p:spPr>
          <a:xfrm>
            <a:off x="2608047" y="2815132"/>
            <a:ext cx="680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have earned 220 reward points</a:t>
            </a:r>
          </a:p>
        </p:txBody>
      </p:sp>
    </p:spTree>
    <p:extLst>
      <p:ext uri="{BB962C8B-B14F-4D97-AF65-F5344CB8AC3E}">
        <p14:creationId xmlns:p14="http://schemas.microsoft.com/office/powerpoint/2010/main" val="53452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customer clicks on cancel -&gt; Show the paper back message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Paper back message UI</a:t>
            </a:r>
          </a:p>
        </p:txBody>
      </p:sp>
    </p:spTree>
    <p:extLst>
      <p:ext uri="{BB962C8B-B14F-4D97-AF65-F5344CB8AC3E}">
        <p14:creationId xmlns:p14="http://schemas.microsoft.com/office/powerpoint/2010/main" val="381018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5F6EBDB-9E99-41C0-AFBE-6A976A28DE55}"/>
              </a:ext>
            </a:extLst>
          </p:cNvPr>
          <p:cNvSpPr/>
          <p:nvPr/>
        </p:nvSpPr>
        <p:spPr>
          <a:xfrm>
            <a:off x="-17189" y="1"/>
            <a:ext cx="2331090" cy="6858000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, logo&#10;&#10;Description automatically generated">
            <a:extLst>
              <a:ext uri="{FF2B5EF4-FFF2-40B4-BE49-F238E27FC236}">
                <a16:creationId xmlns:a16="http://schemas.microsoft.com/office/drawing/2014/main" id="{2D8BF595-61BE-41B1-9B76-1E31BA7B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" y="100011"/>
            <a:ext cx="1917382" cy="10763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B5D22C-657D-459D-9924-A4FE0C3EDF5B}"/>
              </a:ext>
            </a:extLst>
          </p:cNvPr>
          <p:cNvSpPr txBox="1"/>
          <p:nvPr/>
        </p:nvSpPr>
        <p:spPr>
          <a:xfrm>
            <a:off x="2777424" y="1922854"/>
            <a:ext cx="8464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Transaction is cancelled!</a:t>
            </a:r>
          </a:p>
          <a:p>
            <a:pPr algn="ctr"/>
            <a:r>
              <a:rPr lang="en-US" sz="2800" dirty="0"/>
              <a:t>Please collect your paper back from the box below.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CC0F9B-CCE5-4291-80F1-CFFF516F12CA}"/>
              </a:ext>
            </a:extLst>
          </p:cNvPr>
          <p:cNvGrpSpPr/>
          <p:nvPr/>
        </p:nvGrpSpPr>
        <p:grpSpPr>
          <a:xfrm>
            <a:off x="6096000" y="3206372"/>
            <a:ext cx="2002122" cy="3015675"/>
            <a:chOff x="6096000" y="3143136"/>
            <a:chExt cx="2071126" cy="3119612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3515961-586A-44D9-AB0D-49EFFEA44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096000" y="4191622"/>
              <a:ext cx="2071126" cy="207112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E0FA00-C7C9-454A-B0F8-770FC5CB1D33}"/>
                </a:ext>
              </a:extLst>
            </p:cNvPr>
            <p:cNvGrpSpPr/>
            <p:nvPr/>
          </p:nvGrpSpPr>
          <p:grpSpPr>
            <a:xfrm>
              <a:off x="7255275" y="3767527"/>
              <a:ext cx="569015" cy="510181"/>
              <a:chOff x="7012220" y="3138183"/>
              <a:chExt cx="569015" cy="5101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6F2E57-8FF5-4229-9ECE-9AA057C9591C}"/>
                  </a:ext>
                </a:extLst>
              </p:cNvPr>
              <p:cNvSpPr/>
              <p:nvPr/>
            </p:nvSpPr>
            <p:spPr>
              <a:xfrm rot="1544018">
                <a:off x="7019636" y="3149600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46B609-AF8B-4261-8F0F-8E7E9EC563A7}"/>
                  </a:ext>
                </a:extLst>
              </p:cNvPr>
              <p:cNvSpPr/>
              <p:nvPr/>
            </p:nvSpPr>
            <p:spPr>
              <a:xfrm rot="1544018">
                <a:off x="7012220" y="3138183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F16F83-A463-4F58-888A-55174D6B171B}"/>
                </a:ext>
              </a:extLst>
            </p:cNvPr>
            <p:cNvGrpSpPr/>
            <p:nvPr/>
          </p:nvGrpSpPr>
          <p:grpSpPr>
            <a:xfrm rot="19407988">
              <a:off x="6650762" y="3143136"/>
              <a:ext cx="480801" cy="431088"/>
              <a:chOff x="6169381" y="3404212"/>
              <a:chExt cx="569015" cy="51018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9CD20-4F4E-4463-A823-0218C7DA965F}"/>
                  </a:ext>
                </a:extLst>
              </p:cNvPr>
              <p:cNvSpPr/>
              <p:nvPr/>
            </p:nvSpPr>
            <p:spPr>
              <a:xfrm rot="1544018">
                <a:off x="6176797" y="3415629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1F555C-0887-4E47-A75A-01DB89B3EDF7}"/>
                  </a:ext>
                </a:extLst>
              </p:cNvPr>
              <p:cNvSpPr/>
              <p:nvPr/>
            </p:nvSpPr>
            <p:spPr>
              <a:xfrm rot="1544018">
                <a:off x="6169381" y="3404212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3268E9-C4FE-4A99-ABD5-65D182F0C2A6}"/>
                </a:ext>
              </a:extLst>
            </p:cNvPr>
            <p:cNvGrpSpPr/>
            <p:nvPr/>
          </p:nvGrpSpPr>
          <p:grpSpPr>
            <a:xfrm>
              <a:off x="6129583" y="3859094"/>
              <a:ext cx="448474" cy="402103"/>
              <a:chOff x="6169381" y="3404212"/>
              <a:chExt cx="569015" cy="5101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149B03-FF98-4734-83ED-2B22C9BE2F36}"/>
                  </a:ext>
                </a:extLst>
              </p:cNvPr>
              <p:cNvSpPr/>
              <p:nvPr/>
            </p:nvSpPr>
            <p:spPr>
              <a:xfrm rot="1544018">
                <a:off x="6176797" y="3415629"/>
                <a:ext cx="554182" cy="498764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953C53-2CD1-4ECE-A423-71E413869F6F}"/>
                  </a:ext>
                </a:extLst>
              </p:cNvPr>
              <p:cNvSpPr/>
              <p:nvPr/>
            </p:nvSpPr>
            <p:spPr>
              <a:xfrm rot="1544018">
                <a:off x="6169381" y="3404212"/>
                <a:ext cx="569015" cy="46799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D2BB90-35A7-4726-91F5-B60EFDF91A5C}"/>
              </a:ext>
            </a:extLst>
          </p:cNvPr>
          <p:cNvSpPr txBox="1"/>
          <p:nvPr/>
        </p:nvSpPr>
        <p:spPr>
          <a:xfrm>
            <a:off x="6590323" y="923215"/>
            <a:ext cx="1685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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677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7518F-962D-4B02-B3E0-DC2439FA2B8D}"/>
              </a:ext>
            </a:extLst>
          </p:cNvPr>
          <p:cNvSpPr txBox="1"/>
          <p:nvPr/>
        </p:nvSpPr>
        <p:spPr>
          <a:xfrm>
            <a:off x="3262218" y="855892"/>
            <a:ext cx="244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SELL</a:t>
            </a:r>
            <a:r>
              <a:rPr lang="en-US" sz="3200" dirty="0"/>
              <a:t>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A73D1-5A97-4E35-84D9-471DFED7808E}"/>
              </a:ext>
            </a:extLst>
          </p:cNvPr>
          <p:cNvSpPr txBox="1"/>
          <p:nvPr/>
        </p:nvSpPr>
        <p:spPr>
          <a:xfrm>
            <a:off x="3262218" y="3817918"/>
            <a:ext cx="2250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BUY</a:t>
            </a:r>
            <a:r>
              <a:rPr lang="en-US" sz="3200" dirty="0"/>
              <a:t> Paper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5BB60-E275-44E5-80C4-0E51E0F33D16}"/>
              </a:ext>
            </a:extLst>
          </p:cNvPr>
          <p:cNvGrpSpPr/>
          <p:nvPr/>
        </p:nvGrpSpPr>
        <p:grpSpPr>
          <a:xfrm>
            <a:off x="667598" y="959000"/>
            <a:ext cx="2389902" cy="1972329"/>
            <a:chOff x="667598" y="959000"/>
            <a:chExt cx="2389902" cy="1972329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1DE635E7-28B9-4898-B96E-C71E6493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7598" y="959000"/>
              <a:ext cx="1899090" cy="18990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EB101-920C-4C8E-AEB0-FE856C0F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79241" y="1852192"/>
              <a:ext cx="1078259" cy="107913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992E3-CD09-4098-B87A-3C6336558398}"/>
              </a:ext>
            </a:extLst>
          </p:cNvPr>
          <p:cNvGrpSpPr/>
          <p:nvPr/>
        </p:nvGrpSpPr>
        <p:grpSpPr>
          <a:xfrm>
            <a:off x="792264" y="3857688"/>
            <a:ext cx="2158317" cy="1851018"/>
            <a:chOff x="792264" y="3857688"/>
            <a:chExt cx="2158317" cy="18510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DF0C36-FE2C-4141-903D-A7690B8C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326359" y="4084484"/>
              <a:ext cx="1624222" cy="1624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4AAF0-E819-4B10-A6F0-E872DDA3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92264" y="3857688"/>
              <a:ext cx="1292408" cy="12924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2B856C-003D-4648-9354-295F9FB852B2}"/>
              </a:ext>
            </a:extLst>
          </p:cNvPr>
          <p:cNvSpPr txBox="1"/>
          <p:nvPr/>
        </p:nvSpPr>
        <p:spPr>
          <a:xfrm>
            <a:off x="3262218" y="1334596"/>
            <a:ext cx="82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customer </a:t>
            </a:r>
            <a:r>
              <a:rPr lang="en-US" dirty="0"/>
              <a:t>having lots of papers and want to recycle them, then register with us and we will collect the paper and earn credits.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8B31F-8EAF-43D5-B8DA-B23A0A0E6E2E}"/>
              </a:ext>
            </a:extLst>
          </p:cNvPr>
          <p:cNvSpPr txBox="1"/>
          <p:nvPr/>
        </p:nvSpPr>
        <p:spPr>
          <a:xfrm>
            <a:off x="3262218" y="4358178"/>
            <a:ext cx="82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paper recycling company </a:t>
            </a:r>
            <a:r>
              <a:rPr lang="en-US" dirty="0"/>
              <a:t>looking for paper raw materials, then register with us and provide us your requirement.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DFBA2-729E-45E6-AC83-4A95F63E1D27}"/>
              </a:ext>
            </a:extLst>
          </p:cNvPr>
          <p:cNvSpPr/>
          <p:nvPr/>
        </p:nvSpPr>
        <p:spPr>
          <a:xfrm>
            <a:off x="3349301" y="2108948"/>
            <a:ext cx="2746699" cy="584775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 Registration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FEBC4-EFBA-4036-B66C-4FFA2B70C91B}"/>
              </a:ext>
            </a:extLst>
          </p:cNvPr>
          <p:cNvSpPr/>
          <p:nvPr/>
        </p:nvSpPr>
        <p:spPr>
          <a:xfrm>
            <a:off x="3349302" y="5129148"/>
            <a:ext cx="2746698" cy="584775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785865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BD6-25B5-474A-AD8A-CBD9CF4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56" y="2422525"/>
            <a:ext cx="740968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Consumer clicks on </a:t>
            </a:r>
            <a:r>
              <a:rPr lang="en-US" sz="3200" b="1" dirty="0"/>
              <a:t>Consumer registration button</a:t>
            </a:r>
          </a:p>
        </p:txBody>
      </p:sp>
    </p:spTree>
    <p:extLst>
      <p:ext uri="{BB962C8B-B14F-4D97-AF65-F5344CB8AC3E}">
        <p14:creationId xmlns:p14="http://schemas.microsoft.com/office/powerpoint/2010/main" val="345334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FAB947-3EDF-4197-A0AB-F022B0AE9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3429000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34268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4262420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424061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505222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5530750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737734"/>
            <a:ext cx="12192000" cy="2230256"/>
            <a:chOff x="0" y="737734"/>
            <a:chExt cx="12192000" cy="22302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1216953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737734"/>
              <a:ext cx="2764026" cy="2230256"/>
              <a:chOff x="1340060" y="1334806"/>
              <a:chExt cx="2150450" cy="160890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1340060" y="1334806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796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24B88-D631-4326-8567-76D22F92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339030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3203755"/>
            <a:ext cx="20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Firm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4163027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4191205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4852048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4880226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5530268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555844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4187004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3198738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4859892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5565717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9C81C9-77A8-4266-BC59-83005AB2475A}"/>
              </a:ext>
            </a:extLst>
          </p:cNvPr>
          <p:cNvSpPr txBox="1"/>
          <p:nvPr/>
        </p:nvSpPr>
        <p:spPr>
          <a:xfrm>
            <a:off x="9374227" y="4895615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/*Add password rules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E7E18-5363-44EB-960B-60DC04B54ACE}"/>
              </a:ext>
            </a:extLst>
          </p:cNvPr>
          <p:cNvGrpSpPr/>
          <p:nvPr/>
        </p:nvGrpSpPr>
        <p:grpSpPr>
          <a:xfrm>
            <a:off x="0" y="737734"/>
            <a:ext cx="12192000" cy="2230256"/>
            <a:chOff x="0" y="737734"/>
            <a:chExt cx="12192000" cy="2230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F44E88-C695-46BC-9433-7D4EBC55AE44}"/>
                </a:ext>
              </a:extLst>
            </p:cNvPr>
            <p:cNvSpPr/>
            <p:nvPr/>
          </p:nvSpPr>
          <p:spPr>
            <a:xfrm>
              <a:off x="0" y="1216953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BF5F02-AE1D-4793-B4AB-3AF745FE7461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40D046-50FF-4E93-8987-833418C3A86C}"/>
                </a:ext>
              </a:extLst>
            </p:cNvPr>
            <p:cNvGrpSpPr/>
            <p:nvPr/>
          </p:nvGrpSpPr>
          <p:grpSpPr>
            <a:xfrm>
              <a:off x="1161336" y="737734"/>
              <a:ext cx="2764026" cy="2230256"/>
              <a:chOff x="1340060" y="1334806"/>
              <a:chExt cx="2150450" cy="1608901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CAD5E1A-168D-417B-A4D0-D3F72BE0F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1340060" y="1334806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D127E92-61FA-4052-9B0F-523A9ACD2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34A7D44-6BF4-40A0-8338-1347B9FBB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301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Firm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124943" y="551811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4ED32-5B49-4686-9496-4B31448E813E}"/>
              </a:ext>
            </a:extLst>
          </p:cNvPr>
          <p:cNvSpPr/>
          <p:nvPr/>
        </p:nvSpPr>
        <p:spPr>
          <a:xfrm>
            <a:off x="5072954" y="466721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7B574-9CAC-4121-886D-C06FA58AE7BC}"/>
              </a:ext>
            </a:extLst>
          </p:cNvPr>
          <p:cNvSpPr txBox="1"/>
          <p:nvPr/>
        </p:nvSpPr>
        <p:spPr>
          <a:xfrm>
            <a:off x="2531479" y="4684392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GSTIN:</a:t>
            </a:r>
          </a:p>
        </p:txBody>
      </p:sp>
    </p:spTree>
    <p:extLst>
      <p:ext uri="{BB962C8B-B14F-4D97-AF65-F5344CB8AC3E}">
        <p14:creationId xmlns:p14="http://schemas.microsoft.com/office/powerpoint/2010/main" val="35115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830D9-7927-43B2-8DBD-0A67005E7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93" b="9263"/>
          <a:stretch/>
        </p:blipFill>
        <p:spPr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8C09E-8E60-43AB-B34D-B365EDED7216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onecommunityglobal.org/best-small-and-large-scale-plastic-recycling-reuse-and-repurposing-op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71032-6975-40F0-97FD-CD081A1B9A8A}"/>
              </a:ext>
            </a:extLst>
          </p:cNvPr>
          <p:cNvSpPr/>
          <p:nvPr/>
        </p:nvSpPr>
        <p:spPr>
          <a:xfrm>
            <a:off x="20" y="12869"/>
            <a:ext cx="12191980" cy="3984913"/>
          </a:xfrm>
          <a:prstGeom prst="rect">
            <a:avLst/>
          </a:prstGeom>
          <a:gradFill flip="none" rotWithShape="1">
            <a:gsLst>
              <a:gs pos="30000">
                <a:srgbClr val="000000">
                  <a:alpha val="4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15360F57-7E9E-498A-99F1-0B6581CBC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4" y="130753"/>
            <a:ext cx="1828416" cy="1026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17CBD-1899-4124-AD5D-82391B83688D}"/>
              </a:ext>
            </a:extLst>
          </p:cNvPr>
          <p:cNvSpPr txBox="1"/>
          <p:nvPr/>
        </p:nvSpPr>
        <p:spPr>
          <a:xfrm>
            <a:off x="8421252" y="359796"/>
            <a:ext cx="3355112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Contact us | Sign in |Help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F01D3-004C-477C-832C-25E5F91D9294}"/>
              </a:ext>
            </a:extLst>
          </p:cNvPr>
          <p:cNvSpPr txBox="1"/>
          <p:nvPr/>
        </p:nvSpPr>
        <p:spPr>
          <a:xfrm>
            <a:off x="6096000" y="4590970"/>
            <a:ext cx="444539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Before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 you trash it!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784BB-9424-494E-8811-DAEB8D0388AA}"/>
              </a:ext>
            </a:extLst>
          </p:cNvPr>
          <p:cNvSpPr txBox="1"/>
          <p:nvPr/>
        </p:nvSpPr>
        <p:spPr>
          <a:xfrm>
            <a:off x="2032000" y="4493507"/>
            <a:ext cx="444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Recycle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the Paper,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606163-D299-48D7-8108-EBA833166CC8}"/>
              </a:ext>
            </a:extLst>
          </p:cNvPr>
          <p:cNvSpPr/>
          <p:nvPr/>
        </p:nvSpPr>
        <p:spPr>
          <a:xfrm>
            <a:off x="4856807" y="55583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F60BAD-D2BD-4520-8D87-053FE2405F4F}"/>
              </a:ext>
            </a:extLst>
          </p:cNvPr>
          <p:cNvSpPr/>
          <p:nvPr/>
        </p:nvSpPr>
        <p:spPr>
          <a:xfrm>
            <a:off x="5389035" y="55583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348EA-3271-4197-9C65-0596DEEEA883}"/>
              </a:ext>
            </a:extLst>
          </p:cNvPr>
          <p:cNvSpPr/>
          <p:nvPr/>
        </p:nvSpPr>
        <p:spPr>
          <a:xfrm>
            <a:off x="5933208" y="55583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E35F7-87D7-4D30-8B9E-541EA1067464}"/>
              </a:ext>
            </a:extLst>
          </p:cNvPr>
          <p:cNvSpPr/>
          <p:nvPr/>
        </p:nvSpPr>
        <p:spPr>
          <a:xfrm>
            <a:off x="6477381" y="55583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7DCE18-EB1E-4D80-9916-2CE1766FD4A7}"/>
              </a:ext>
            </a:extLst>
          </p:cNvPr>
          <p:cNvSpPr/>
          <p:nvPr/>
        </p:nvSpPr>
        <p:spPr>
          <a:xfrm>
            <a:off x="7021554" y="55583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indoor, messy&#10;&#10;Description automatically generated">
            <a:extLst>
              <a:ext uri="{FF2B5EF4-FFF2-40B4-BE49-F238E27FC236}">
                <a16:creationId xmlns:a16="http://schemas.microsoft.com/office/drawing/2014/main" id="{E84A82EA-3476-4586-ADF1-263BD955D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6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FAB947-3EDF-4197-A0AB-F022B0AE9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3429000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34268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4262420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424061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505222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5530750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737734"/>
            <a:ext cx="12192000" cy="2230256"/>
            <a:chOff x="0" y="737734"/>
            <a:chExt cx="12192000" cy="22302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1216953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737734"/>
              <a:ext cx="2764026" cy="2230256"/>
              <a:chOff x="1340060" y="1334806"/>
              <a:chExt cx="2150450" cy="160890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1340060" y="1334806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7149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4864E8F7-AFFB-4F9F-BEE7-4C1FA14432A2}"/>
              </a:ext>
            </a:extLst>
          </p:cNvPr>
          <p:cNvSpPr/>
          <p:nvPr/>
        </p:nvSpPr>
        <p:spPr>
          <a:xfrm>
            <a:off x="8014786" y="6197608"/>
            <a:ext cx="1747514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97DB8-EBBF-499B-9E8D-8B7E3DC8E080}"/>
              </a:ext>
            </a:extLst>
          </p:cNvPr>
          <p:cNvSpPr txBox="1"/>
          <p:nvPr/>
        </p:nvSpPr>
        <p:spPr>
          <a:xfrm>
            <a:off x="2851237" y="125437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341AB-426F-4D67-B8B7-418AD2038B82}"/>
              </a:ext>
            </a:extLst>
          </p:cNvPr>
          <p:cNvSpPr txBox="1"/>
          <p:nvPr/>
        </p:nvSpPr>
        <p:spPr>
          <a:xfrm>
            <a:off x="2851237" y="1763236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1DC9A-D78E-457B-BC91-E851EC553BD5}"/>
              </a:ext>
            </a:extLst>
          </p:cNvPr>
          <p:cNvSpPr txBox="1"/>
          <p:nvPr/>
        </p:nvSpPr>
        <p:spPr>
          <a:xfrm>
            <a:off x="2851237" y="502143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AB958B-5260-4C36-BFAE-4DAF80607CBE}"/>
              </a:ext>
            </a:extLst>
          </p:cNvPr>
          <p:cNvGrpSpPr/>
          <p:nvPr/>
        </p:nvGrpSpPr>
        <p:grpSpPr>
          <a:xfrm>
            <a:off x="4630997" y="5021430"/>
            <a:ext cx="1520047" cy="369332"/>
            <a:chOff x="4202545" y="2913681"/>
            <a:chExt cx="1520047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8AF1C0-9389-4F93-A8D2-E991FFB3D19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C998DC-53BF-4F69-8797-22E173D6E4A2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D09417-1979-4B4F-8314-AE1B926D1F0F}"/>
              </a:ext>
            </a:extLst>
          </p:cNvPr>
          <p:cNvGrpSpPr/>
          <p:nvPr/>
        </p:nvGrpSpPr>
        <p:grpSpPr>
          <a:xfrm>
            <a:off x="5875262" y="5030358"/>
            <a:ext cx="1520047" cy="369332"/>
            <a:chOff x="4202545" y="2913681"/>
            <a:chExt cx="1520047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D63A53-77C0-48B8-95B2-5576545A0D57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256AA7-3A7E-4F9D-BAC3-107796BBEC09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FBAC4-9B3D-442C-9FA7-435D9259F246}"/>
              </a:ext>
            </a:extLst>
          </p:cNvPr>
          <p:cNvGrpSpPr/>
          <p:nvPr/>
        </p:nvGrpSpPr>
        <p:grpSpPr>
          <a:xfrm>
            <a:off x="7368496" y="5021430"/>
            <a:ext cx="1520047" cy="369332"/>
            <a:chOff x="4202545" y="2913681"/>
            <a:chExt cx="1520047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DC5F6B-4D08-4FC7-A609-C58A3D4F74F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15ED3D-492F-49BA-8C74-059ABFE7E4C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EFE30E-8FB6-460C-8B46-1DF595BC42D5}"/>
              </a:ext>
            </a:extLst>
          </p:cNvPr>
          <p:cNvSpPr txBox="1"/>
          <p:nvPr/>
        </p:nvSpPr>
        <p:spPr>
          <a:xfrm>
            <a:off x="2851237" y="5996309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EFE7D-23DE-4552-BFA4-5D1513463CF0}"/>
              </a:ext>
            </a:extLst>
          </p:cNvPr>
          <p:cNvSpPr/>
          <p:nvPr/>
        </p:nvSpPr>
        <p:spPr>
          <a:xfrm>
            <a:off x="5287714" y="1850448"/>
            <a:ext cx="1700706" cy="4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BE8AC-0E14-4CF1-9824-B6D06EB6F1D6}"/>
              </a:ext>
            </a:extLst>
          </p:cNvPr>
          <p:cNvSpPr txBox="1"/>
          <p:nvPr/>
        </p:nvSpPr>
        <p:spPr>
          <a:xfrm>
            <a:off x="5338431" y="1868804"/>
            <a:ext cx="15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833FD-8433-4868-966F-F35297F5927D}"/>
              </a:ext>
            </a:extLst>
          </p:cNvPr>
          <p:cNvSpPr txBox="1"/>
          <p:nvPr/>
        </p:nvSpPr>
        <p:spPr>
          <a:xfrm rot="5400000">
            <a:off x="6585381" y="1913328"/>
            <a:ext cx="3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77C2D7-5E17-4508-9B3D-168C780159FE}"/>
              </a:ext>
            </a:extLst>
          </p:cNvPr>
          <p:cNvSpPr/>
          <p:nvPr/>
        </p:nvSpPr>
        <p:spPr>
          <a:xfrm>
            <a:off x="5287714" y="2265035"/>
            <a:ext cx="1700706" cy="258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0D708A-319B-4146-B04B-32B947FD2A25}"/>
              </a:ext>
            </a:extLst>
          </p:cNvPr>
          <p:cNvSpPr txBox="1"/>
          <p:nvPr/>
        </p:nvSpPr>
        <p:spPr>
          <a:xfrm>
            <a:off x="5353784" y="2781885"/>
            <a:ext cx="12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315A69-FF48-4321-A4FA-D514772ACB10}"/>
              </a:ext>
            </a:extLst>
          </p:cNvPr>
          <p:cNvSpPr txBox="1"/>
          <p:nvPr/>
        </p:nvSpPr>
        <p:spPr>
          <a:xfrm>
            <a:off x="5353783" y="3571329"/>
            <a:ext cx="1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Magazines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5E0E6-59CE-4A65-A42A-A3F10E404740}"/>
              </a:ext>
            </a:extLst>
          </p:cNvPr>
          <p:cNvSpPr txBox="1"/>
          <p:nvPr/>
        </p:nvSpPr>
        <p:spPr>
          <a:xfrm>
            <a:off x="5353784" y="3966051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Shredded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E5FE32-B6D1-42E1-A6DD-53719183B0C0}"/>
              </a:ext>
            </a:extLst>
          </p:cNvPr>
          <p:cNvSpPr txBox="1"/>
          <p:nvPr/>
        </p:nvSpPr>
        <p:spPr>
          <a:xfrm>
            <a:off x="5353784" y="4360773"/>
            <a:ext cx="9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512BE-0EFF-41E4-9896-D616E2CD3957}"/>
              </a:ext>
            </a:extLst>
          </p:cNvPr>
          <p:cNvSpPr/>
          <p:nvPr/>
        </p:nvSpPr>
        <p:spPr>
          <a:xfrm>
            <a:off x="5287714" y="2393814"/>
            <a:ext cx="1700706" cy="389197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FFAB0-4528-4FB7-A8D4-D2FF8E498698}"/>
              </a:ext>
            </a:extLst>
          </p:cNvPr>
          <p:cNvSpPr txBox="1"/>
          <p:nvPr/>
        </p:nvSpPr>
        <p:spPr>
          <a:xfrm>
            <a:off x="5353784" y="3176607"/>
            <a:ext cx="12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Cardboard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164F1-A140-4601-8C01-8136606F44CE}"/>
              </a:ext>
            </a:extLst>
          </p:cNvPr>
          <p:cNvSpPr/>
          <p:nvPr/>
        </p:nvSpPr>
        <p:spPr>
          <a:xfrm>
            <a:off x="5079301" y="5971605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2E3496-C2B7-478E-91CB-8C123279F5A1}"/>
              </a:ext>
            </a:extLst>
          </p:cNvPr>
          <p:cNvSpPr txBox="1"/>
          <p:nvPr/>
        </p:nvSpPr>
        <p:spPr>
          <a:xfrm>
            <a:off x="2854192" y="5496729"/>
            <a:ext cx="48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Paper unit price/Kg is 6 Kg (Auto generated)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EC3A78-2716-43D4-A8D9-33824D0EC631}"/>
              </a:ext>
            </a:extLst>
          </p:cNvPr>
          <p:cNvSpPr txBox="1"/>
          <p:nvPr/>
        </p:nvSpPr>
        <p:spPr>
          <a:xfrm>
            <a:off x="5353784" y="2405451"/>
            <a:ext cx="16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Newspaper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7DCD322-F096-4998-A775-7DC458FD7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432579-B127-4CAD-94E4-3C3C0F8DDADB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0412-CDB1-432C-82C3-5B52CA36C464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9075AC-4D5E-4074-AB61-3CB311B2B445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99C271-6647-41E4-A857-EDEF78B9FFAE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2349DE-7C1F-4CCD-A853-8AC3DEDFAD68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7C5A18-5264-40DA-8F13-504531B7CA0F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7B162-29C6-4683-885E-190114E6B014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21EDB4E7-C7FB-4E9E-B88A-E181A2142FAD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1A7275-2889-4A22-A2BD-8C739B292B15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A813D91-55A3-489D-826F-70EF62A9FCE4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471B8-F84A-497A-8E1A-E44F88AD4D41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3464251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D912-8AEA-4FF7-B7FA-7D26B9A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-24830" y="296679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-24830" y="364109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55991" y="24183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55991" y="3098917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11838" y="4239195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96152" y="3716536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EE37A-CE3F-403F-81F6-4BAEE41D792A}"/>
              </a:ext>
            </a:extLst>
          </p:cNvPr>
          <p:cNvSpPr/>
          <p:nvPr/>
        </p:nvSpPr>
        <p:spPr>
          <a:xfrm>
            <a:off x="7854021" y="6327767"/>
            <a:ext cx="1704016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593411" y="6332467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738360" y="6332467"/>
            <a:ext cx="2285594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Paper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6280892" y="2653102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7657105" y="2669004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495008" y="2649652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6121695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7522595" y="2534384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9489196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1520035F-3DC7-46C7-A3D7-4FF447F52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9248" y="3260272"/>
            <a:ext cx="365760" cy="365760"/>
          </a:xfrm>
          <a:prstGeom prst="rect">
            <a:avLst/>
          </a:prstGeom>
        </p:spPr>
      </p:pic>
      <p:pic>
        <p:nvPicPr>
          <p:cNvPr id="71" name="Graphic 70" descr="Garbage with solid fill">
            <a:extLst>
              <a:ext uri="{FF2B5EF4-FFF2-40B4-BE49-F238E27FC236}">
                <a16:creationId xmlns:a16="http://schemas.microsoft.com/office/drawing/2014/main" id="{D14F24E2-5906-4944-B0C4-69F15B798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1904" y="3260272"/>
            <a:ext cx="365760" cy="365760"/>
          </a:xfrm>
          <a:prstGeom prst="rect">
            <a:avLst/>
          </a:prstGeom>
        </p:spPr>
      </p:pic>
      <p:pic>
        <p:nvPicPr>
          <p:cNvPr id="72" name="Graphic 71" descr="Pencil with solid fill">
            <a:extLst>
              <a:ext uri="{FF2B5EF4-FFF2-40B4-BE49-F238E27FC236}">
                <a16:creationId xmlns:a16="http://schemas.microsoft.com/office/drawing/2014/main" id="{54312599-4AD7-471F-A679-24E6CC4EC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9248" y="3807694"/>
            <a:ext cx="365760" cy="365760"/>
          </a:xfrm>
          <a:prstGeom prst="rect">
            <a:avLst/>
          </a:prstGeom>
        </p:spPr>
      </p:pic>
      <p:pic>
        <p:nvPicPr>
          <p:cNvPr id="73" name="Graphic 72" descr="Garbage with solid fill">
            <a:extLst>
              <a:ext uri="{FF2B5EF4-FFF2-40B4-BE49-F238E27FC236}">
                <a16:creationId xmlns:a16="http://schemas.microsoft.com/office/drawing/2014/main" id="{586B97DB-C0DD-4594-849C-9A3AA5406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1904" y="3809541"/>
            <a:ext cx="365760" cy="365760"/>
          </a:xfrm>
          <a:prstGeom prst="rect">
            <a:avLst/>
          </a:prstGeom>
        </p:spPr>
      </p:pic>
      <p:pic>
        <p:nvPicPr>
          <p:cNvPr id="74" name="Graphic 73" descr="Pencil with solid fill">
            <a:extLst>
              <a:ext uri="{FF2B5EF4-FFF2-40B4-BE49-F238E27FC236}">
                <a16:creationId xmlns:a16="http://schemas.microsoft.com/office/drawing/2014/main" id="{9B0DF448-E56A-43A4-9695-E91958E557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9248" y="4355116"/>
            <a:ext cx="365760" cy="365760"/>
          </a:xfrm>
          <a:prstGeom prst="rect">
            <a:avLst/>
          </a:prstGeom>
        </p:spPr>
      </p:pic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54F2E7B-5970-41F3-90A7-E8F10A34B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1904" y="4358810"/>
            <a:ext cx="365760" cy="365760"/>
          </a:xfrm>
          <a:prstGeom prst="rect">
            <a:avLst/>
          </a:prstGeom>
        </p:spPr>
      </p:pic>
      <p:pic>
        <p:nvPicPr>
          <p:cNvPr id="87" name="Graphic 86" descr="Pencil with solid fill">
            <a:extLst>
              <a:ext uri="{FF2B5EF4-FFF2-40B4-BE49-F238E27FC236}">
                <a16:creationId xmlns:a16="http://schemas.microsoft.com/office/drawing/2014/main" id="{05B54D55-4050-4518-A2EE-F93A057C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9248" y="4902538"/>
            <a:ext cx="365760" cy="365760"/>
          </a:xfrm>
          <a:prstGeom prst="rect">
            <a:avLst/>
          </a:prstGeom>
        </p:spPr>
      </p:pic>
      <p:pic>
        <p:nvPicPr>
          <p:cNvPr id="88" name="Graphic 87" descr="Garbage with solid fill">
            <a:extLst>
              <a:ext uri="{FF2B5EF4-FFF2-40B4-BE49-F238E27FC236}">
                <a16:creationId xmlns:a16="http://schemas.microsoft.com/office/drawing/2014/main" id="{FE0BFA6B-75F0-4EC7-952D-2BC1A711D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1904" y="4908079"/>
            <a:ext cx="365760" cy="365760"/>
          </a:xfrm>
          <a:prstGeom prst="rect">
            <a:avLst/>
          </a:prstGeom>
        </p:spPr>
      </p:pic>
      <p:pic>
        <p:nvPicPr>
          <p:cNvPr id="105" name="Graphic 104" descr="Pencil with solid fill">
            <a:extLst>
              <a:ext uri="{FF2B5EF4-FFF2-40B4-BE49-F238E27FC236}">
                <a16:creationId xmlns:a16="http://schemas.microsoft.com/office/drawing/2014/main" id="{238DC729-BB58-42A0-8838-3A2DC5F3B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9248" y="5449960"/>
            <a:ext cx="365760" cy="365760"/>
          </a:xfrm>
          <a:prstGeom prst="rect">
            <a:avLst/>
          </a:prstGeom>
        </p:spPr>
      </p:pic>
      <p:pic>
        <p:nvPicPr>
          <p:cNvPr id="107" name="Graphic 106" descr="Garbage with solid fill">
            <a:extLst>
              <a:ext uri="{FF2B5EF4-FFF2-40B4-BE49-F238E27FC236}">
                <a16:creationId xmlns:a16="http://schemas.microsoft.com/office/drawing/2014/main" id="{BEA17DEA-CA84-4A59-AA28-A6675E9DD8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1904" y="5457348"/>
            <a:ext cx="365760" cy="3657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9459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153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8922927" y="3283797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6291720" y="3251102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302212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BD6-25B5-474A-AD8A-CBD9CF4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56" y="2422525"/>
            <a:ext cx="7409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Consumer clicks on </a:t>
            </a:r>
            <a:r>
              <a:rPr lang="en-US" sz="3200" b="1" dirty="0"/>
              <a:t>Check availability button</a:t>
            </a:r>
          </a:p>
        </p:txBody>
      </p:sp>
    </p:spTree>
    <p:extLst>
      <p:ext uri="{BB962C8B-B14F-4D97-AF65-F5344CB8AC3E}">
        <p14:creationId xmlns:p14="http://schemas.microsoft.com/office/powerpoint/2010/main" val="284691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D912-8AEA-4FF7-B7FA-7D26B9A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262" y="2688340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3398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3398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625921" y="323398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4313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30889-C1DE-42B3-94DD-F0B739BE7CB2}"/>
              </a:ext>
            </a:extLst>
          </p:cNvPr>
          <p:cNvSpPr txBox="1"/>
          <p:nvPr/>
        </p:nvSpPr>
        <p:spPr>
          <a:xfrm>
            <a:off x="8514353" y="2708136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201D6-34AE-453A-A356-EFBC641739AC}"/>
              </a:ext>
            </a:extLst>
          </p:cNvPr>
          <p:cNvSpPr txBox="1"/>
          <p:nvPr/>
        </p:nvSpPr>
        <p:spPr>
          <a:xfrm>
            <a:off x="8822128" y="3233987"/>
            <a:ext cx="77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642477" y="386053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F09DBF-4A34-415E-BC7D-156E9D83655C}"/>
              </a:ext>
            </a:extLst>
          </p:cNvPr>
          <p:cNvSpPr txBox="1"/>
          <p:nvPr/>
        </p:nvSpPr>
        <p:spPr>
          <a:xfrm>
            <a:off x="10497470" y="3857779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625921" y="443284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5A0D0-A55C-4F3A-BAC5-4CAAA7C95EFF}"/>
              </a:ext>
            </a:extLst>
          </p:cNvPr>
          <p:cNvSpPr txBox="1"/>
          <p:nvPr/>
        </p:nvSpPr>
        <p:spPr>
          <a:xfrm>
            <a:off x="8822128" y="4432849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DB710-E661-4A14-82FD-1FCB56664EC4}"/>
              </a:ext>
            </a:extLst>
          </p:cNvPr>
          <p:cNvSpPr/>
          <p:nvPr/>
        </p:nvSpPr>
        <p:spPr>
          <a:xfrm>
            <a:off x="8193023" y="6177741"/>
            <a:ext cx="1807419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Check Paper Lot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B288B6-688B-4401-86B2-68E08F7A14DF}"/>
              </a:ext>
            </a:extLst>
          </p:cNvPr>
          <p:cNvSpPr txBox="1"/>
          <p:nvPr/>
        </p:nvSpPr>
        <p:spPr>
          <a:xfrm>
            <a:off x="8822128" y="3827187"/>
            <a:ext cx="7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CF5AE1-BEB7-4A95-B125-B716C956D4C4}"/>
              </a:ext>
            </a:extLst>
          </p:cNvPr>
          <p:cNvSpPr txBox="1"/>
          <p:nvPr/>
        </p:nvSpPr>
        <p:spPr>
          <a:xfrm>
            <a:off x="10489586" y="4952295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625921" y="551809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3BF27-8CAA-44DE-9892-39AB9374CF74}"/>
              </a:ext>
            </a:extLst>
          </p:cNvPr>
          <p:cNvSpPr txBox="1"/>
          <p:nvPr/>
        </p:nvSpPr>
        <p:spPr>
          <a:xfrm>
            <a:off x="8822128" y="5518097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633950" y="497620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3AEBD5-A04D-4231-9AA3-5EE8F1F24217}"/>
              </a:ext>
            </a:extLst>
          </p:cNvPr>
          <p:cNvSpPr txBox="1"/>
          <p:nvPr/>
        </p:nvSpPr>
        <p:spPr>
          <a:xfrm>
            <a:off x="8830157" y="4976204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BD6-25B5-474A-AD8A-CBD9CF4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596" y="2422525"/>
            <a:ext cx="722680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Consumer clicks on </a:t>
            </a:r>
            <a:r>
              <a:rPr lang="en-US" sz="3200" b="1" dirty="0"/>
              <a:t>Check paper lot button</a:t>
            </a:r>
          </a:p>
        </p:txBody>
      </p:sp>
    </p:spTree>
    <p:extLst>
      <p:ext uri="{BB962C8B-B14F-4D97-AF65-F5344CB8AC3E}">
        <p14:creationId xmlns:p14="http://schemas.microsoft.com/office/powerpoint/2010/main" val="1656247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31915" y="178026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lot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758941" y="2561468"/>
            <a:ext cx="19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6657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657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6657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2C5BB-1A74-4EBF-A565-C268E90A57BB}"/>
              </a:ext>
            </a:extLst>
          </p:cNvPr>
          <p:cNvSpPr txBox="1"/>
          <p:nvPr/>
        </p:nvSpPr>
        <p:spPr>
          <a:xfrm>
            <a:off x="8572901" y="2598099"/>
            <a:ext cx="141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Required Quantity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AB6CD7-95CC-45E3-BFDA-29FCF94D7D14}"/>
              </a:ext>
            </a:extLst>
          </p:cNvPr>
          <p:cNvSpPr txBox="1"/>
          <p:nvPr/>
        </p:nvSpPr>
        <p:spPr>
          <a:xfrm>
            <a:off x="7337635" y="3266573"/>
            <a:ext cx="52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C8290-3050-4070-893A-C74C1D426C48}"/>
              </a:ext>
            </a:extLst>
          </p:cNvPr>
          <p:cNvSpPr txBox="1"/>
          <p:nvPr/>
        </p:nvSpPr>
        <p:spPr>
          <a:xfrm>
            <a:off x="7354191" y="383662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FB0264-C8C2-4D4F-A3FB-FB56B4A707D1}"/>
              </a:ext>
            </a:extLst>
          </p:cNvPr>
          <p:cNvSpPr txBox="1"/>
          <p:nvPr/>
        </p:nvSpPr>
        <p:spPr>
          <a:xfrm>
            <a:off x="7337635" y="4408940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  <a:p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D38FA-E6AE-4537-BBA9-CE31359900FB}"/>
              </a:ext>
            </a:extLst>
          </p:cNvPr>
          <p:cNvSpPr txBox="1"/>
          <p:nvPr/>
        </p:nvSpPr>
        <p:spPr>
          <a:xfrm>
            <a:off x="7337635" y="549418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  <a:p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7C7EA4-A6DB-46F7-80C7-A1774DCD395C}"/>
              </a:ext>
            </a:extLst>
          </p:cNvPr>
          <p:cNvSpPr txBox="1"/>
          <p:nvPr/>
        </p:nvSpPr>
        <p:spPr>
          <a:xfrm>
            <a:off x="7345664" y="495229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DFEE469-4BA1-40D1-8764-F45F66B6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883" y="3869677"/>
            <a:ext cx="365760" cy="365760"/>
          </a:xfrm>
          <a:prstGeom prst="rect">
            <a:avLst/>
          </a:prstGeom>
        </p:spPr>
      </p:pic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4F79CFC2-3E91-4797-9D7B-4FAFEC60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568" y="4935822"/>
            <a:ext cx="365760" cy="36576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3C83D989-E878-4EBB-986A-6C7862211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6012" y="3346680"/>
            <a:ext cx="240624" cy="240624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611DC48-117D-4E1C-9D8D-958D5655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119" y="4466321"/>
            <a:ext cx="240624" cy="240624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2011F67A-767F-4EE1-9595-D9229147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008" y="5487545"/>
            <a:ext cx="240624" cy="240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24F10-D534-47EA-9627-455ACFBB55E7}"/>
              </a:ext>
            </a:extLst>
          </p:cNvPr>
          <p:cNvSpPr/>
          <p:nvPr/>
        </p:nvSpPr>
        <p:spPr>
          <a:xfrm>
            <a:off x="8494164" y="3291772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9065462" y="326657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7FD259-909E-40BE-ABF5-B13D8C7C3258}"/>
              </a:ext>
            </a:extLst>
          </p:cNvPr>
          <p:cNvSpPr/>
          <p:nvPr/>
        </p:nvSpPr>
        <p:spPr>
          <a:xfrm>
            <a:off x="8510645" y="3818538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7C4B878-E1A1-4086-BB53-0E7EDBF8CBD7}"/>
              </a:ext>
            </a:extLst>
          </p:cNvPr>
          <p:cNvSpPr/>
          <p:nvPr/>
        </p:nvSpPr>
        <p:spPr>
          <a:xfrm>
            <a:off x="8510645" y="4391264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936421-F17A-4A9D-8A1B-EBC20F6978B3}"/>
              </a:ext>
            </a:extLst>
          </p:cNvPr>
          <p:cNvSpPr/>
          <p:nvPr/>
        </p:nvSpPr>
        <p:spPr>
          <a:xfrm>
            <a:off x="8510645" y="4930006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45009F-0DDF-4B45-BCB4-CAA4B510352D}"/>
              </a:ext>
            </a:extLst>
          </p:cNvPr>
          <p:cNvSpPr/>
          <p:nvPr/>
        </p:nvSpPr>
        <p:spPr>
          <a:xfrm>
            <a:off x="8510645" y="5457039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9082018" y="381082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9065462" y="438313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9065462" y="546838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9073491" y="492649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43B1DDB-2987-4C87-8C1E-89C126A79E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947AD7F-2A6F-474A-BE03-52323282350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BA354B-7B32-4E03-8F53-1958EE3B2BC1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D6AA6B-AB64-449F-AB4D-ED694F713D02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C1F03B4-B607-4F4B-967D-C4F0F00340AC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19B6E4-7477-4D39-B757-AA15DC82B13A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4C9A453-F884-4F5A-925F-5B9943CEE034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1DEFD7-D819-4E3D-960E-037A9D7A2345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125" name="Arrow: Pentagon 124">
            <a:extLst>
              <a:ext uri="{FF2B5EF4-FFF2-40B4-BE49-F238E27FC236}">
                <a16:creationId xmlns:a16="http://schemas.microsoft.com/office/drawing/2014/main" id="{646F31D4-8BB4-4F1D-9F5E-6E9AB1BA2B7B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13E82C8-D8FB-4337-9772-E098ADD5599F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3D3D2D9-D848-4A3D-A709-46127A50EC56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8DCD9-8A12-49EE-97E6-F7235A3400BC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421506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</a:t>
            </a:r>
            <a:r>
              <a:rPr lang="en-US" sz="2400" dirty="0"/>
              <a:t>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6968784" y="5733579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547093" y="6229685"/>
            <a:ext cx="2355113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 and Order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60724" y="223443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60724" y="286548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60724" y="341658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60724" y="396768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60724" y="451879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48523" y="235905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789695" y="235905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43550" y="2336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878" y="2334990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 (in Kgs)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967902" y="234244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33733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64880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384669" y="223607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075765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60724" y="506989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568212" y="562099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01273" y="296662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27294" y="296662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54378" y="296662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9334589" y="2254303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17829" y="356058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27294" y="356058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270934" y="356972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01273" y="413289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27294" y="413289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54378" y="413289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01273" y="521814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27294" y="521814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54378" y="521814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09302" y="467625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35323" y="467625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62407" y="467625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322384" y="298861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430380" y="354201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322384" y="4059465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413824" y="514471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330413" y="460282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5E3E1E-BFD7-4EA3-8866-6CC5DA91801C}"/>
              </a:ext>
            </a:extLst>
          </p:cNvPr>
          <p:cNvSpPr txBox="1"/>
          <p:nvPr/>
        </p:nvSpPr>
        <p:spPr>
          <a:xfrm>
            <a:off x="8101303" y="2368699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Price per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7E66C-4AA6-4F06-9B54-AB6CA426C5FF}"/>
              </a:ext>
            </a:extLst>
          </p:cNvPr>
          <p:cNvSpPr txBox="1"/>
          <p:nvPr/>
        </p:nvSpPr>
        <p:spPr>
          <a:xfrm>
            <a:off x="8811782" y="2962122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49911C-166E-41D2-A0AF-4228C3498759}"/>
              </a:ext>
            </a:extLst>
          </p:cNvPr>
          <p:cNvSpPr txBox="1"/>
          <p:nvPr/>
        </p:nvSpPr>
        <p:spPr>
          <a:xfrm>
            <a:off x="8811782" y="354997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77CF3-C332-4F1D-BD37-20346BE54695}"/>
              </a:ext>
            </a:extLst>
          </p:cNvPr>
          <p:cNvSpPr txBox="1"/>
          <p:nvPr/>
        </p:nvSpPr>
        <p:spPr>
          <a:xfrm>
            <a:off x="8747774" y="408916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B4F469-93E8-4CC6-982A-6FAB845648AF}"/>
              </a:ext>
            </a:extLst>
          </p:cNvPr>
          <p:cNvSpPr txBox="1"/>
          <p:nvPr/>
        </p:nvSpPr>
        <p:spPr>
          <a:xfrm>
            <a:off x="8747774" y="5182476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BA43E-14D0-4D0D-8386-016FA29E03FD}"/>
              </a:ext>
            </a:extLst>
          </p:cNvPr>
          <p:cNvSpPr txBox="1"/>
          <p:nvPr/>
        </p:nvSpPr>
        <p:spPr>
          <a:xfrm>
            <a:off x="8811782" y="463059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  <a:p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2DC696-37EC-4E5A-875D-1DEA83B9E694}"/>
              </a:ext>
            </a:extLst>
          </p:cNvPr>
          <p:cNvSpPr txBox="1"/>
          <p:nvPr/>
        </p:nvSpPr>
        <p:spPr>
          <a:xfrm>
            <a:off x="9433905" y="2356482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Paper Price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9C061-ADD5-427D-8D24-7AE89A3A3B7F}"/>
              </a:ext>
            </a:extLst>
          </p:cNvPr>
          <p:cNvSpPr txBox="1"/>
          <p:nvPr/>
        </p:nvSpPr>
        <p:spPr>
          <a:xfrm>
            <a:off x="10100175" y="292202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66</a:t>
            </a:r>
          </a:p>
          <a:p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6F599-9C6D-478D-9DF6-EB86F20E7E07}"/>
              </a:ext>
            </a:extLst>
          </p:cNvPr>
          <p:cNvSpPr txBox="1"/>
          <p:nvPr/>
        </p:nvSpPr>
        <p:spPr>
          <a:xfrm>
            <a:off x="10100175" y="350987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698885-B2D4-4021-B131-18CD98EEF4E8}"/>
              </a:ext>
            </a:extLst>
          </p:cNvPr>
          <p:cNvSpPr txBox="1"/>
          <p:nvPr/>
        </p:nvSpPr>
        <p:spPr>
          <a:xfrm>
            <a:off x="10017879" y="4049061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</a:t>
            </a:r>
          </a:p>
          <a:p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6B4E2D-80C6-4BFB-9B3C-8718392051B4}"/>
              </a:ext>
            </a:extLst>
          </p:cNvPr>
          <p:cNvSpPr txBox="1"/>
          <p:nvPr/>
        </p:nvSpPr>
        <p:spPr>
          <a:xfrm>
            <a:off x="10100175" y="514237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344B9B-125C-4ACE-9B77-0CDFF87AA0CB}"/>
              </a:ext>
            </a:extLst>
          </p:cNvPr>
          <p:cNvSpPr txBox="1"/>
          <p:nvPr/>
        </p:nvSpPr>
        <p:spPr>
          <a:xfrm>
            <a:off x="10017879" y="458030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280</a:t>
            </a:r>
          </a:p>
          <a:p>
            <a:endParaRPr lang="en-US" sz="1600" dirty="0"/>
          </a:p>
        </p:txBody>
      </p:sp>
      <p:pic>
        <p:nvPicPr>
          <p:cNvPr id="130" name="Graphic 129" descr="Garbage with solid fill">
            <a:extLst>
              <a:ext uri="{FF2B5EF4-FFF2-40B4-BE49-F238E27FC236}">
                <a16:creationId xmlns:a16="http://schemas.microsoft.com/office/drawing/2014/main" id="{98822E2B-4A04-4CEC-9157-BF210A285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019" y="2960615"/>
            <a:ext cx="365760" cy="365760"/>
          </a:xfrm>
          <a:prstGeom prst="rect">
            <a:avLst/>
          </a:prstGeom>
        </p:spPr>
      </p:pic>
      <p:pic>
        <p:nvPicPr>
          <p:cNvPr id="131" name="Graphic 130" descr="Garbage with solid fill">
            <a:extLst>
              <a:ext uri="{FF2B5EF4-FFF2-40B4-BE49-F238E27FC236}">
                <a16:creationId xmlns:a16="http://schemas.microsoft.com/office/drawing/2014/main" id="{6FEDE21A-D684-4F5F-B9BC-9F44E9D77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927" y="3495776"/>
            <a:ext cx="365760" cy="365760"/>
          </a:xfrm>
          <a:prstGeom prst="rect">
            <a:avLst/>
          </a:prstGeom>
        </p:spPr>
      </p:pic>
      <p:pic>
        <p:nvPicPr>
          <p:cNvPr id="132" name="Graphic 131" descr="Garbage with solid fill">
            <a:extLst>
              <a:ext uri="{FF2B5EF4-FFF2-40B4-BE49-F238E27FC236}">
                <a16:creationId xmlns:a16="http://schemas.microsoft.com/office/drawing/2014/main" id="{A91644E2-A687-45B5-ADA1-21CB5296C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8470" y="4022916"/>
            <a:ext cx="365760" cy="365760"/>
          </a:xfrm>
          <a:prstGeom prst="rect">
            <a:avLst/>
          </a:prstGeom>
        </p:spPr>
      </p:pic>
      <p:pic>
        <p:nvPicPr>
          <p:cNvPr id="133" name="Graphic 132" descr="Garbage with solid fill">
            <a:extLst>
              <a:ext uri="{FF2B5EF4-FFF2-40B4-BE49-F238E27FC236}">
                <a16:creationId xmlns:a16="http://schemas.microsoft.com/office/drawing/2014/main" id="{D6D5445C-0A29-4E65-85FE-659C9C0D1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0768" y="4586652"/>
            <a:ext cx="365760" cy="365760"/>
          </a:xfrm>
          <a:prstGeom prst="rect">
            <a:avLst/>
          </a:prstGeom>
        </p:spPr>
      </p:pic>
      <p:pic>
        <p:nvPicPr>
          <p:cNvPr id="134" name="Graphic 133" descr="Garbage with solid fill">
            <a:extLst>
              <a:ext uri="{FF2B5EF4-FFF2-40B4-BE49-F238E27FC236}">
                <a16:creationId xmlns:a16="http://schemas.microsoft.com/office/drawing/2014/main" id="{5A5FC5DB-51F8-484E-B068-795AB25F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3114" y="5133094"/>
            <a:ext cx="365760" cy="36576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E2BB2FB-BF55-4C2B-BEB0-E9967A5D7F5B}"/>
              </a:ext>
            </a:extLst>
          </p:cNvPr>
          <p:cNvSpPr txBox="1"/>
          <p:nvPr/>
        </p:nvSpPr>
        <p:spPr>
          <a:xfrm>
            <a:off x="2720647" y="1732064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Summary: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31AE6E2-FE13-47FC-AF85-413972D828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BC59C8-38D3-4345-8204-BFFB3FDD55CB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1E1433-CD19-49E3-A348-E15E4DDE6B62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A7721A-F6DC-4472-B64C-510878D1C2A7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19E1BC6-9C29-4FDE-93BB-BAA3EDFD851A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F34E0-9324-4F7E-AAC1-F71C9A79C1A9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579F995-B8CC-4D2D-967A-2A97EDFBD3CE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81E984-6198-4210-8754-A17F1C688F9F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109" name="Arrow: Pentagon 108">
            <a:extLst>
              <a:ext uri="{FF2B5EF4-FFF2-40B4-BE49-F238E27FC236}">
                <a16:creationId xmlns:a16="http://schemas.microsoft.com/office/drawing/2014/main" id="{4F406490-5899-4F31-8B6E-D5381C2F957D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F68E09-215E-4F9D-81AE-C54159929F78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CA46633-E5ED-4A1C-A2BA-B1CC0DB93DCF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F13A40-D9EF-45A6-BD1D-8932C7243364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184535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7588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Verify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2C815-CFF8-40AA-A01A-8CF83AA92622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A7E49D-5BDC-4F2B-9310-B99B6E4BD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4EB9B-FDE2-4156-98F2-2F8A89DB4D71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839C13-F85A-4E94-BB90-319F919C0124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E12CF6-C6DD-4D25-9EAA-5DCBB592EB7F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030E8E-5BDC-45F0-927B-BD38F1FB28BA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62C65C-FA8C-4C7A-BC22-67648DF21396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DE908D9-4D4F-4B25-87FE-B88AB6A489DD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B120A-ABB3-48F1-A9FC-6C15309D6C74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A5436A39-038B-4BE6-8751-DDF90A4AF34B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E012A8-9599-4402-B60D-AA3A430213D1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5CF9949-8C18-4711-BAD8-5EF734D7C9AD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C9A215-A2E2-4A08-BA90-4D0B2C646005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54889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BD6-25B5-474A-AD8A-CBD9CF4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012" y="2431669"/>
            <a:ext cx="550011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Consumer clicks on </a:t>
            </a:r>
            <a:r>
              <a:rPr lang="en-US" sz="3200" b="1" dirty="0"/>
              <a:t>verify button</a:t>
            </a:r>
          </a:p>
        </p:txBody>
      </p:sp>
    </p:spTree>
    <p:extLst>
      <p:ext uri="{BB962C8B-B14F-4D97-AF65-F5344CB8AC3E}">
        <p14:creationId xmlns:p14="http://schemas.microsoft.com/office/powerpoint/2010/main" val="89437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7518F-962D-4B02-B3E0-DC2439FA2B8D}"/>
              </a:ext>
            </a:extLst>
          </p:cNvPr>
          <p:cNvSpPr txBox="1"/>
          <p:nvPr/>
        </p:nvSpPr>
        <p:spPr>
          <a:xfrm>
            <a:off x="3262218" y="855892"/>
            <a:ext cx="244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SELL</a:t>
            </a:r>
            <a:r>
              <a:rPr lang="en-US" sz="3200" dirty="0"/>
              <a:t>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A73D1-5A97-4E35-84D9-471DFED7808E}"/>
              </a:ext>
            </a:extLst>
          </p:cNvPr>
          <p:cNvSpPr txBox="1"/>
          <p:nvPr/>
        </p:nvSpPr>
        <p:spPr>
          <a:xfrm>
            <a:off x="3262218" y="3817918"/>
            <a:ext cx="2250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BUY</a:t>
            </a:r>
            <a:r>
              <a:rPr lang="en-US" sz="3200" dirty="0"/>
              <a:t> Paper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5BB60-E275-44E5-80C4-0E51E0F33D16}"/>
              </a:ext>
            </a:extLst>
          </p:cNvPr>
          <p:cNvGrpSpPr/>
          <p:nvPr/>
        </p:nvGrpSpPr>
        <p:grpSpPr>
          <a:xfrm>
            <a:off x="667598" y="959000"/>
            <a:ext cx="2389902" cy="1972329"/>
            <a:chOff x="667598" y="959000"/>
            <a:chExt cx="2389902" cy="1972329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1DE635E7-28B9-4898-B96E-C71E6493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7598" y="959000"/>
              <a:ext cx="1899090" cy="18990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EB101-920C-4C8E-AEB0-FE856C0F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79241" y="1852192"/>
              <a:ext cx="1078259" cy="107913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992E3-CD09-4098-B87A-3C6336558398}"/>
              </a:ext>
            </a:extLst>
          </p:cNvPr>
          <p:cNvGrpSpPr/>
          <p:nvPr/>
        </p:nvGrpSpPr>
        <p:grpSpPr>
          <a:xfrm>
            <a:off x="792264" y="3857688"/>
            <a:ext cx="2158317" cy="1851018"/>
            <a:chOff x="792264" y="3857688"/>
            <a:chExt cx="2158317" cy="18510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DF0C36-FE2C-4141-903D-A7690B8C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326359" y="4084484"/>
              <a:ext cx="1624222" cy="1624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4AAF0-E819-4B10-A6F0-E872DDA3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92264" y="3857688"/>
              <a:ext cx="1292408" cy="12924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2B856C-003D-4648-9354-295F9FB852B2}"/>
              </a:ext>
            </a:extLst>
          </p:cNvPr>
          <p:cNvSpPr txBox="1"/>
          <p:nvPr/>
        </p:nvSpPr>
        <p:spPr>
          <a:xfrm>
            <a:off x="3262218" y="1334596"/>
            <a:ext cx="82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customer </a:t>
            </a:r>
            <a:r>
              <a:rPr lang="en-US" dirty="0"/>
              <a:t>having lots of papers and want to recycle them, then register with us and we will collect the paper and earn credits.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8B31F-8EAF-43D5-B8DA-B23A0A0E6E2E}"/>
              </a:ext>
            </a:extLst>
          </p:cNvPr>
          <p:cNvSpPr txBox="1"/>
          <p:nvPr/>
        </p:nvSpPr>
        <p:spPr>
          <a:xfrm>
            <a:off x="3262218" y="4358178"/>
            <a:ext cx="82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paper recycling company </a:t>
            </a:r>
            <a:r>
              <a:rPr lang="en-US" dirty="0"/>
              <a:t>looking for paper raw materials, then register with us and provide us your requirement.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DFBA2-729E-45E6-AC83-4A95F63E1D27}"/>
              </a:ext>
            </a:extLst>
          </p:cNvPr>
          <p:cNvSpPr/>
          <p:nvPr/>
        </p:nvSpPr>
        <p:spPr>
          <a:xfrm>
            <a:off x="3349301" y="2108948"/>
            <a:ext cx="2746699" cy="584775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 SignIn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FEBC4-EFBA-4036-B66C-4FFA2B70C91B}"/>
              </a:ext>
            </a:extLst>
          </p:cNvPr>
          <p:cNvSpPr/>
          <p:nvPr/>
        </p:nvSpPr>
        <p:spPr>
          <a:xfrm>
            <a:off x="3349302" y="5129148"/>
            <a:ext cx="2746698" cy="584775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SignIn </a:t>
            </a:r>
          </a:p>
        </p:txBody>
      </p:sp>
    </p:spTree>
    <p:extLst>
      <p:ext uri="{BB962C8B-B14F-4D97-AF65-F5344CB8AC3E}">
        <p14:creationId xmlns:p14="http://schemas.microsoft.com/office/powerpoint/2010/main" val="166898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Checkmark with solid fill">
            <a:extLst>
              <a:ext uri="{FF2B5EF4-FFF2-40B4-BE49-F238E27FC236}">
                <a16:creationId xmlns:a16="http://schemas.microsoft.com/office/drawing/2014/main" id="{CBD85172-F3FB-45BB-AADD-CF14186A7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232" y="3783327"/>
            <a:ext cx="240624" cy="24062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622F555-23F7-4B50-8156-2EC9848605E7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2C564A-0C79-49A0-9539-AFE6D04A1098}"/>
              </a:ext>
            </a:extLst>
          </p:cNvPr>
          <p:cNvSpPr/>
          <p:nvPr/>
        </p:nvSpPr>
        <p:spPr>
          <a:xfrm>
            <a:off x="3477515" y="4765224"/>
            <a:ext cx="1337758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B1297A-3D6A-49E3-854F-C19478135C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E4E080-360E-4606-9280-9ACDF775BA86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9B475-CC6C-4B84-AE01-840ACB67EACF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A1F01-F417-490B-A57D-C22974F32306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A239BB-EEEE-403A-B33C-5A97504F4C56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19C1D3-E43B-496E-BC30-90250369B837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96D3C4-56F7-416C-A1AC-D3471C25DE88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C2425-C53E-45EE-AD88-E8CAED8C920D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A99EF168-8A46-43AF-9427-E5D7E8F302B0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CBC3AB-7326-4F83-90B0-8CE5BDB6FEC5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69E3605-F669-40C0-AF0F-FD59E80697E9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7964A3-F200-4CF7-A9A0-92D22CC7D3CB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3260403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5DD6C-355B-4B29-909A-5ACD2EFE351E}"/>
              </a:ext>
            </a:extLst>
          </p:cNvPr>
          <p:cNvSpPr/>
          <p:nvPr/>
        </p:nvSpPr>
        <p:spPr>
          <a:xfrm>
            <a:off x="2331090" y="0"/>
            <a:ext cx="9860910" cy="6858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E6953-6880-4D22-A253-9EB74DA37C0B}"/>
              </a:ext>
            </a:extLst>
          </p:cNvPr>
          <p:cNvSpPr/>
          <p:nvPr/>
        </p:nvSpPr>
        <p:spPr>
          <a:xfrm>
            <a:off x="3364992" y="1671123"/>
            <a:ext cx="6803136" cy="3604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C703D-395C-4849-AA7A-A28AC7B44025}"/>
              </a:ext>
            </a:extLst>
          </p:cNvPr>
          <p:cNvSpPr/>
          <p:nvPr/>
        </p:nvSpPr>
        <p:spPr>
          <a:xfrm>
            <a:off x="9371214" y="3941973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396FA9-9C14-432A-B18A-A7244957EA3E}"/>
              </a:ext>
            </a:extLst>
          </p:cNvPr>
          <p:cNvSpPr/>
          <p:nvPr/>
        </p:nvSpPr>
        <p:spPr>
          <a:xfrm>
            <a:off x="9688185" y="4250711"/>
            <a:ext cx="1671284" cy="1627874"/>
          </a:xfrm>
          <a:prstGeom prst="ellips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2A5E0-1C2A-4A51-86AE-32B7B1AEA694}"/>
              </a:ext>
            </a:extLst>
          </p:cNvPr>
          <p:cNvSpPr txBox="1"/>
          <p:nvPr/>
        </p:nvSpPr>
        <p:spPr>
          <a:xfrm>
            <a:off x="3364993" y="1965651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Your order is complete!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60C59-C32B-4D08-832F-0368C820786E}"/>
              </a:ext>
            </a:extLst>
          </p:cNvPr>
          <p:cNvSpPr txBox="1"/>
          <p:nvPr/>
        </p:nvSpPr>
        <p:spPr>
          <a:xfrm>
            <a:off x="3553644" y="3963785"/>
            <a:ext cx="64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towards our paper recycling initiative.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D61F5-F5B6-441D-AAC3-73E885E8CB01}"/>
              </a:ext>
            </a:extLst>
          </p:cNvPr>
          <p:cNvSpPr txBox="1"/>
          <p:nvPr/>
        </p:nvSpPr>
        <p:spPr>
          <a:xfrm>
            <a:off x="3983874" y="2906510"/>
            <a:ext cx="53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order will be delivered to your firm address in 2 Working days.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405AB-FD0E-44DD-B31F-2B4E4ADA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13040" y="4406350"/>
            <a:ext cx="1166613" cy="12581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F40D8E-05A9-4711-AF21-5B9BE35B2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3" y="256175"/>
            <a:ext cx="1828414" cy="102645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4C6EA8-62DC-44F3-8078-AE0F8D77B857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9CFE-5096-4204-9D96-96BC89B20569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E0002-4173-414C-BF97-14DF72832EA2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5E3A4C-F1D5-462C-B218-F8C2D9F6A05C}"/>
              </a:ext>
            </a:extLst>
          </p:cNvPr>
          <p:cNvCxnSpPr>
            <a:cxnSpLocks/>
          </p:cNvCxnSpPr>
          <p:nvPr/>
        </p:nvCxnSpPr>
        <p:spPr>
          <a:xfrm>
            <a:off x="-4001" y="296881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165789-3B10-4F4F-90FA-E9C5033E54E6}"/>
              </a:ext>
            </a:extLst>
          </p:cNvPr>
          <p:cNvCxnSpPr>
            <a:cxnSpLocks/>
          </p:cNvCxnSpPr>
          <p:nvPr/>
        </p:nvCxnSpPr>
        <p:spPr>
          <a:xfrm>
            <a:off x="-4001" y="364587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29CAEB-B087-47E3-B8E4-A15D67DF1698}"/>
              </a:ext>
            </a:extLst>
          </p:cNvPr>
          <p:cNvSpPr txBox="1"/>
          <p:nvPr/>
        </p:nvSpPr>
        <p:spPr>
          <a:xfrm>
            <a:off x="176820" y="242036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E0F2B6-9C18-4EB6-A21D-7B01C4EE3305}"/>
              </a:ext>
            </a:extLst>
          </p:cNvPr>
          <p:cNvSpPr txBox="1"/>
          <p:nvPr/>
        </p:nvSpPr>
        <p:spPr>
          <a:xfrm>
            <a:off x="176820" y="310369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041776C4-EEEA-4BFD-ACF4-FF09E78E2BC6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DF7E70-610E-418F-BD01-162B98C5E005}"/>
              </a:ext>
            </a:extLst>
          </p:cNvPr>
          <p:cNvCxnSpPr>
            <a:cxnSpLocks/>
          </p:cNvCxnSpPr>
          <p:nvPr/>
        </p:nvCxnSpPr>
        <p:spPr>
          <a:xfrm>
            <a:off x="-7494" y="4309678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09B2C0-67FC-4F00-929D-622FDF7DB090}"/>
              </a:ext>
            </a:extLst>
          </p:cNvPr>
          <p:cNvSpPr txBox="1"/>
          <p:nvPr/>
        </p:nvSpPr>
        <p:spPr>
          <a:xfrm>
            <a:off x="176820" y="3787019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DB0D3-FBA3-4AD7-91DA-A20019306B36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</p:spTree>
    <p:extLst>
      <p:ext uri="{BB962C8B-B14F-4D97-AF65-F5344CB8AC3E}">
        <p14:creationId xmlns:p14="http://schemas.microsoft.com/office/powerpoint/2010/main" val="49067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24B88-D631-4326-8567-76D22F92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F44E88-C695-46BC-9433-7D4EBC55AE44}"/>
              </a:ext>
            </a:extLst>
          </p:cNvPr>
          <p:cNvSpPr/>
          <p:nvPr/>
        </p:nvSpPr>
        <p:spPr>
          <a:xfrm>
            <a:off x="0" y="1216953"/>
            <a:ext cx="12192000" cy="1244893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74C5E-A558-4E80-AB1B-68D2AA59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92155" y="1455313"/>
            <a:ext cx="1078259" cy="1079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F5F02-AE1D-4793-B4AB-3AF745FE7461}"/>
              </a:ext>
            </a:extLst>
          </p:cNvPr>
          <p:cNvSpPr txBox="1"/>
          <p:nvPr/>
        </p:nvSpPr>
        <p:spPr>
          <a:xfrm>
            <a:off x="4368800" y="1547011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4942217-2486-487A-9B75-B1FCBF51E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22672" y="630519"/>
            <a:ext cx="2249774" cy="22497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3175577"/>
            <a:ext cx="2434497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3203755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Name: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A7F746-C6E9-4C99-853F-DE2D6463CDFE}"/>
              </a:ext>
            </a:extLst>
          </p:cNvPr>
          <p:cNvSpPr/>
          <p:nvPr/>
        </p:nvSpPr>
        <p:spPr>
          <a:xfrm>
            <a:off x="5227509" y="3830718"/>
            <a:ext cx="2434497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80D64-E480-4319-B069-4CB73CC6367C}"/>
              </a:ext>
            </a:extLst>
          </p:cNvPr>
          <p:cNvSpPr txBox="1"/>
          <p:nvPr/>
        </p:nvSpPr>
        <p:spPr>
          <a:xfrm>
            <a:off x="2970414" y="3858896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Last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4534394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4562572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522341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525159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590163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5929813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455837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3198738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5231259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5937084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9C81C9-77A8-4266-BC59-83005AB2475A}"/>
              </a:ext>
            </a:extLst>
          </p:cNvPr>
          <p:cNvSpPr txBox="1"/>
          <p:nvPr/>
        </p:nvSpPr>
        <p:spPr>
          <a:xfrm>
            <a:off x="9374227" y="5266982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/*Add password rules</a:t>
            </a:r>
          </a:p>
        </p:txBody>
      </p:sp>
    </p:spTree>
    <p:extLst>
      <p:ext uri="{BB962C8B-B14F-4D97-AF65-F5344CB8AC3E}">
        <p14:creationId xmlns:p14="http://schemas.microsoft.com/office/powerpoint/2010/main" val="338445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478143" y="4752865"/>
            <a:ext cx="1915886" cy="417287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41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FAB947-3EDF-4197-A0AB-F022B0AE9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" y="190500"/>
            <a:ext cx="1828414" cy="10264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B2AF8A-BB4B-4C37-8E91-A7351427EFED}"/>
              </a:ext>
            </a:extLst>
          </p:cNvPr>
          <p:cNvSpPr/>
          <p:nvPr/>
        </p:nvSpPr>
        <p:spPr>
          <a:xfrm>
            <a:off x="0" y="1216953"/>
            <a:ext cx="12192000" cy="1244893"/>
          </a:xfrm>
          <a:prstGeom prst="rect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AD933B5-64CA-4F3B-8F7F-E1EEAA423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2672" y="630519"/>
            <a:ext cx="2249774" cy="2249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75389F-7D94-4316-97BC-908B17C38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92155" y="1455313"/>
            <a:ext cx="1078259" cy="1079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20CBD-6092-4DDB-944B-D41A8FDCF1F2}"/>
              </a:ext>
            </a:extLst>
          </p:cNvPr>
          <p:cNvSpPr txBox="1"/>
          <p:nvPr/>
        </p:nvSpPr>
        <p:spPr>
          <a:xfrm>
            <a:off x="4368800" y="1547011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3429000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447559" y="34268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447559" y="4262420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424061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5052228"/>
            <a:ext cx="1915886" cy="417287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5530750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</p:spTree>
    <p:extLst>
      <p:ext uri="{BB962C8B-B14F-4D97-AF65-F5344CB8AC3E}">
        <p14:creationId xmlns:p14="http://schemas.microsoft.com/office/powerpoint/2010/main" val="370957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592E0C-51EA-4F5F-938D-2E5F60CEA8DF}"/>
              </a:ext>
            </a:extLst>
          </p:cNvPr>
          <p:cNvSpPr/>
          <p:nvPr/>
        </p:nvSpPr>
        <p:spPr>
          <a:xfrm>
            <a:off x="7305858" y="2319539"/>
            <a:ext cx="4285879" cy="4118197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E6ADD1-2E39-44A8-9803-4D5EFC57200A}"/>
              </a:ext>
            </a:extLst>
          </p:cNvPr>
          <p:cNvSpPr/>
          <p:nvPr/>
        </p:nvSpPr>
        <p:spPr>
          <a:xfrm>
            <a:off x="2743202" y="2319540"/>
            <a:ext cx="4302397" cy="4118197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D912-8AEA-4FF7-B7FA-7D26B9AE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5" y="-122723"/>
            <a:ext cx="1828414" cy="10264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39676C-FACB-4981-957A-949D961A0AD6}"/>
              </a:ext>
            </a:extLst>
          </p:cNvPr>
          <p:cNvSpPr/>
          <p:nvPr/>
        </p:nvSpPr>
        <p:spPr>
          <a:xfrm>
            <a:off x="724737" y="510956"/>
            <a:ext cx="1163605" cy="1107913"/>
          </a:xfrm>
          <a:prstGeom prst="ellipse">
            <a:avLst/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User </a:t>
            </a:r>
          </a:p>
          <a:p>
            <a:pPr algn="ctr"/>
            <a:r>
              <a:rPr lang="en-US" sz="2000" dirty="0"/>
              <a:t>photo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2100B9-8865-436C-8EB0-ABF94356AF2E}"/>
              </a:ext>
            </a:extLst>
          </p:cNvPr>
          <p:cNvSpPr txBox="1"/>
          <p:nvPr/>
        </p:nvSpPr>
        <p:spPr>
          <a:xfrm>
            <a:off x="2465093" y="521013"/>
            <a:ext cx="751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&lt;Username&gt;</a:t>
            </a:r>
            <a:r>
              <a:rPr lang="en-US" sz="2400" dirty="0"/>
              <a:t>,  Hope you are having a good day!!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459923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Sell Paper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CD3BBF-1CAA-4A9D-B759-52C988C1CE3A}"/>
              </a:ext>
            </a:extLst>
          </p:cNvPr>
          <p:cNvSpPr txBox="1"/>
          <p:nvPr/>
        </p:nvSpPr>
        <p:spPr>
          <a:xfrm>
            <a:off x="2818466" y="1741968"/>
            <a:ext cx="498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Choose a paper collecting 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FA77C-6375-4A9E-A3C5-9ACCB918CD34}"/>
              </a:ext>
            </a:extLst>
          </p:cNvPr>
          <p:cNvSpPr/>
          <p:nvPr/>
        </p:nvSpPr>
        <p:spPr>
          <a:xfrm>
            <a:off x="3989053" y="5542384"/>
            <a:ext cx="2795039" cy="461659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Locate Nearby Drop Box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755434-5143-4FDA-8A5A-581E1CF062EA}"/>
              </a:ext>
            </a:extLst>
          </p:cNvPr>
          <p:cNvSpPr/>
          <p:nvPr/>
        </p:nvSpPr>
        <p:spPr>
          <a:xfrm>
            <a:off x="8762439" y="5542384"/>
            <a:ext cx="2569040" cy="461659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An Appointment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3105CB-35C2-480C-B361-08FC653C9735}"/>
              </a:ext>
            </a:extLst>
          </p:cNvPr>
          <p:cNvSpPr txBox="1"/>
          <p:nvPr/>
        </p:nvSpPr>
        <p:spPr>
          <a:xfrm>
            <a:off x="7501918" y="4608281"/>
            <a:ext cx="422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You can schedule an appointment and our pickup agent will pick the papers from your address.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D8BA7-3ACA-4362-A6F1-ACD3BFE04E96}"/>
              </a:ext>
            </a:extLst>
          </p:cNvPr>
          <p:cNvSpPr txBox="1"/>
          <p:nvPr/>
        </p:nvSpPr>
        <p:spPr>
          <a:xfrm>
            <a:off x="2891193" y="4613547"/>
            <a:ext cx="41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 can locate the nearby Paper drop box and drop the papers.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467D3-C0E2-47BD-984C-2E6DC90086D6}"/>
              </a:ext>
            </a:extLst>
          </p:cNvPr>
          <p:cNvSpPr txBox="1"/>
          <p:nvPr/>
        </p:nvSpPr>
        <p:spPr>
          <a:xfrm>
            <a:off x="2891193" y="4219561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890D7-AC4F-4A50-9F55-9F4F612870EE}"/>
              </a:ext>
            </a:extLst>
          </p:cNvPr>
          <p:cNvSpPr txBox="1"/>
          <p:nvPr/>
        </p:nvSpPr>
        <p:spPr>
          <a:xfrm>
            <a:off x="7501918" y="4219561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up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EE67F45C-2094-4305-A106-33B82DCF0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9856" y="2553554"/>
            <a:ext cx="1668316" cy="1668316"/>
          </a:xfrm>
          <a:prstGeom prst="rect">
            <a:avLst/>
          </a:prstGeom>
        </p:spPr>
      </p:pic>
      <p:pic>
        <p:nvPicPr>
          <p:cNvPr id="48" name="Picture 4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254B0D-8F3A-4EA3-A566-3569A61F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98" y="2395382"/>
            <a:ext cx="1893418" cy="20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1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BDFAA-DEE3-4297-A2FE-7AF484FC9191}"/>
              </a:ext>
            </a:extLst>
          </p:cNvPr>
          <p:cNvSpPr txBox="1"/>
          <p:nvPr/>
        </p:nvSpPr>
        <p:spPr>
          <a:xfrm>
            <a:off x="0" y="239221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customer clicks on locate nearby drop box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182524-306F-4FF2-A7AD-08807DFE990B}"/>
              </a:ext>
            </a:extLst>
          </p:cNvPr>
          <p:cNvSpPr/>
          <p:nvPr/>
        </p:nvSpPr>
        <p:spPr>
          <a:xfrm rot="16200000">
            <a:off x="5638800" y="3856181"/>
            <a:ext cx="914400" cy="1644072"/>
          </a:xfrm>
          <a:prstGeom prst="downArrow">
            <a:avLst>
              <a:gd name="adj1" fmla="val 26712"/>
              <a:gd name="adj2" fmla="val 47945"/>
            </a:avLst>
          </a:prstGeom>
          <a:solidFill>
            <a:srgbClr val="459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397-F2F4-4A24-9B50-3CB65463123A}"/>
              </a:ext>
            </a:extLst>
          </p:cNvPr>
          <p:cNvSpPr/>
          <p:nvPr/>
        </p:nvSpPr>
        <p:spPr>
          <a:xfrm>
            <a:off x="3334327" y="2946276"/>
            <a:ext cx="5523346" cy="988291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9923"/>
                </a:solidFill>
              </a:rPr>
              <a:t>Drop box locate UI</a:t>
            </a:r>
          </a:p>
        </p:txBody>
      </p:sp>
    </p:spTree>
    <p:extLst>
      <p:ext uri="{BB962C8B-B14F-4D97-AF65-F5344CB8AC3E}">
        <p14:creationId xmlns:p14="http://schemas.microsoft.com/office/powerpoint/2010/main" val="393865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1427</Words>
  <Application>Microsoft Office PowerPoint</Application>
  <PresentationFormat>Widescreen</PresentationFormat>
  <Paragraphs>505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Web Application High Level Design</vt:lpstr>
      <vt:lpstr>Module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clicks on Consumer registration button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clicks on Check availability button</vt:lpstr>
      <vt:lpstr>PowerPoint Presentation</vt:lpstr>
      <vt:lpstr>Consumer clicks on Check paper lot button</vt:lpstr>
      <vt:lpstr>PowerPoint Presentation</vt:lpstr>
      <vt:lpstr>PowerPoint Presentation</vt:lpstr>
      <vt:lpstr>PowerPoint Presentation</vt:lpstr>
      <vt:lpstr>Consumer clicks on verify button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Nag .</dc:creator>
  <cp:lastModifiedBy>Maheshwary Swetha R C</cp:lastModifiedBy>
  <cp:revision>11</cp:revision>
  <dcterms:created xsi:type="dcterms:W3CDTF">2021-06-09T12:12:16Z</dcterms:created>
  <dcterms:modified xsi:type="dcterms:W3CDTF">2021-06-14T13:23:04Z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apoorva.nag@ad.infosys.com</vt:lpwstr>
  </property>
  <property fmtid="{D5CDD505-2E9C-101B-9397-08002B2CF9AE}" pid="5" name="MSIP_Label_be4b3411-284d-4d31-bd4f-bc13ef7f1fd6_SetDate">
    <vt:lpwstr>2021-06-09T12:16:41.1724140Z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71290dc6-37c9-4084-8ef9-656691283069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apoorva.nag@ad.infosys.com</vt:lpwstr>
  </property>
  <property fmtid="{D5CDD505-2E9C-101B-9397-08002B2CF9AE}" pid="13" name="MSIP_Label_a0819fa7-4367-4500-ba88-dd630d977609_SetDate">
    <vt:lpwstr>2021-06-09T12:16:41.1724140Z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71290dc6-37c9-4084-8ef9-656691283069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