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7"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2"/>
          <p:cNvSpPr txBox="1"/>
          <p:nvPr/>
        </p:nvSpPr>
        <p:spPr>
          <a:xfrm>
            <a:off x="-100568" y="1015075"/>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pitchFamily="34" charset="0"/>
                <a:cs typeface="Arial" pitchFamily="34" charset="0"/>
              </a:rPr>
              <a:t> </a:t>
            </a:r>
            <a:r>
              <a:rPr b="1" dirty="0" sz="2000" lang="en-US" err="1">
                <a:solidFill>
                  <a:schemeClr val="accent1">
                    <a:lumMod val="75000"/>
                  </a:schemeClr>
                </a:solidFill>
                <a:latin typeface="Arial" pitchFamily="34" charset="0"/>
                <a:cs typeface="Arial" pitchFamily="34" charset="0"/>
              </a:rPr>
              <a:t>S</a:t>
            </a:r>
            <a:r>
              <a:rPr b="1" dirty="0" sz="2000" lang="en-US" err="1">
                <a:solidFill>
                  <a:schemeClr val="accent1">
                    <a:lumMod val="75000"/>
                  </a:schemeClr>
                </a:solidFill>
                <a:latin typeface="Arial" pitchFamily="34" charset="0"/>
                <a:cs typeface="Arial" pitchFamily="34" charset="0"/>
              </a:rPr>
              <a:t>a</a:t>
            </a:r>
            <a:r>
              <a:rPr b="1" dirty="0" sz="2000" lang="en-US" err="1">
                <a:solidFill>
                  <a:schemeClr val="accent1">
                    <a:lumMod val="75000"/>
                  </a:schemeClr>
                </a:solidFill>
                <a:latin typeface="Arial" pitchFamily="34" charset="0"/>
                <a:cs typeface="Arial" pitchFamily="34" charset="0"/>
              </a:rPr>
              <a:t>r</a:t>
            </a:r>
            <a:r>
              <a:rPr b="1" dirty="0" sz="2000" lang="en-US" err="1">
                <a:solidFill>
                  <a:schemeClr val="accent1">
                    <a:lumMod val="75000"/>
                  </a:schemeClr>
                </a:solidFill>
                <a:latin typeface="Arial" pitchFamily="34" charset="0"/>
                <a:cs typeface="Arial" pitchFamily="34" charset="0"/>
              </a:rPr>
              <a:t>a</a:t>
            </a:r>
            <a:r>
              <a:rPr b="1" dirty="0" sz="2000" lang="en-US" err="1">
                <a:solidFill>
                  <a:schemeClr val="accent1">
                    <a:lumMod val="75000"/>
                  </a:schemeClr>
                </a:solidFill>
                <a:latin typeface="Arial" pitchFamily="34" charset="0"/>
                <a:cs typeface="Arial" pitchFamily="34" charset="0"/>
              </a:rPr>
              <a:t>n</a:t>
            </a:r>
            <a:r>
              <a:rPr b="1" dirty="0" sz="2000" lang="en-US" err="1">
                <a:solidFill>
                  <a:schemeClr val="accent1">
                    <a:lumMod val="75000"/>
                  </a:schemeClr>
                </a:solidFill>
                <a:latin typeface="Arial" pitchFamily="34" charset="0"/>
                <a:cs typeface="Arial" pitchFamily="34" charset="0"/>
              </a:rPr>
              <a:t> </a:t>
            </a:r>
            <a:r>
              <a:rPr b="1" dirty="0" sz="2000" lang="en-US" err="1">
                <a:solidFill>
                  <a:schemeClr val="accent1">
                    <a:lumMod val="75000"/>
                  </a:schemeClr>
                </a:solidFill>
                <a:latin typeface="Arial" pitchFamily="34" charset="0"/>
                <a:cs typeface="Arial" pitchFamily="34" charset="0"/>
              </a:rPr>
              <a:t>R</a:t>
            </a:r>
            <a:r>
              <a:rPr b="1" dirty="0" sz="2000" lang="en-US" err="1">
                <a:solidFill>
                  <a:schemeClr val="accent1">
                    <a:lumMod val="75000"/>
                  </a:schemeClr>
                </a:solidFill>
                <a:latin typeface="Arial" pitchFamily="34" charset="0"/>
                <a:cs typeface="Arial" pitchFamily="34" charset="0"/>
              </a:rPr>
              <a:t>a</a:t>
            </a:r>
            <a:r>
              <a:rPr b="1" dirty="0" sz="2000" lang="en-US" err="1">
                <a:solidFill>
                  <a:schemeClr val="accent1">
                    <a:lumMod val="75000"/>
                  </a:schemeClr>
                </a:solidFill>
                <a:latin typeface="Arial" pitchFamily="34" charset="0"/>
                <a:cs typeface="Arial" pitchFamily="34" charset="0"/>
              </a:rPr>
              <a:t>h</a:t>
            </a:r>
            <a:r>
              <a:rPr b="1" dirty="0" sz="2000" lang="en-US" err="1">
                <a:solidFill>
                  <a:schemeClr val="accent1">
                    <a:lumMod val="75000"/>
                  </a:schemeClr>
                </a:solidFill>
                <a:latin typeface="Arial" pitchFamily="34" charset="0"/>
                <a:cs typeface="Arial" pitchFamily="34" charset="0"/>
              </a:rPr>
              <a:t>u</a:t>
            </a:r>
            <a:r>
              <a:rPr b="1" dirty="0" sz="2000" lang="en-US" err="1">
                <a:solidFill>
                  <a:schemeClr val="accent1">
                    <a:lumMod val="75000"/>
                  </a:schemeClr>
                </a:solidFill>
                <a:latin typeface="Arial" pitchFamily="34" charset="0"/>
                <a:cs typeface="Arial" pitchFamily="34" charset="0"/>
              </a:rPr>
              <a:t>l</a:t>
            </a:r>
            <a:r>
              <a:rPr b="1" dirty="0" sz="2000" lang="en-US" err="1">
                <a:solidFill>
                  <a:schemeClr val="accent1">
                    <a:lumMod val="75000"/>
                  </a:schemeClr>
                </a:solidFill>
                <a:latin typeface="Arial" pitchFamily="34" charset="0"/>
                <a:cs typeface="Arial" pitchFamily="34" charset="0"/>
              </a:rPr>
              <a:t>.</a:t>
            </a:r>
            <a:r>
              <a:rPr b="1" dirty="0" sz="2000" lang="en-US" err="1">
                <a:solidFill>
                  <a:schemeClr val="accent1">
                    <a:lumMod val="75000"/>
                  </a:schemeClr>
                </a:solidFill>
                <a:latin typeface="Arial" pitchFamily="34" charset="0"/>
                <a:cs typeface="Arial" pitchFamily="34" charset="0"/>
              </a:rPr>
              <a:t>G</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 3</a:t>
            </a:r>
            <a:r>
              <a:rPr baseline="30000" b="1" dirty="0" sz="2000" lang="en-US">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 Electrical and Electronic Engineering</a:t>
            </a:r>
          </a:p>
          <a:p>
            <a:r>
              <a:rPr b="1" dirty="0" sz="2000" lang="en-US">
                <a:solidFill>
                  <a:schemeClr val="accent1">
                    <a:lumMod val="75000"/>
                  </a:schemeClr>
                </a:solidFill>
                <a:latin typeface="Arial"/>
                <a:cs typeface="Arial"/>
              </a:rPr>
              <a:t>SSM INSTITUTE OF ENGINEERING AND TECHNOLOGY</a:t>
            </a:r>
          </a:p>
          <a:p>
            <a:pPr indent="-457200" marL="457200">
              <a:buAutoNum type="arabicPeriod"/>
            </a:pP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34061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88889" lnSpcReduction="20000"/>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3046988"/>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rajeshwarij2004@gmail.com</cp:lastModifiedBy>
  <dcterms:created xsi:type="dcterms:W3CDTF">2021-05-26T05:50:10Z</dcterms:created>
  <dcterms:modified xsi:type="dcterms:W3CDTF">2024-04-04T11:49:14Z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b2bf8291a4cc46478621c261734dd8b7</vt:lpwstr>
  </property>
</Properties>
</file>