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4" r:id="rId6"/>
    <p:sldId id="268" r:id="rId7"/>
    <p:sldId id="269" r:id="rId8"/>
    <p:sldId id="270" r:id="rId9"/>
    <p:sldId id="271" r:id="rId10"/>
    <p:sldId id="275" r:id="rId11"/>
    <p:sldId id="272" r:id="rId12"/>
    <p:sldId id="274" r:id="rId13"/>
    <p:sldId id="276" r:id="rId14"/>
    <p:sldId id="277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6" autoAdjust="0"/>
  </p:normalViewPr>
  <p:slideViewPr>
    <p:cSldViewPr snapToGrid="0">
      <p:cViewPr varScale="1">
        <p:scale>
          <a:sx n="90" d="100"/>
          <a:sy n="90" d="100"/>
        </p:scale>
        <p:origin x="398" y="62"/>
      </p:cViewPr>
      <p:guideLst/>
    </p:cSldViewPr>
  </p:slideViewPr>
  <p:outlineViewPr>
    <p:cViewPr>
      <p:scale>
        <a:sx n="33" d="100"/>
        <a:sy n="33" d="100"/>
      </p:scale>
      <p:origin x="0" y="-3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2AE73-EA0E-47CF-9791-AB2E38846F19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4B2706-7A25-49C8-B71D-0BC3FBB75E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765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89FB4C-6628-483A-931E-9EF8176108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F249B1-3507-4FFA-A120-6A6FF7DE9E20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68E007E0-862D-420E-AB00-4D8D5627455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4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5337492-63AC-47FC-B755-6B72A7914D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38F536-33F9-4430-A081-9841E044715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139378-0876-45F6-8B09-63BC30897D17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10241" name="Rectangle 1">
            <a:extLst>
              <a:ext uri="{FF2B5EF4-FFF2-40B4-BE49-F238E27FC236}">
                <a16:creationId xmlns:a16="http://schemas.microsoft.com/office/drawing/2014/main" id="{CD871EB6-3EE4-4C62-93C6-7FFF397700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7875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538AB544-5026-45FF-ABF9-39E1008DEAC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A02E-FF6D-4444-AF63-7E24B06F4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87F37-4773-4C1D-9ECC-3F1878203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D0138-FEE3-4F8F-BBB6-D2CF1A44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F2DD-74C0-439E-BD17-9297C5BF4469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AAC40-47CC-46B2-A40F-17D2F384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80B8-BAA1-4AD6-9C76-F71062AA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9C6-3456-41DE-BFBD-1E114118F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19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AEE3-D481-45DE-93B0-8CD4A9C1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CE35A-502E-4B41-AD59-12F8AD15E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82C3-AF7A-4518-97CE-5EAC125EF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F2DD-74C0-439E-BD17-9297C5BF4469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A9483-EF9C-4B28-971F-E183CC76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FC345-F6BC-4DED-ABC6-709DA1932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9C6-3456-41DE-BFBD-1E114118F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21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64754-AD73-46F6-A113-518E42956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2764B-7494-4124-A206-59E959B68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3C73D-C76D-4B97-9480-C305197D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F2DD-74C0-439E-BD17-9297C5BF4469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39DB-19A0-4EA8-ADF8-EE9CACA4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6B3A-207A-431C-B853-18ABACBE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9C6-3456-41DE-BFBD-1E114118F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8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6DC4-E321-42AA-B424-2E4DD8D8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FDDC4-35EE-42ED-8CFA-9E895FB92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CA92F-C558-4CED-8E7B-17AF0771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F2DD-74C0-439E-BD17-9297C5BF4469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D9686-82F1-4D7B-9478-2078168A7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C0958-59A6-4E33-8BDF-06C028F9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9C6-3456-41DE-BFBD-1E114118F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A69C-3ECB-40C9-B7D8-D0A3BB53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E424F-144D-4833-B317-52B03CBF8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95F4D-A7DE-447D-ADB0-4EBCDE8A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F2DD-74C0-439E-BD17-9297C5BF4469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2670F-F660-4CCB-A070-EC0C0752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17DDB-DFAF-4894-9E82-864EE3E7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9C6-3456-41DE-BFBD-1E114118F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05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C132-50DE-45BD-88F3-7FFF5687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B9C8A-8E5D-456F-865B-C1E57AACB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C7F62-2DC4-4101-B281-10A3F0A56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5B689-FCE3-4D18-B050-C94B7441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F2DD-74C0-439E-BD17-9297C5BF4469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3D821-6303-43B3-ACD2-3F8C535F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5ECEA-BCA7-44FF-AD24-E6EF0D80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9C6-3456-41DE-BFBD-1E114118F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15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449F-397B-47EE-9FC0-DE8C66732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AFC2-BCC3-450C-8895-F36D3318B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5F20D-464F-41D0-B41D-1F7C15FAEE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3196D-9463-4BB2-8825-2557D3F31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97A75-54E5-4EAE-BDB8-12DAF3177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4295FC-2669-4A9E-AEB6-B32EB7EE5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F2DD-74C0-439E-BD17-9297C5BF4469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A23D3-6C27-47E5-A999-F88F0B10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FFEFB-6617-4994-AA2A-0BF32F98C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9C6-3456-41DE-BFBD-1E114118F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98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A293-06C8-48BB-91A9-68ECFCCE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24D81-BD91-4BF7-943A-B80C3BB2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F2DD-74C0-439E-BD17-9297C5BF4469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98BE80-708C-4A5F-A70C-9E94E33F7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BC9B1-3C1D-4180-A8A5-0E1180C3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9C6-3456-41DE-BFBD-1E114118F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2231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0144F-B1E4-4AAE-B1C6-44543EF9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F2DD-74C0-439E-BD17-9297C5BF4469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C668CF-17DA-4801-BA6E-47D38C48B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94C2E-0E9D-4ADE-8C97-306EB4D1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9C6-3456-41DE-BFBD-1E114118F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65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C20A-ABC6-4242-BCC8-BA1BEC23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43AF-FE0F-4615-9038-B9045BDE4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4131D-2EA3-4AFD-95C1-CE93B46528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0C331-A5C9-49A6-BADC-F07811B7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F2DD-74C0-439E-BD17-9297C5BF4469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58409-5083-4346-89EB-2BF330DE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13D15-154D-487C-8ED4-D3D62A1B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9C6-3456-41DE-BFBD-1E114118F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57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2A85-8483-4B50-A095-F341DAC9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0314D7-2A92-482A-BA0B-FA2A303DD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A2094-BB85-433C-A905-656D7A44A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AA3C7-6E30-4495-BEFF-AC77DB44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EF2DD-74C0-439E-BD17-9297C5BF4469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CF502-9A23-4564-8B63-95D82D312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C7DE-FC66-4978-AFEB-A3456C75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699C6-3456-41DE-BFBD-1E114118F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0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5660B-E0C8-48D1-AA40-12738793F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04CD1-2259-4A40-93A2-70F6DCAB3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4F4B6-8978-4491-8B4A-BC5B81C8D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EF2DD-74C0-439E-BD17-9297C5BF4469}" type="datetimeFigureOut">
              <a:rPr lang="en-IN" smtClean="0"/>
              <a:t>24-04-2021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39452-C265-4DF9-AD42-889427453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443B9-8E04-4513-9900-355CBBD23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99C6-3456-41DE-BFBD-1E114118F8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61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DC5548DA-28C1-461C-9757-B8507FB00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49" y="1604329"/>
            <a:ext cx="8229024" cy="4526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74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hangingPunct="1"/>
            <a:r>
              <a:rPr lang="en-IN" altLang="en-US" sz="3266" b="1" dirty="0">
                <a:latin typeface="Times New Roman" panose="02020603050405020304" pitchFamily="18" charset="0"/>
                <a:cs typeface="DejaVu Sans" charset="0"/>
              </a:rPr>
              <a:t>AI Based Soar</a:t>
            </a:r>
          </a:p>
          <a:p>
            <a:pPr algn="ctr" hangingPunct="1"/>
            <a:r>
              <a:rPr lang="en-IN" altLang="en-US" sz="3266" dirty="0">
                <a:latin typeface="Times New Roman" panose="02020603050405020304" pitchFamily="18" charset="0"/>
                <a:cs typeface="DejaVu Sans" charset="0"/>
              </a:rPr>
              <a:t> </a:t>
            </a:r>
            <a:endParaRPr lang="en-IN" altLang="en-US" sz="3266" dirty="0">
              <a:cs typeface="DejaVu Sans" charset="0"/>
            </a:endParaRPr>
          </a:p>
          <a:p>
            <a:pPr algn="ctr" hangingPunct="1"/>
            <a:r>
              <a:rPr lang="en-IN" altLang="en-US" sz="2903" b="1" dirty="0">
                <a:latin typeface="Times New Roman" panose="02020603050405020304" pitchFamily="18" charset="0"/>
                <a:cs typeface="DejaVu Sans" charset="0"/>
              </a:rPr>
              <a:t>Group No. 12</a:t>
            </a:r>
          </a:p>
          <a:p>
            <a:pPr algn="ctr" hangingPunct="1"/>
            <a:endParaRPr lang="en-IN" altLang="en-US" sz="2903" dirty="0">
              <a:cs typeface="DejaVu Sans" charset="0"/>
            </a:endParaRPr>
          </a:p>
          <a:p>
            <a:pPr algn="ctr" hangingPunct="1"/>
            <a:r>
              <a:rPr lang="en-IN" altLang="en-US" sz="2903" b="1" dirty="0">
                <a:latin typeface="Times New Roman" panose="02020603050405020304" pitchFamily="18" charset="0"/>
                <a:cs typeface="DejaVu Sans" charset="0"/>
              </a:rPr>
              <a:t>Rahul Vast : 17104042</a:t>
            </a:r>
          </a:p>
          <a:p>
            <a:pPr algn="ctr"/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Shruti Sawant : 18204001</a:t>
            </a:r>
          </a:p>
          <a:p>
            <a:pPr algn="ctr"/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Aishwarya Thorbole : 18204002</a:t>
            </a:r>
          </a:p>
          <a:p>
            <a:endParaRPr lang="en-IN" sz="3200" b="1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3200" b="1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 : Prof. Vishal </a:t>
            </a:r>
            <a:r>
              <a:rPr lang="en-IN" sz="3200" b="1" spc="-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Badgujar</a:t>
            </a:r>
            <a:endParaRPr lang="en-IN" sz="3200" b="1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0EBDA3E-CDDB-4A4C-B773-1C196E2D6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328" y="1"/>
            <a:ext cx="9013906" cy="1697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49C6-97E7-40F3-99FD-2258CD961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090"/>
            <a:ext cx="10515600" cy="5478873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volume of alerts will be incoming from two sources that are honeypot and internet.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alerts will be processed using Logstash, Metric Beat, File Beat, etc like components which are part of ELK stack.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Threat Intelligence about the threat will be gathered from Threat Intelligence Repository.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Threat Intelligence Repository is powered by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Spiderfoot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STIX Engine and Multilingual Threat Intelligence Translation.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SIEM system will also perform the Real Time Analysis of Threat and automation of the event management using Kibana.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on how to respond will be taken by Neural Network.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same reports will be generated and populated to the user.</a:t>
            </a:r>
          </a:p>
        </p:txBody>
      </p:sp>
    </p:spTree>
    <p:extLst>
      <p:ext uri="{BB962C8B-B14F-4D97-AF65-F5344CB8AC3E}">
        <p14:creationId xmlns:p14="http://schemas.microsoft.com/office/powerpoint/2010/main" val="280523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F1FE-B9C9-4D6E-94D5-05AD4A663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2400" b="1" dirty="0">
                <a:latin typeface="Times New Roman" panose="02020603050405020304" pitchFamily="18" charset="0"/>
                <a:cs typeface="DejaVu Sans" charset="0"/>
              </a:rPr>
              <a:t>Prototype Design Demonstration</a:t>
            </a:r>
            <a:endParaRPr lang="en-IN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8F5F94-16E9-4449-B28F-7A71941B0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400" y="1414581"/>
            <a:ext cx="9906000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0DE5FF7-08C8-44B7-A9DB-4DD95969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Tpot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Mult-Honeypot Dashboard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DF35F1F-7471-4FEF-8DFF-46937FD42D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9706452" cy="4351338"/>
          </a:xfrm>
        </p:spPr>
      </p:pic>
    </p:spTree>
    <p:extLst>
      <p:ext uri="{BB962C8B-B14F-4D97-AF65-F5344CB8AC3E}">
        <p14:creationId xmlns:p14="http://schemas.microsoft.com/office/powerpoint/2010/main" val="291281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85D39D-094A-4EF6-B86E-E8CBB61D7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7" y="1825624"/>
            <a:ext cx="10498394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85DFA-F20E-474B-85C6-DF5185151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Honeypot Attack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82FD-CEEA-48A5-BFD1-9F49024C5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755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11C3C-B00B-492A-9910-031FE5B8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 Distribution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088A0B-12B4-4C1A-8F72-090D26B7D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98" y="1825625"/>
            <a:ext cx="9175803" cy="4351338"/>
          </a:xfrm>
        </p:spPr>
      </p:pic>
    </p:spTree>
    <p:extLst>
      <p:ext uri="{BB962C8B-B14F-4D97-AF65-F5344CB8AC3E}">
        <p14:creationId xmlns:p14="http://schemas.microsoft.com/office/powerpoint/2010/main" val="230657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F07E5-E2A4-464D-A7B1-C7F25C51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altLang="en-US" sz="2400" b="1" dirty="0">
                <a:latin typeface="Times New Roman" panose="02020603050405020304" pitchFamily="18" charset="0"/>
                <a:cs typeface="DejaVu Sans" charset="0"/>
              </a:rPr>
              <a:t>Plan of Paper Publication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B6AB-66B8-4161-BBF7-A3359C02A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based Security Orchestration, Automation and Response System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accepted in “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6th International Conference for </a:t>
            </a:r>
            <a:r>
              <a:rPr lang="en-US" sz="2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Converegence</a:t>
            </a:r>
            <a:r>
              <a:rPr lang="en-US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Technology”.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AB28415-E0EF-4D19-8C6E-4CC2D67236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3220991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0" imgH="0" progId="AcroExch.Document.DC">
                  <p:embed/>
                </p:oleObj>
              </mc:Choice>
              <mc:Fallback>
                <p:oleObj name="Acrobat Document" r:id="rId2" imgW="0" imgH="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CAE37F8-FF5A-4401-AD53-E22FCC7CC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495461"/>
              </p:ext>
            </p:extLst>
          </p:nvPr>
        </p:nvGraphicFramePr>
        <p:xfrm>
          <a:off x="1074379" y="3130448"/>
          <a:ext cx="72144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3" imgW="380880" imgH="792360" progId="AcroExch.Document.DC">
                  <p:embed/>
                </p:oleObj>
              </mc:Choice>
              <mc:Fallback>
                <p:oleObj name="Acrobat Document" showAsIcon="1" r:id="rId3" imgW="380880" imgH="79236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4379" y="3130448"/>
                        <a:ext cx="721442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8009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99B25379-8322-47DB-BEF7-E049D1296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489" y="131055"/>
            <a:ext cx="8229024" cy="95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8740" rIns="0" bIns="0" anchor="ctr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 hangingPunct="1"/>
            <a:r>
              <a:rPr lang="en-IN" altLang="en-US" sz="3266" b="1">
                <a:latin typeface="Times New Roman" panose="02020603050405020304" pitchFamily="18" charset="0"/>
                <a:cs typeface="DejaVu Sans" charset="0"/>
              </a:rPr>
              <a:t>Contents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DC9DEDB7-006D-461B-95C8-CFFA44B43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049" y="1090196"/>
            <a:ext cx="8458008" cy="5060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9269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Aft>
                <a:spcPts val="1282"/>
              </a:spcAft>
              <a:buSzPct val="45000"/>
            </a:pPr>
            <a:endParaRPr lang="en-IN" altLang="en-US" sz="2177">
              <a:latin typeface="Times New Roman" panose="02020603050405020304" pitchFamily="18" charset="0"/>
              <a:cs typeface="DejaVu Sans" charset="0"/>
            </a:endParaRPr>
          </a:p>
          <a:p>
            <a:pPr>
              <a:spcAft>
                <a:spcPts val="128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177">
                <a:latin typeface="Times New Roman" panose="02020603050405020304" pitchFamily="18" charset="0"/>
                <a:cs typeface="DejaVu Sans" charset="0"/>
              </a:rPr>
              <a:t>Introduction</a:t>
            </a:r>
          </a:p>
          <a:p>
            <a:pPr>
              <a:spcAft>
                <a:spcPts val="128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177">
                <a:latin typeface="Times New Roman" panose="02020603050405020304" pitchFamily="18" charset="0"/>
                <a:cs typeface="DejaVu Sans" charset="0"/>
              </a:rPr>
              <a:t>Objectives</a:t>
            </a:r>
          </a:p>
          <a:p>
            <a:pPr>
              <a:spcAft>
                <a:spcPts val="128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177">
                <a:latin typeface="Times New Roman" panose="02020603050405020304" pitchFamily="18" charset="0"/>
                <a:cs typeface="DejaVu Sans" charset="0"/>
              </a:rPr>
              <a:t>Problem Definition</a:t>
            </a:r>
          </a:p>
          <a:p>
            <a:pPr>
              <a:spcAft>
                <a:spcPts val="128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177">
                <a:latin typeface="Times New Roman" panose="02020603050405020304" pitchFamily="18" charset="0"/>
                <a:cs typeface="DejaVu Sans" charset="0"/>
              </a:rPr>
              <a:t>Technological Stack</a:t>
            </a:r>
          </a:p>
          <a:p>
            <a:pPr>
              <a:spcAft>
                <a:spcPts val="128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177">
                <a:latin typeface="Times New Roman" panose="02020603050405020304" pitchFamily="18" charset="0"/>
                <a:cs typeface="DejaVu Sans" charset="0"/>
              </a:rPr>
              <a:t>Review Suggestions</a:t>
            </a:r>
          </a:p>
          <a:p>
            <a:pPr>
              <a:spcAft>
                <a:spcPts val="128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177">
                <a:latin typeface="Times New Roman" panose="02020603050405020304" pitchFamily="18" charset="0"/>
                <a:cs typeface="DejaVu Sans" charset="0"/>
              </a:rPr>
              <a:t>Proposed System Architecture/Working </a:t>
            </a:r>
          </a:p>
          <a:p>
            <a:pPr>
              <a:spcAft>
                <a:spcPts val="128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177">
                <a:latin typeface="Times New Roman" panose="02020603050405020304" pitchFamily="18" charset="0"/>
                <a:cs typeface="DejaVu Sans" charset="0"/>
              </a:rPr>
              <a:t>Prototype Design Demonstration</a:t>
            </a:r>
          </a:p>
          <a:p>
            <a:pPr>
              <a:spcAft>
                <a:spcPts val="1282"/>
              </a:spcAft>
              <a:buSzPct val="45000"/>
              <a:buFont typeface="Wingdings" panose="05000000000000000000" pitchFamily="2" charset="2"/>
              <a:buChar char=""/>
            </a:pPr>
            <a:r>
              <a:rPr lang="en-IN" altLang="en-US" sz="2177">
                <a:latin typeface="Times New Roman" panose="02020603050405020304" pitchFamily="18" charset="0"/>
                <a:cs typeface="DejaVu Sans" charset="0"/>
              </a:rPr>
              <a:t>Plan of Paper Publication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FBB10-6255-4DB5-A1F9-D065D659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8261-3E64-4A33-9542-CD297380C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Soar stands for Security Orchestration, Automation and Response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AI Based Soar, main purpose is to gather security related data in real time, perform analysis of that data and make a decision based on that data.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components of our system will be SIEM, Automated STIX Engine, Translated Multilingual Threat Data, Threat Repository and Honeypot.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Security orchestration part is performed by the components of our system.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Automation part is performed using various opensource tools like ELK,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Spiderfoot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part is handled by our AI’s decision making skills using 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53260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1C75C-0F7D-460B-8CD2-462B02A9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en-US" b="1" dirty="0"/>
              <a:t>   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992F-9A92-419E-AB3B-D789327E8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3"/>
            <a:ext cx="10515600" cy="4738780"/>
          </a:xfrm>
        </p:spPr>
        <p:txBody>
          <a:bodyPr/>
          <a:lstStyle/>
          <a:p>
            <a:pPr fontAlgn="base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translate a multilingual threat intelligence.</a:t>
            </a:r>
          </a:p>
          <a:p>
            <a:pPr fontAlgn="base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recognize different patterns from the event logs/dataset, detection of the vulnerabilities in the system and patch them . </a:t>
            </a:r>
          </a:p>
          <a:p>
            <a:pPr fontAlgn="base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collected from different sources will be converted into a standardized format based via Automated STIX Engine for Privacy Preservation.</a:t>
            </a:r>
          </a:p>
          <a:p>
            <a:pPr fontAlgn="base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profiling of the data is to be done , so there would an ease to find the intelligence of previously known attack.</a:t>
            </a:r>
          </a:p>
          <a:p>
            <a:pPr fontAlgn="base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efficiently differentiate between false positive and true positive types of alerts. </a:t>
            </a:r>
          </a:p>
          <a:p>
            <a:pPr fontAlgn="base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almost all form of attacks and respond to types of attacks like Malware Attacks, SQL Injection, MITM, Password Attacks and DDOS.</a:t>
            </a:r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fontAlgn="base"/>
            <a:endParaRPr lang="en-US" sz="1400" dirty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513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EF6F-E259-429C-8E8B-1D02B76F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216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F9016-FC84-4E05-BE13-B339D822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3895"/>
            <a:ext cx="10515600" cy="4863068"/>
          </a:xfrm>
        </p:spPr>
        <p:txBody>
          <a:bodyPr/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for Threat Detection have the inability to gather appropriate/relevant data to be analysed for true positives. Also these methods lack quick response mechanisms for preventing modern attacks.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  may not be potentially always correct, it may include much more false positives. Here  a new threat intelligence technique evaluated by analysing honeypot data to identify attackers behaviour to find attack patterns.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multilingual nature of the Internet increases complications in the cybersecurity community’s ongoing efforts to strategically mine threat intelligence , from sources such as social media blogs and dark web vulnerability markets that exists in the diverse languages that security analysts often hinder about.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36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2046-2BCB-419A-9876-7700F3D4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6248"/>
            <a:ext cx="10515600" cy="717950"/>
          </a:xfrm>
        </p:spPr>
        <p:txBody>
          <a:bodyPr/>
          <a:lstStyle/>
          <a:p>
            <a:r>
              <a:rPr lang="en-US" dirty="0"/>
              <a:t>                         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75BB-E152-4489-91CB-B30F6F327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445" y="1091953"/>
            <a:ext cx="10515600" cy="5120521"/>
          </a:xfrm>
        </p:spPr>
        <p:txBody>
          <a:bodyPr>
            <a:noAutofit/>
          </a:bodyPr>
          <a:lstStyle/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for programming the business logic</a:t>
            </a:r>
          </a:p>
          <a:p>
            <a:pPr lvl="0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Autokeras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utilising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automl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capabilities</a:t>
            </a:r>
          </a:p>
          <a:p>
            <a:pPr lvl="0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developing AI agent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for data pre-processing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for computational power, storage and deployment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ELK Stack for data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visuslizations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analysis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hat Ansible for automating configurations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 for creating container and ease deployment</a:t>
            </a:r>
          </a:p>
          <a:p>
            <a:pPr lvl="0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Spiderfoot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automated OSINT gathering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p0f for passive TCP/IP stack fingerprinting 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Suricata for Network Security Monitoring Engine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Nginx for reverse proxy</a:t>
            </a:r>
          </a:p>
        </p:txBody>
      </p:sp>
    </p:spTree>
    <p:extLst>
      <p:ext uri="{BB962C8B-B14F-4D97-AF65-F5344CB8AC3E}">
        <p14:creationId xmlns:p14="http://schemas.microsoft.com/office/powerpoint/2010/main" val="79847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94026-471D-4464-A8DF-4456036D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915"/>
            <a:ext cx="10515600" cy="5410047"/>
          </a:xfrm>
        </p:spPr>
        <p:txBody>
          <a:bodyPr>
            <a:normAutofit/>
          </a:bodyPr>
          <a:lstStyle/>
          <a:p>
            <a:pPr lvl="0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Cyberchef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encryption, decryption, encoding, etc.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Cockpit for server administration</a:t>
            </a:r>
          </a:p>
          <a:p>
            <a:pPr lvl="0"/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Tpotce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honeypot</a:t>
            </a:r>
          </a:p>
          <a:p>
            <a:pPr lvl="0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OWASP Tools for activities like vulnerability assessment, application security, testing, etc</a:t>
            </a:r>
          </a:p>
          <a:p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Fatt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network meta data extraction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Packet Tracer</a:t>
            </a:r>
          </a:p>
        </p:txBody>
      </p:sp>
    </p:spTree>
    <p:extLst>
      <p:ext uri="{BB962C8B-B14F-4D97-AF65-F5344CB8AC3E}">
        <p14:creationId xmlns:p14="http://schemas.microsoft.com/office/powerpoint/2010/main" val="17741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301AC-5348-4CF7-9746-3CD53558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Suggestions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B66BE-58E3-45C1-849C-34934AFB2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specific with the objectives.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multilingual threat intelligence in objectives.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siem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 using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types of attacks after the objectives.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Mention the tools and techniques in proposed system.</a:t>
            </a:r>
          </a:p>
        </p:txBody>
      </p:sp>
    </p:spTree>
    <p:extLst>
      <p:ext uri="{BB962C8B-B14F-4D97-AF65-F5344CB8AC3E}">
        <p14:creationId xmlns:p14="http://schemas.microsoft.com/office/powerpoint/2010/main" val="251879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BA31-BB3B-46E5-A49A-38E49165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Architecture/Working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FE409A4-CF2A-4CF9-B251-CD4D05701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40" y="1825625"/>
            <a:ext cx="9886320" cy="4351338"/>
          </a:xfrm>
        </p:spPr>
      </p:pic>
    </p:spTree>
    <p:extLst>
      <p:ext uri="{BB962C8B-B14F-4D97-AF65-F5344CB8AC3E}">
        <p14:creationId xmlns:p14="http://schemas.microsoft.com/office/powerpoint/2010/main" val="177605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708</Words>
  <Application>Microsoft Office PowerPoint</Application>
  <PresentationFormat>Widescreen</PresentationFormat>
  <Paragraphs>83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</vt:lpstr>
      <vt:lpstr>Office Theme</vt:lpstr>
      <vt:lpstr>Acrobat Document</vt:lpstr>
      <vt:lpstr>PowerPoint Presentation</vt:lpstr>
      <vt:lpstr>PowerPoint Presentation</vt:lpstr>
      <vt:lpstr>Introduction</vt:lpstr>
      <vt:lpstr>                                    Objectives</vt:lpstr>
      <vt:lpstr>Problem Definition</vt:lpstr>
      <vt:lpstr>                                 Technology Stack</vt:lpstr>
      <vt:lpstr>PowerPoint Presentation</vt:lpstr>
      <vt:lpstr>Review Suggestions</vt:lpstr>
      <vt:lpstr>Proposed System Architecture/Working</vt:lpstr>
      <vt:lpstr>PowerPoint Presentation</vt:lpstr>
      <vt:lpstr>Prototype Design Demonstration</vt:lpstr>
      <vt:lpstr>Tpot Mult-Honeypot Dashboard</vt:lpstr>
      <vt:lpstr>Honeypot Attack Map</vt:lpstr>
      <vt:lpstr>Attacks Distribution </vt:lpstr>
      <vt:lpstr>Plan of Paper Publication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AI based SOAR </dc:title>
  <dc:creator>Rahul Vast</dc:creator>
  <cp:lastModifiedBy>Rahul Vast</cp:lastModifiedBy>
  <cp:revision>73</cp:revision>
  <dcterms:created xsi:type="dcterms:W3CDTF">2020-10-27T15:19:24Z</dcterms:created>
  <dcterms:modified xsi:type="dcterms:W3CDTF">2021-04-24T06:07:16Z</dcterms:modified>
</cp:coreProperties>
</file>