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D91E3CB3-7AC5-4B4E-BA51-A021E5707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8A63110-479A-418C-9A0A-DF7ACD139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5/30/2022 3:17:38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EC7E6C3D-999C-4D9B-B429-9A996A02B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Dell</dc:creator>
  <cp:lastModifiedBy>Dell</cp:lastModifiedBy>
  <cp:revision>1</cp:revision>
  <dcterms:created xsi:type="dcterms:W3CDTF">2022-05-30T09:47:47Z</dcterms:created>
  <dcterms:modified xsi:type="dcterms:W3CDTF">2022-05-30T09:49:53Z</dcterms:modified>
</cp:coreProperties>
</file>