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7e2b6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7e2b6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67e2b6b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67e2b6b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67e2b6b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067e2b6b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7e2b6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7e2b6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67e2b6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67e2b6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067e2b6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067e2b6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67e2b6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67e2b6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7e2b6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7e2b6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7e2b6b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7e2b6b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56200" y="1636575"/>
            <a:ext cx="8631600" cy="32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This Natural Language Excel Chatbot is a web based assistant which is designed using the gemini model and streamlit. 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 This chatbot is powered by Gemini API and capable of </a:t>
            </a:r>
            <a:r>
              <a:rPr b="0" lang="en" sz="2000">
                <a:solidFill>
                  <a:srgbClr val="FFFFFF"/>
                </a:solidFill>
              </a:rPr>
              <a:t>interpreting</a:t>
            </a:r>
            <a:r>
              <a:rPr b="0" lang="en" sz="2000">
                <a:solidFill>
                  <a:srgbClr val="FFFFFF"/>
                </a:solidFill>
              </a:rPr>
              <a:t> natural language queries , analyzing excel datasets and present results in the form of text,chart,code and tables.</a:t>
            </a:r>
            <a:endParaRPr b="0" sz="2000">
              <a:solidFill>
                <a:srgbClr val="FFFFFF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70075" y="166675"/>
            <a:ext cx="785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Natural Language Chatbot for Excel Data Analysis Using Gemini and Streamlit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65250" y="952650"/>
            <a:ext cx="78135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A working chatbot that turns Excel data into actionable insights.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 Combines LLM reasoning + Python execution Easy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 for non-programmers to use </a:t>
            </a:r>
            <a:endParaRPr b="0" sz="2400"/>
          </a:p>
        </p:txBody>
      </p:sp>
      <p:sp>
        <p:nvSpPr>
          <p:cNvPr id="129" name="Google Shape;129;p22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41550" y="1958400"/>
            <a:ext cx="33192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0" lang="en" sz="2400"/>
              <a:t>Thank you</a:t>
            </a:r>
            <a:endParaRPr b="0" sz="2400"/>
          </a:p>
        </p:txBody>
      </p:sp>
      <p:sp>
        <p:nvSpPr>
          <p:cNvPr id="135" name="Google Shape;135;p23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6200" y="813175"/>
            <a:ext cx="8631600" cy="4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0" i="1" lang="en" sz="2000">
                <a:solidFill>
                  <a:srgbClr val="FFFFFF"/>
                </a:solidFill>
              </a:rPr>
              <a:t>Title</a:t>
            </a:r>
            <a:r>
              <a:rPr b="0" lang="en" sz="1800">
                <a:solidFill>
                  <a:srgbClr val="FFFFFF"/>
                </a:solidFill>
              </a:rPr>
              <a:t>: Excel Chatbot using Gemini and Streamlit </a:t>
            </a:r>
            <a:endParaRPr b="0"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0" i="1" lang="en" sz="2000">
                <a:solidFill>
                  <a:srgbClr val="FFFFFF"/>
                </a:solidFill>
              </a:rPr>
              <a:t>Objective</a:t>
            </a:r>
            <a:r>
              <a:rPr b="0" lang="en" sz="1800">
                <a:solidFill>
                  <a:srgbClr val="FFFFFF"/>
                </a:solidFill>
              </a:rPr>
              <a:t>: Build an interactive chatbot to analyze Excel datasets using natural language and Streamlit.                  </a:t>
            </a:r>
            <a:endParaRPr b="0" sz="1800">
              <a:solidFill>
                <a:srgbClr val="FFFF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/>
            </a:pPr>
            <a:r>
              <a:rPr b="0" lang="en" sz="1800">
                <a:solidFill>
                  <a:srgbClr val="FFFFFF"/>
                </a:solidFill>
              </a:rPr>
              <a:t> </a:t>
            </a:r>
            <a:r>
              <a:rPr b="0" i="1" lang="en" sz="2000">
                <a:solidFill>
                  <a:srgbClr val="FFFFFF"/>
                </a:solidFill>
              </a:rPr>
              <a:t>Tech Stack</a:t>
            </a:r>
            <a:r>
              <a:rPr b="0" lang="en" sz="1800">
                <a:solidFill>
                  <a:srgbClr val="FFFFFF"/>
                </a:solidFill>
              </a:rPr>
              <a:t>: 1. Gemini, </a:t>
            </a:r>
            <a:endParaRPr b="0" sz="1800">
              <a:solidFill>
                <a:srgbClr val="FFFFFF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        2.Streamlit UI, </a:t>
            </a:r>
            <a:endParaRPr b="0" sz="1800">
              <a:solidFill>
                <a:srgbClr val="FFFFFF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       3.Pandas and Python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684300" y="166675"/>
            <a:ext cx="354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56200" y="899750"/>
            <a:ext cx="8631600" cy="4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Upload any excel file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Show a samples dataset of 10 rows of data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Ask any Natural Language Question like:</a:t>
            </a:r>
            <a:endParaRPr b="0" sz="2000"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0" lang="en" sz="2000"/>
              <a:t>How many people are younger than 54.</a:t>
            </a:r>
            <a:endParaRPr b="0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b.    </a:t>
            </a:r>
            <a:r>
              <a:rPr b="0" lang="en" sz="2000"/>
              <a:t>Design a Table for any number of features.</a:t>
            </a:r>
            <a:endParaRPr b="0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Outputs:</a:t>
            </a:r>
            <a:endParaRPr b="0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0" lang="en" sz="2000"/>
              <a:t>Summarized Insights.</a:t>
            </a:r>
            <a:endParaRPr b="0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0" lang="en" sz="2000"/>
              <a:t>Tables Generated through pandas.</a:t>
            </a:r>
            <a:endParaRPr b="0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0" lang="en" sz="2000"/>
              <a:t>Matplotlib Visualizations.</a:t>
            </a:r>
            <a:endParaRPr b="0" sz="2000"/>
          </a:p>
        </p:txBody>
      </p:sp>
      <p:sp>
        <p:nvSpPr>
          <p:cNvPr id="85" name="Google Shape;85;p15"/>
          <p:cNvSpPr txBox="1"/>
          <p:nvPr/>
        </p:nvSpPr>
        <p:spPr>
          <a:xfrm>
            <a:off x="2684300" y="166675"/>
            <a:ext cx="204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25" y="2507100"/>
            <a:ext cx="3579075" cy="1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User Interface:  Streamlit Web App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Backend: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Input: Excel file and Natural Language Query.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Use gemini model(gemini-1.5-latest-flash) to generate the results and code.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Code is executed securely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400"/>
              <a:t>Output shown : Text , Code, Charts, Tables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92" name="Google Shape;92;p16"/>
          <p:cNvSpPr txBox="1"/>
          <p:nvPr/>
        </p:nvSpPr>
        <p:spPr>
          <a:xfrm>
            <a:off x="2467825" y="142750"/>
            <a:ext cx="362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Design Structure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0850" y="952650"/>
            <a:ext cx="86223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User upload the Excel file on streamlit web app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User enter the question to get results in text and code format.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Gemini generate the code using gemini-1.5-latest-flash model.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Streamlit Web App executes code try to get the results.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Output shown as the text/code/plots/tables.</a:t>
            </a:r>
            <a:endParaRPr b="0" sz="2400"/>
          </a:p>
        </p:txBody>
      </p:sp>
      <p:sp>
        <p:nvSpPr>
          <p:cNvPr id="98" name="Google Shape;98;p17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Flow Diagram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0850" y="952650"/>
            <a:ext cx="86223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200">
                <a:solidFill>
                  <a:srgbClr val="FFFFFF"/>
                </a:solidFill>
                <a:highlight>
                  <a:srgbClr val="434343"/>
                </a:highlight>
                <a:latin typeface="Lato"/>
                <a:ea typeface="Lato"/>
                <a:cs typeface="Lato"/>
                <a:sym typeface="Lato"/>
              </a:rPr>
              <a:t>You are a great data Scientist. You are going to help me in analyzing the dataset that I provided to you in the tabular format.If the question</a:t>
            </a:r>
            <a:endParaRPr b="0" sz="2200">
              <a:solidFill>
                <a:srgbClr val="FFFFFF"/>
              </a:solidFill>
              <a:highlight>
                <a:srgbClr val="43434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FFFFFF"/>
                </a:solidFill>
                <a:highlight>
                  <a:srgbClr val="434343"/>
                </a:highlight>
                <a:latin typeface="Lato"/>
                <a:ea typeface="Lato"/>
                <a:cs typeface="Lato"/>
                <a:sym typeface="Lato"/>
              </a:rPr>
              <a:t>implies a trend, comparison, or distribuƟon, generate appropriate charts (e.g. bar chart, histograms, line chart). Ensure the charts are readable and labelled clearly.</a:t>
            </a:r>
            <a:endParaRPr b="0" sz="2200">
              <a:solidFill>
                <a:srgbClr val="FFFFFF"/>
              </a:solidFill>
              <a:highlight>
                <a:srgbClr val="43434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04" name="Google Shape;104;p18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Prompt Design 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60850" y="952650"/>
            <a:ext cx="86223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Query: How many persons of age above 25? 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Generated Code: count = df[df['age'] &gt; 25].shape[0] print("Number of persons with age above 25:", count) 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Output: Number of persons with age above 25: 42 </a:t>
            </a:r>
            <a:endParaRPr b="0" sz="2400"/>
          </a:p>
        </p:txBody>
      </p:sp>
      <p:sp>
        <p:nvSpPr>
          <p:cNvPr id="110" name="Google Shape;110;p19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Sample Output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60850" y="952650"/>
            <a:ext cx="86223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Gemini sometimes hallucinates answers 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Need to restrict LLM to code generation only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Must sanitize inputs and outputs </a:t>
            </a:r>
            <a:r>
              <a:rPr b="0" lang="en" sz="2400"/>
              <a:t> </a:t>
            </a:r>
            <a:endParaRPr b="0" sz="2400"/>
          </a:p>
        </p:txBody>
      </p:sp>
      <p:sp>
        <p:nvSpPr>
          <p:cNvPr id="116" name="Google Shape;116;p20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sz="30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50" y="2925625"/>
            <a:ext cx="3635325" cy="19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65250" y="952650"/>
            <a:ext cx="7813500" cy="3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Add support fo</a:t>
            </a:r>
            <a:r>
              <a:rPr b="0" lang="en" sz="2400"/>
              <a:t>r Fo</a:t>
            </a:r>
            <a:r>
              <a:rPr b="0" lang="en" sz="2400"/>
              <a:t>llow up question (contextual memory)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Can be done using PromptTemplate and Output parser to get better </a:t>
            </a:r>
            <a:r>
              <a:rPr b="0" lang="en" sz="2400"/>
              <a:t>results and standard format.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Use LLM’s chains to improve code efficiency.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23" name="Google Shape;123;p21"/>
          <p:cNvSpPr txBox="1"/>
          <p:nvPr/>
        </p:nvSpPr>
        <p:spPr>
          <a:xfrm>
            <a:off x="2770900" y="65650"/>
            <a:ext cx="310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Future Works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