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3" r:id="rId9"/>
    <p:sldId id="262" r:id="rId10"/>
    <p:sldId id="268" r:id="rId11"/>
    <p:sldId id="263" r:id="rId12"/>
    <p:sldId id="264" r:id="rId13"/>
    <p:sldId id="269" r:id="rId14"/>
    <p:sldId id="270" r:id="rId15"/>
    <p:sldId id="271" r:id="rId16"/>
    <p:sldId id="272" r:id="rId17"/>
    <p:sldId id="265" r:id="rId18"/>
    <p:sldId id="266" r:id="rId19"/>
    <p:sldId id="267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0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7415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0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0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838200"/>
          </a:xfrm>
          <a:custGeom>
            <a:avLst/>
            <a:gdLst/>
            <a:ahLst/>
            <a:cxnLst/>
            <a:rect l="l" t="t" r="r" b="b"/>
            <a:pathLst>
              <a:path w="9144000" h="838200">
                <a:moveTo>
                  <a:pt x="9144000" y="0"/>
                </a:moveTo>
                <a:lnTo>
                  <a:pt x="0" y="0"/>
                </a:lnTo>
                <a:lnTo>
                  <a:pt x="0" y="838200"/>
                </a:lnTo>
                <a:lnTo>
                  <a:pt x="9144000" y="838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695573"/>
            <a:ext cx="9139301" cy="15766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53200" y="228600"/>
            <a:ext cx="2057400" cy="638175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6143625" y="0"/>
            <a:ext cx="3000375" cy="838200"/>
          </a:xfrm>
          <a:custGeom>
            <a:avLst/>
            <a:gdLst/>
            <a:ahLst/>
            <a:cxnLst/>
            <a:rect l="l" t="t" r="r" b="b"/>
            <a:pathLst>
              <a:path w="3000375" h="838200">
                <a:moveTo>
                  <a:pt x="3000375" y="0"/>
                </a:moveTo>
                <a:lnTo>
                  <a:pt x="0" y="0"/>
                </a:lnTo>
                <a:lnTo>
                  <a:pt x="0" y="838200"/>
                </a:lnTo>
                <a:lnTo>
                  <a:pt x="3000375" y="838200"/>
                </a:lnTo>
                <a:lnTo>
                  <a:pt x="3000375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53200" y="228600"/>
            <a:ext cx="2057400" cy="638175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6524625" y="190500"/>
            <a:ext cx="2076450" cy="685800"/>
          </a:xfrm>
          <a:custGeom>
            <a:avLst/>
            <a:gdLst/>
            <a:ahLst/>
            <a:cxnLst/>
            <a:rect l="l" t="t" r="r" b="b"/>
            <a:pathLst>
              <a:path w="2076450" h="685800">
                <a:moveTo>
                  <a:pt x="2076450" y="0"/>
                </a:moveTo>
                <a:lnTo>
                  <a:pt x="0" y="0"/>
                </a:lnTo>
                <a:lnTo>
                  <a:pt x="0" y="685800"/>
                </a:lnTo>
                <a:lnTo>
                  <a:pt x="2076450" y="685800"/>
                </a:lnTo>
                <a:lnTo>
                  <a:pt x="2076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53200" y="228600"/>
            <a:ext cx="1924050" cy="609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1667" y="1058544"/>
            <a:ext cx="7860665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0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6407" y="1222057"/>
            <a:ext cx="8211184" cy="4607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7415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Front</a:t>
            </a:r>
            <a:r>
              <a:rPr spc="20" dirty="0"/>
              <a:t> </a:t>
            </a:r>
            <a:r>
              <a:rPr spc="10" dirty="0"/>
              <a:t>End</a:t>
            </a:r>
            <a:r>
              <a:rPr spc="-95" dirty="0"/>
              <a:t> </a:t>
            </a:r>
            <a:r>
              <a:rPr dirty="0"/>
              <a:t>Engineering-I</a:t>
            </a:r>
            <a:r>
              <a:rPr spc="5" dirty="0"/>
              <a:t> </a:t>
            </a:r>
            <a:r>
              <a:rPr spc="10"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2500" y="2305050"/>
            <a:ext cx="7419975" cy="1771639"/>
          </a:xfrm>
          <a:prstGeom prst="rect">
            <a:avLst/>
          </a:prstGeom>
          <a:solidFill>
            <a:srgbClr val="F9C090"/>
          </a:solidFill>
        </p:spPr>
        <p:txBody>
          <a:bodyPr vert="horz" wrap="square" lIns="0" tIns="527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15"/>
              </a:spcBef>
            </a:pPr>
            <a:r>
              <a:rPr sz="1550" spc="-35" dirty="0">
                <a:latin typeface="Times New Roman"/>
                <a:cs typeface="Times New Roman"/>
              </a:rPr>
              <a:t>Team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Details:</a:t>
            </a:r>
          </a:p>
          <a:p>
            <a:pPr marL="435609" indent="-344170">
              <a:lnSpc>
                <a:spcPct val="100000"/>
              </a:lnSpc>
              <a:spcBef>
                <a:spcPts val="20"/>
              </a:spcBef>
              <a:buFont typeface="Wingdings"/>
              <a:buChar char=""/>
              <a:tabLst>
                <a:tab pos="435609" algn="l"/>
                <a:tab pos="436245" algn="l"/>
                <a:tab pos="2494915" algn="l"/>
              </a:tabLst>
            </a:pPr>
            <a:r>
              <a:rPr lang="en-US" sz="1550" spc="-30" dirty="0" smtClean="0">
                <a:latin typeface="Times New Roman"/>
                <a:cs typeface="Times New Roman"/>
              </a:rPr>
              <a:t>Rahul </a:t>
            </a:r>
            <a:r>
              <a:rPr sz="1550" spc="5" dirty="0">
                <a:latin typeface="Times New Roman"/>
                <a:cs typeface="Times New Roman"/>
              </a:rPr>
              <a:t>	</a:t>
            </a:r>
            <a:r>
              <a:rPr lang="en-US" sz="1550" spc="5" dirty="0" smtClean="0">
                <a:latin typeface="Times New Roman"/>
                <a:cs typeface="Times New Roman"/>
              </a:rPr>
              <a:t> </a:t>
            </a:r>
            <a:r>
              <a:rPr sz="1550" spc="35" dirty="0" smtClean="0">
                <a:latin typeface="Times New Roman"/>
                <a:cs typeface="Times New Roman"/>
              </a:rPr>
              <a:t>(2210990</a:t>
            </a:r>
            <a:r>
              <a:rPr lang="en-US" sz="1550" spc="35" dirty="0" smtClean="0">
                <a:latin typeface="Times New Roman"/>
                <a:cs typeface="Times New Roman"/>
              </a:rPr>
              <a:t>703</a:t>
            </a:r>
            <a:r>
              <a:rPr sz="1550" spc="35" dirty="0" smtClean="0">
                <a:latin typeface="Times New Roman"/>
                <a:cs typeface="Times New Roman"/>
              </a:rPr>
              <a:t>)</a:t>
            </a:r>
            <a:endParaRPr sz="1550" dirty="0">
              <a:latin typeface="Times New Roman"/>
              <a:cs typeface="Times New Roman"/>
            </a:endParaRPr>
          </a:p>
          <a:p>
            <a:pPr marL="435609" indent="-344170">
              <a:lnSpc>
                <a:spcPct val="100000"/>
              </a:lnSpc>
              <a:spcBef>
                <a:spcPts val="90"/>
              </a:spcBef>
              <a:buFont typeface="Wingdings"/>
              <a:buChar char=""/>
              <a:tabLst>
                <a:tab pos="435609" algn="l"/>
                <a:tab pos="436245" algn="l"/>
                <a:tab pos="2523490" algn="l"/>
              </a:tabLst>
            </a:pPr>
            <a:r>
              <a:rPr lang="en-US" sz="1550" dirty="0" smtClean="0">
                <a:latin typeface="Times New Roman"/>
                <a:cs typeface="Times New Roman"/>
              </a:rPr>
              <a:t>Rahul Singh</a:t>
            </a:r>
            <a:r>
              <a:rPr sz="1550" spc="-20" dirty="0">
                <a:latin typeface="Times New Roman"/>
                <a:cs typeface="Times New Roman"/>
              </a:rPr>
              <a:t>	</a:t>
            </a:r>
            <a:r>
              <a:rPr sz="1550" spc="35" dirty="0">
                <a:latin typeface="Times New Roman"/>
                <a:cs typeface="Times New Roman"/>
              </a:rPr>
              <a:t>(</a:t>
            </a:r>
            <a:r>
              <a:rPr sz="1550" spc="35" dirty="0" smtClean="0">
                <a:latin typeface="Times New Roman"/>
                <a:cs typeface="Times New Roman"/>
              </a:rPr>
              <a:t>221099</a:t>
            </a:r>
            <a:r>
              <a:rPr lang="en-US" sz="1550" spc="35" dirty="0" smtClean="0">
                <a:latin typeface="Times New Roman"/>
                <a:cs typeface="Times New Roman"/>
              </a:rPr>
              <a:t>0704</a:t>
            </a:r>
            <a:r>
              <a:rPr sz="1550" spc="35" dirty="0" smtClean="0">
                <a:latin typeface="Times New Roman"/>
                <a:cs typeface="Times New Roman"/>
              </a:rPr>
              <a:t>)</a:t>
            </a:r>
            <a:endParaRPr sz="1550" dirty="0">
              <a:latin typeface="Times New Roman"/>
              <a:cs typeface="Times New Roman"/>
            </a:endParaRPr>
          </a:p>
          <a:p>
            <a:pPr marL="435609" indent="-344170">
              <a:lnSpc>
                <a:spcPct val="100000"/>
              </a:lnSpc>
              <a:spcBef>
                <a:spcPts val="20"/>
              </a:spcBef>
              <a:buFont typeface="Wingdings"/>
              <a:buChar char=""/>
              <a:tabLst>
                <a:tab pos="435609" algn="l"/>
                <a:tab pos="436245" algn="l"/>
                <a:tab pos="2580640" algn="l"/>
              </a:tabLst>
            </a:pPr>
            <a:r>
              <a:rPr lang="en-US" sz="1550" spc="-15" dirty="0" err="1" smtClean="0">
                <a:latin typeface="Times New Roman"/>
                <a:cs typeface="Times New Roman"/>
              </a:rPr>
              <a:t>Rajat</a:t>
            </a:r>
            <a:r>
              <a:rPr lang="en-US" sz="1550" spc="-15" dirty="0" smtClean="0">
                <a:latin typeface="Times New Roman"/>
                <a:cs typeface="Times New Roman"/>
              </a:rPr>
              <a:t> Gupta</a:t>
            </a:r>
            <a:r>
              <a:rPr lang="en-US" sz="1550" spc="-15" dirty="0">
                <a:latin typeface="Times New Roman"/>
                <a:cs typeface="Times New Roman"/>
              </a:rPr>
              <a:t> </a:t>
            </a:r>
            <a:r>
              <a:rPr lang="en-US" sz="1550" spc="-15" dirty="0" smtClean="0">
                <a:latin typeface="Times New Roman"/>
                <a:cs typeface="Times New Roman"/>
              </a:rPr>
              <a:t>                        </a:t>
            </a:r>
            <a:r>
              <a:rPr sz="1550" spc="40" dirty="0" smtClean="0">
                <a:latin typeface="Times New Roman"/>
                <a:cs typeface="Times New Roman"/>
              </a:rPr>
              <a:t>(221099</a:t>
            </a:r>
            <a:r>
              <a:rPr lang="en-US" sz="1550" spc="40" dirty="0" smtClean="0">
                <a:latin typeface="Times New Roman"/>
                <a:cs typeface="Times New Roman"/>
              </a:rPr>
              <a:t>0705</a:t>
            </a:r>
            <a:r>
              <a:rPr sz="1550" spc="40" dirty="0" smtClean="0">
                <a:latin typeface="Times New Roman"/>
                <a:cs typeface="Times New Roman"/>
              </a:rPr>
              <a:t>)</a:t>
            </a:r>
            <a:endParaRPr sz="1550" dirty="0">
              <a:latin typeface="Times New Roman"/>
              <a:cs typeface="Times New Roman"/>
            </a:endParaRPr>
          </a:p>
          <a:p>
            <a:pPr marL="435609" indent="-344170">
              <a:lnSpc>
                <a:spcPct val="100000"/>
              </a:lnSpc>
              <a:spcBef>
                <a:spcPts val="90"/>
              </a:spcBef>
              <a:buFont typeface="Wingdings"/>
              <a:buChar char=""/>
              <a:tabLst>
                <a:tab pos="435609" algn="l"/>
                <a:tab pos="436245" algn="l"/>
                <a:tab pos="2513965" algn="l"/>
              </a:tabLst>
            </a:pPr>
            <a:r>
              <a:rPr lang="en-US" sz="1550" spc="-15" dirty="0" err="1" smtClean="0">
                <a:latin typeface="Times New Roman"/>
                <a:cs typeface="Times New Roman"/>
              </a:rPr>
              <a:t>Rajat</a:t>
            </a:r>
            <a:r>
              <a:rPr lang="en-US" sz="1550" spc="-15" dirty="0" smtClean="0">
                <a:latin typeface="Times New Roman"/>
                <a:cs typeface="Times New Roman"/>
              </a:rPr>
              <a:t> </a:t>
            </a:r>
            <a:r>
              <a:rPr lang="en-US" sz="1550" spc="-15" dirty="0" err="1" smtClean="0">
                <a:latin typeface="Times New Roman"/>
                <a:cs typeface="Times New Roman"/>
              </a:rPr>
              <a:t>Saini</a:t>
            </a:r>
            <a:r>
              <a:rPr sz="1550" spc="-5" dirty="0">
                <a:latin typeface="Times New Roman"/>
                <a:cs typeface="Times New Roman"/>
              </a:rPr>
              <a:t>	</a:t>
            </a:r>
            <a:r>
              <a:rPr sz="1550" spc="30" dirty="0">
                <a:latin typeface="Times New Roman"/>
                <a:cs typeface="Times New Roman"/>
              </a:rPr>
              <a:t>(</a:t>
            </a:r>
            <a:r>
              <a:rPr sz="1550" spc="30" dirty="0" smtClean="0">
                <a:latin typeface="Times New Roman"/>
                <a:cs typeface="Times New Roman"/>
              </a:rPr>
              <a:t>221099</a:t>
            </a:r>
            <a:r>
              <a:rPr lang="en-US" sz="1550" spc="30" dirty="0" smtClean="0">
                <a:latin typeface="Times New Roman"/>
                <a:cs typeface="Times New Roman"/>
              </a:rPr>
              <a:t>0706</a:t>
            </a:r>
            <a:r>
              <a:rPr sz="1550" spc="30" dirty="0" smtClean="0">
                <a:latin typeface="Times New Roman"/>
                <a:cs typeface="Times New Roman"/>
              </a:rPr>
              <a:t>)</a:t>
            </a:r>
            <a:endParaRPr sz="15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550" spc="10" dirty="0">
                <a:latin typeface="Times New Roman"/>
                <a:cs typeface="Times New Roman"/>
              </a:rPr>
              <a:t>Faculty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Coordinator: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lang="en-US" sz="1550" spc="-5" dirty="0" err="1" smtClean="0">
                <a:latin typeface="Times New Roman"/>
                <a:cs typeface="Times New Roman"/>
              </a:rPr>
              <a:t>Dr.Mandeep</a:t>
            </a:r>
            <a:r>
              <a:rPr lang="en-US" sz="1550" spc="-5" dirty="0" smtClean="0">
                <a:latin typeface="Times New Roman"/>
                <a:cs typeface="Times New Roman"/>
              </a:rPr>
              <a:t> </a:t>
            </a:r>
            <a:r>
              <a:rPr lang="en-US" sz="1550" spc="-5" dirty="0" err="1" smtClean="0">
                <a:latin typeface="Times New Roman"/>
                <a:cs typeface="Times New Roman"/>
              </a:rPr>
              <a:t>Kaur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7713" y="5692775"/>
            <a:ext cx="6698615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43405" marR="5080" indent="-1831339">
              <a:lnSpc>
                <a:spcPct val="100000"/>
              </a:lnSpc>
              <a:spcBef>
                <a:spcPts val="125"/>
              </a:spcBef>
            </a:pPr>
            <a:r>
              <a:rPr sz="20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Chitkara</a:t>
            </a:r>
            <a:r>
              <a:rPr sz="2000" b="1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University</a:t>
            </a:r>
            <a:r>
              <a:rPr sz="2000" b="1" spc="-2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Institute</a:t>
            </a:r>
            <a:r>
              <a:rPr sz="20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0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Engineering</a:t>
            </a:r>
            <a:r>
              <a:rPr sz="2000" b="1" spc="-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0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Technology, </a:t>
            </a:r>
            <a:r>
              <a:rPr sz="2000" b="1" spc="-48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0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0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tk</a:t>
            </a:r>
            <a:r>
              <a:rPr sz="20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0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ra</a:t>
            </a:r>
            <a:r>
              <a:rPr sz="20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0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0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0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er</a:t>
            </a:r>
            <a:r>
              <a:rPr sz="20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0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0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20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000" b="1" spc="-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0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unj</a:t>
            </a:r>
            <a:r>
              <a:rPr sz="20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0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 descr="C:\Users\Rahul\OneDrive\Pictures\Screenshots\2023-05-04 (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"/>
            <a:ext cx="6019800" cy="685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Rahul\OneDrive\Pictures\Screenshots\2023-05-04 (9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936" y="6096"/>
            <a:ext cx="4470400" cy="685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626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17" y="193293"/>
            <a:ext cx="141414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3200" spc="3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3200" spc="5" dirty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sz="3200" spc="55" dirty="0">
                <a:solidFill>
                  <a:srgbClr val="000000"/>
                </a:solidFill>
                <a:latin typeface="Calibri"/>
                <a:cs typeface="Calibri"/>
              </a:rPr>
              <a:t>u</a:t>
            </a:r>
            <a:r>
              <a:rPr sz="3200" spc="-2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3200" spc="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3200" spc="4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3200" spc="15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600" y="-3048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445" y="193293"/>
            <a:ext cx="141414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3200" spc="3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3200" spc="5" dirty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sz="3200" spc="55" dirty="0">
                <a:solidFill>
                  <a:srgbClr val="000000"/>
                </a:solidFill>
                <a:latin typeface="Calibri"/>
                <a:cs typeface="Calibri"/>
              </a:rPr>
              <a:t>u</a:t>
            </a:r>
            <a:r>
              <a:rPr sz="3200" spc="-2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3200" spc="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3200" spc="4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3200" spc="15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6400" y="-7620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020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7093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160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1434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020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639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160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2522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734" y="274955"/>
            <a:ext cx="187134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000000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662" y="1222057"/>
            <a:ext cx="7825740" cy="341696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25"/>
              </a:spcBef>
              <a:buFont typeface="Arial" pitchFamily="34" charset="0"/>
              <a:buChar char="•"/>
            </a:pPr>
            <a:r>
              <a:rPr sz="2000" spc="15" dirty="0">
                <a:solidFill>
                  <a:srgbClr val="374151"/>
                </a:solidFill>
                <a:latin typeface="Times New Roman"/>
                <a:cs typeface="Times New Roman"/>
              </a:rPr>
              <a:t>A </a:t>
            </a:r>
            <a:r>
              <a:rPr sz="2000" spc="20" dirty="0">
                <a:solidFill>
                  <a:srgbClr val="374151"/>
                </a:solidFill>
                <a:latin typeface="Times New Roman"/>
                <a:cs typeface="Times New Roman"/>
              </a:rPr>
              <a:t>Notelog </a:t>
            </a:r>
            <a:r>
              <a:rPr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is </a:t>
            </a:r>
            <a:r>
              <a:rPr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simple </a:t>
            </a:r>
            <a:r>
              <a:rPr sz="2000" spc="20" dirty="0">
                <a:solidFill>
                  <a:srgbClr val="374151"/>
                </a:solidFill>
                <a:latin typeface="Times New Roman"/>
                <a:cs typeface="Times New Roman"/>
              </a:rPr>
              <a:t>and </a:t>
            </a:r>
            <a:r>
              <a:rPr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efficient </a:t>
            </a:r>
            <a:r>
              <a:rPr sz="2000" spc="30" dirty="0">
                <a:solidFill>
                  <a:srgbClr val="374151"/>
                </a:solidFill>
                <a:latin typeface="Times New Roman"/>
                <a:cs typeface="Times New Roman"/>
              </a:rPr>
              <a:t>tool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designed </a:t>
            </a:r>
            <a:r>
              <a:rPr sz="2000" spc="25" dirty="0">
                <a:solidFill>
                  <a:srgbClr val="374151"/>
                </a:solidFill>
                <a:latin typeface="Times New Roman"/>
                <a:cs typeface="Times New Roman"/>
              </a:rPr>
              <a:t>to help </a:t>
            </a:r>
            <a:r>
              <a:rPr sz="2000" spc="5" dirty="0">
                <a:solidFill>
                  <a:srgbClr val="374151"/>
                </a:solidFill>
                <a:latin typeface="Times New Roman"/>
                <a:cs typeface="Times New Roman"/>
              </a:rPr>
              <a:t>users </a:t>
            </a:r>
            <a:r>
              <a:rPr sz="2000" spc="20" dirty="0">
                <a:solidFill>
                  <a:srgbClr val="374151"/>
                </a:solidFill>
                <a:latin typeface="Times New Roman"/>
                <a:cs typeface="Times New Roman"/>
              </a:rPr>
              <a:t>capture and </a:t>
            </a:r>
            <a:r>
              <a:rPr sz="20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organize </a:t>
            </a:r>
            <a:r>
              <a:rPr sz="2000" spc="15" dirty="0">
                <a:solidFill>
                  <a:srgbClr val="374151"/>
                </a:solidFill>
                <a:latin typeface="Times New Roman"/>
                <a:cs typeface="Times New Roman"/>
              </a:rPr>
              <a:t>their </a:t>
            </a:r>
            <a:r>
              <a:rPr sz="2000" spc="20" dirty="0">
                <a:solidFill>
                  <a:srgbClr val="374151"/>
                </a:solidFill>
                <a:latin typeface="Times New Roman"/>
                <a:cs typeface="Times New Roman"/>
              </a:rPr>
              <a:t>thoughts and </a:t>
            </a:r>
            <a:r>
              <a:rPr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ideas </a:t>
            </a:r>
            <a:r>
              <a:rPr sz="2000" spc="15" dirty="0">
                <a:solidFill>
                  <a:srgbClr val="374151"/>
                </a:solidFill>
                <a:latin typeface="Times New Roman"/>
                <a:cs typeface="Times New Roman"/>
              </a:rPr>
              <a:t>quickly </a:t>
            </a:r>
            <a:r>
              <a:rPr sz="2000" spc="20" dirty="0">
                <a:solidFill>
                  <a:srgbClr val="374151"/>
                </a:solidFill>
                <a:latin typeface="Times New Roman"/>
                <a:cs typeface="Times New Roman"/>
              </a:rPr>
              <a:t>and </a:t>
            </a:r>
            <a:r>
              <a:rPr sz="2000" spc="-25" dirty="0">
                <a:solidFill>
                  <a:srgbClr val="374151"/>
                </a:solidFill>
                <a:latin typeface="Times New Roman"/>
                <a:cs typeface="Times New Roman"/>
              </a:rPr>
              <a:t>easily. </a:t>
            </a:r>
            <a:r>
              <a:rPr sz="2000" spc="-30" dirty="0">
                <a:solidFill>
                  <a:srgbClr val="374151"/>
                </a:solidFill>
                <a:latin typeface="Times New Roman"/>
                <a:cs typeface="Times New Roman"/>
              </a:rPr>
              <a:t>It </a:t>
            </a:r>
            <a:r>
              <a:rPr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aims </a:t>
            </a:r>
            <a:r>
              <a:rPr sz="2000" spc="25" dirty="0">
                <a:solidFill>
                  <a:srgbClr val="374151"/>
                </a:solidFill>
                <a:latin typeface="Times New Roman"/>
                <a:cs typeface="Times New Roman"/>
              </a:rPr>
              <a:t>to </a:t>
            </a:r>
            <a:r>
              <a:rPr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solve </a:t>
            </a:r>
            <a:r>
              <a:rPr sz="2000" spc="30" dirty="0">
                <a:solidFill>
                  <a:srgbClr val="374151"/>
                </a:solidFill>
                <a:latin typeface="Times New Roman"/>
                <a:cs typeface="Times New Roman"/>
              </a:rPr>
              <a:t>the </a:t>
            </a:r>
            <a:r>
              <a:rPr sz="2000" spc="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374151"/>
                </a:solidFill>
                <a:latin typeface="Times New Roman"/>
                <a:cs typeface="Times New Roman"/>
              </a:rPr>
              <a:t>problem</a:t>
            </a:r>
            <a:r>
              <a:rPr sz="2000" spc="-27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2000" spc="-5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information</a:t>
            </a:r>
            <a:r>
              <a:rPr sz="2000" spc="-9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overload</a:t>
            </a:r>
            <a:r>
              <a:rPr sz="2000" spc="-9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374151"/>
                </a:solidFill>
                <a:latin typeface="Times New Roman"/>
                <a:cs typeface="Times New Roman"/>
              </a:rPr>
              <a:t>by</a:t>
            </a:r>
            <a:r>
              <a:rPr sz="2000" spc="-8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74151"/>
                </a:solidFill>
                <a:latin typeface="Times New Roman"/>
                <a:cs typeface="Times New Roman"/>
              </a:rPr>
              <a:t>providing</a:t>
            </a:r>
            <a:r>
              <a:rPr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sz="2000" spc="-5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74151"/>
                </a:solidFill>
                <a:latin typeface="Times New Roman"/>
                <a:cs typeface="Times New Roman"/>
              </a:rPr>
              <a:t>focused</a:t>
            </a:r>
            <a:r>
              <a:rPr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2000" spc="-8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74151"/>
                </a:solidFill>
                <a:latin typeface="Times New Roman"/>
                <a:cs typeface="Times New Roman"/>
              </a:rPr>
              <a:t>distraction-free </a:t>
            </a:r>
            <a:r>
              <a:rPr sz="2000" spc="-48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74151"/>
                </a:solidFill>
                <a:latin typeface="Times New Roman"/>
                <a:cs typeface="Times New Roman"/>
              </a:rPr>
              <a:t>interface </a:t>
            </a:r>
            <a:r>
              <a:rPr sz="2000" spc="25" dirty="0">
                <a:solidFill>
                  <a:srgbClr val="374151"/>
                </a:solidFill>
                <a:latin typeface="Times New Roman"/>
                <a:cs typeface="Times New Roman"/>
              </a:rPr>
              <a:t>that </a:t>
            </a:r>
            <a:r>
              <a:rPr sz="2000" spc="20" dirty="0">
                <a:solidFill>
                  <a:srgbClr val="374151"/>
                </a:solidFill>
                <a:latin typeface="Times New Roman"/>
                <a:cs typeface="Times New Roman"/>
              </a:rPr>
              <a:t>allows </a:t>
            </a:r>
            <a:r>
              <a:rPr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users </a:t>
            </a:r>
            <a:r>
              <a:rPr sz="2000" spc="25" dirty="0">
                <a:solidFill>
                  <a:srgbClr val="374151"/>
                </a:solidFill>
                <a:latin typeface="Times New Roman"/>
                <a:cs typeface="Times New Roman"/>
              </a:rPr>
              <a:t>to </a:t>
            </a:r>
            <a:r>
              <a:rPr sz="2000" spc="20" dirty="0">
                <a:solidFill>
                  <a:srgbClr val="374151"/>
                </a:solidFill>
                <a:latin typeface="Times New Roman"/>
                <a:cs typeface="Times New Roman"/>
              </a:rPr>
              <a:t>concentrate </a:t>
            </a:r>
            <a:r>
              <a:rPr sz="2000" spc="30" dirty="0">
                <a:solidFill>
                  <a:srgbClr val="374151"/>
                </a:solidFill>
                <a:latin typeface="Times New Roman"/>
                <a:cs typeface="Times New Roman"/>
              </a:rPr>
              <a:t>on </a:t>
            </a:r>
            <a:r>
              <a:rPr sz="2000" spc="15" dirty="0">
                <a:solidFill>
                  <a:srgbClr val="374151"/>
                </a:solidFill>
                <a:latin typeface="Times New Roman"/>
                <a:cs typeface="Times New Roman"/>
              </a:rPr>
              <a:t>their </a:t>
            </a:r>
            <a:r>
              <a:rPr sz="2000" spc="30" dirty="0">
                <a:solidFill>
                  <a:srgbClr val="374151"/>
                </a:solidFill>
                <a:latin typeface="Times New Roman"/>
                <a:cs typeface="Times New Roman"/>
              </a:rPr>
              <a:t>notes </a:t>
            </a:r>
            <a:r>
              <a:rPr sz="2000" spc="20" dirty="0">
                <a:solidFill>
                  <a:srgbClr val="374151"/>
                </a:solidFill>
                <a:latin typeface="Times New Roman"/>
                <a:cs typeface="Times New Roman"/>
              </a:rPr>
              <a:t>without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getting </a:t>
            </a:r>
            <a:r>
              <a:rPr sz="20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distracted</a:t>
            </a:r>
            <a:r>
              <a:rPr sz="2000" spc="-16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374151"/>
                </a:solidFill>
                <a:latin typeface="Times New Roman"/>
                <a:cs typeface="Times New Roman"/>
              </a:rPr>
              <a:t>by</a:t>
            </a:r>
            <a:r>
              <a:rPr sz="2000" spc="-8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unnecessary</a:t>
            </a:r>
            <a:r>
              <a:rPr sz="2000" spc="-16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features</a:t>
            </a:r>
            <a:r>
              <a:rPr sz="2000" spc="-8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374151"/>
                </a:solidFill>
                <a:latin typeface="Times New Roman"/>
                <a:cs typeface="Times New Roman"/>
              </a:rPr>
              <a:t>or</a:t>
            </a:r>
            <a:r>
              <a:rPr sz="2000" spc="-5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74151"/>
                </a:solidFill>
                <a:latin typeface="Times New Roman"/>
                <a:cs typeface="Times New Roman"/>
              </a:rPr>
              <a:t>cluttered</a:t>
            </a:r>
            <a:r>
              <a:rPr sz="2000" spc="-16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interfaces.</a:t>
            </a:r>
            <a:endParaRPr sz="20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5"/>
              </a:spcBef>
              <a:buFont typeface="Arial" pitchFamily="34" charset="0"/>
              <a:buChar char="•"/>
            </a:pPr>
            <a:endParaRPr sz="2100" dirty="0">
              <a:latin typeface="Times New Roman"/>
              <a:cs typeface="Times New Roman"/>
            </a:endParaRPr>
          </a:p>
          <a:p>
            <a:pPr marL="355600" marR="2794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sz="2000" spc="25" dirty="0">
                <a:solidFill>
                  <a:srgbClr val="374151"/>
                </a:solidFill>
                <a:latin typeface="Times New Roman"/>
                <a:cs typeface="Times New Roman"/>
              </a:rPr>
              <a:t>Notelog</a:t>
            </a:r>
            <a:r>
              <a:rPr sz="2000" spc="-2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can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374151"/>
                </a:solidFill>
                <a:latin typeface="Times New Roman"/>
                <a:cs typeface="Times New Roman"/>
              </a:rPr>
              <a:t>be</a:t>
            </a:r>
            <a:r>
              <a:rPr sz="2000" spc="-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74151"/>
                </a:solidFill>
                <a:latin typeface="Times New Roman"/>
                <a:cs typeface="Times New Roman"/>
              </a:rPr>
              <a:t>created</a:t>
            </a:r>
            <a:r>
              <a:rPr sz="2000" spc="-16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74151"/>
                </a:solidFill>
                <a:latin typeface="Times New Roman"/>
                <a:cs typeface="Times New Roman"/>
              </a:rPr>
              <a:t>using</a:t>
            </a:r>
            <a:r>
              <a:rPr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various</a:t>
            </a:r>
            <a:r>
              <a:rPr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technologies</a:t>
            </a:r>
            <a:r>
              <a:rPr sz="2000" spc="-8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such</a:t>
            </a:r>
            <a:r>
              <a:rPr sz="2000" spc="-8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as</a:t>
            </a:r>
            <a:r>
              <a:rPr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 HTML,</a:t>
            </a:r>
            <a:r>
              <a:rPr sz="2000" spc="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CSS,</a:t>
            </a:r>
            <a:r>
              <a:rPr sz="2000" spc="-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374151"/>
                </a:solidFill>
                <a:latin typeface="Times New Roman"/>
                <a:cs typeface="Times New Roman"/>
              </a:rPr>
              <a:t>and </a:t>
            </a:r>
            <a:r>
              <a:rPr sz="2000" spc="-48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JavaScript</a:t>
            </a:r>
            <a:r>
              <a:rPr sz="2000" dirty="0" smtClean="0">
                <a:solidFill>
                  <a:srgbClr val="374151"/>
                </a:solidFill>
                <a:latin typeface="Times New Roman"/>
                <a:cs typeface="Times New Roman"/>
              </a:rPr>
              <a:t>.</a:t>
            </a:r>
            <a:endParaRPr lang="en-US" sz="2000" dirty="0" smtClean="0">
              <a:solidFill>
                <a:srgbClr val="374151"/>
              </a:solidFill>
              <a:latin typeface="Times New Roman"/>
              <a:cs typeface="Times New Roman"/>
            </a:endParaRPr>
          </a:p>
          <a:p>
            <a:pPr marL="355600" marR="2794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sz="2000" dirty="0" smtClean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key </a:t>
            </a:r>
            <a:r>
              <a:rPr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features </a:t>
            </a:r>
            <a:r>
              <a:rPr sz="2000" spc="25" dirty="0">
                <a:solidFill>
                  <a:srgbClr val="374151"/>
                </a:solidFill>
                <a:latin typeface="Times New Roman"/>
                <a:cs typeface="Times New Roman"/>
              </a:rPr>
              <a:t>of </a:t>
            </a:r>
            <a:r>
              <a:rPr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a </a:t>
            </a:r>
            <a:r>
              <a:rPr sz="2000" spc="35" dirty="0">
                <a:solidFill>
                  <a:srgbClr val="374151"/>
                </a:solidFill>
                <a:latin typeface="Times New Roman"/>
                <a:cs typeface="Times New Roman"/>
              </a:rPr>
              <a:t>notelog </a:t>
            </a:r>
            <a:r>
              <a:rPr sz="2000" spc="25" dirty="0">
                <a:solidFill>
                  <a:srgbClr val="374151"/>
                </a:solidFill>
                <a:latin typeface="Times New Roman"/>
                <a:cs typeface="Times New Roman"/>
              </a:rPr>
              <a:t>include </a:t>
            </a:r>
            <a:r>
              <a:rPr sz="2000" spc="-20" dirty="0">
                <a:solidFill>
                  <a:srgbClr val="374151"/>
                </a:solidFill>
                <a:latin typeface="Times New Roman"/>
                <a:cs typeface="Times New Roman"/>
              </a:rPr>
              <a:t>simplicity, </a:t>
            </a:r>
            <a:r>
              <a:rPr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accessibility, </a:t>
            </a:r>
            <a:r>
              <a:rPr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customization,</a:t>
            </a:r>
            <a:r>
              <a:rPr sz="2000" spc="-18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syncing,</a:t>
            </a:r>
            <a:r>
              <a:rPr sz="2000" spc="5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security,</a:t>
            </a:r>
            <a:r>
              <a:rPr sz="2000" spc="-1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74151"/>
                </a:solidFill>
                <a:latin typeface="Times New Roman"/>
                <a:cs typeface="Times New Roman"/>
              </a:rPr>
              <a:t>organization,</a:t>
            </a:r>
            <a:r>
              <a:rPr sz="2000" spc="-17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2000" spc="-8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74151"/>
                </a:solidFill>
                <a:latin typeface="Times New Roman"/>
                <a:cs typeface="Times New Roman"/>
              </a:rPr>
              <a:t>search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functionality.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734" y="274955"/>
            <a:ext cx="37122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25" dirty="0">
                <a:solidFill>
                  <a:srgbClr val="000000"/>
                </a:solidFill>
                <a:latin typeface="Times New Roman"/>
                <a:cs typeface="Times New Roman"/>
              </a:rPr>
              <a:t>References/Links</a:t>
            </a:r>
            <a:r>
              <a:rPr sz="3200" spc="2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0000"/>
                </a:solidFill>
                <a:latin typeface="Times New Roman"/>
                <a:cs typeface="Times New Roman"/>
              </a:rPr>
              <a:t>used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655" y="1438211"/>
            <a:ext cx="6363970" cy="12676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25"/>
              </a:spcBef>
              <a:buFont typeface="Wingdings"/>
              <a:buChar char=""/>
              <a:tabLst>
                <a:tab pos="469900" algn="l"/>
                <a:tab pos="470534" algn="l"/>
              </a:tabLst>
            </a:pPr>
            <a:r>
              <a:rPr sz="2000" spc="-5" dirty="0">
                <a:latin typeface="Times New Roman"/>
                <a:cs typeface="Times New Roman"/>
              </a:rPr>
              <a:t>HTML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,</a:t>
            </a:r>
            <a:r>
              <a:rPr sz="2000" spc="15" dirty="0" smtClean="0">
                <a:latin typeface="Times New Roman"/>
                <a:cs typeface="Times New Roman"/>
              </a:rPr>
              <a:t>CSS</a:t>
            </a:r>
            <a:r>
              <a:rPr lang="en-US" sz="2000" spc="15" dirty="0" smtClean="0">
                <a:latin typeface="Times New Roman"/>
                <a:cs typeface="Times New Roman"/>
              </a:rPr>
              <a:t> and JS </a:t>
            </a:r>
            <a:r>
              <a:rPr sz="2000" spc="-45" dirty="0" smtClean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tutorial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class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lectures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"/>
            </a:pPr>
            <a:endParaRPr sz="205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Wingdings"/>
              <a:buChar char=""/>
              <a:tabLst>
                <a:tab pos="469900" algn="l"/>
                <a:tab pos="470534" algn="l"/>
              </a:tabLst>
            </a:pPr>
            <a:r>
              <a:rPr sz="2000" spc="15" dirty="0">
                <a:latin typeface="Times New Roman"/>
                <a:cs typeface="Times New Roman"/>
              </a:rPr>
              <a:t>Facts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GOOGLE</a:t>
            </a:r>
            <a:r>
              <a:rPr sz="2000" spc="-10" dirty="0" smtClean="0">
                <a:latin typeface="Times New Roman"/>
                <a:cs typeface="Times New Roman"/>
              </a:rPr>
              <a:t>.</a:t>
            </a:r>
            <a:endParaRPr lang="en-US" sz="2000" spc="-10" dirty="0" smtClean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Wingdings"/>
              <a:buChar char=""/>
              <a:tabLst>
                <a:tab pos="469900" algn="l"/>
                <a:tab pos="470534" algn="l"/>
              </a:tabLst>
            </a:pPr>
            <a:r>
              <a:rPr lang="en-US" sz="2000" spc="-10" dirty="0" smtClean="0">
                <a:latin typeface="Times New Roman"/>
                <a:cs typeface="Times New Roman"/>
              </a:rPr>
              <a:t>WWW.Youtube.com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57250"/>
            <a:ext cx="9143999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734" y="274955"/>
            <a:ext cx="308483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Table</a:t>
            </a:r>
            <a:r>
              <a:rPr sz="3200" b="1" spc="-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3200"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Contents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5637" y="1288478"/>
            <a:ext cx="2797175" cy="2470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25"/>
              </a:spcBef>
              <a:buFont typeface="Wingdings"/>
              <a:buChar char=""/>
              <a:tabLst>
                <a:tab pos="469900" algn="l"/>
                <a:tab pos="470534" algn="l"/>
              </a:tabLst>
            </a:pPr>
            <a:r>
              <a:rPr sz="2000" spc="15" dirty="0">
                <a:latin typeface="Times New Roman"/>
                <a:cs typeface="Times New Roman"/>
              </a:rPr>
              <a:t>Introduction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469900" algn="l"/>
                <a:tab pos="470534" algn="l"/>
              </a:tabLst>
            </a:pPr>
            <a:r>
              <a:rPr sz="2000" spc="10" dirty="0">
                <a:latin typeface="Times New Roman"/>
                <a:cs typeface="Times New Roman"/>
              </a:rPr>
              <a:t>Pr</a:t>
            </a:r>
            <a:r>
              <a:rPr sz="2000" spc="45" dirty="0">
                <a:latin typeface="Times New Roman"/>
                <a:cs typeface="Times New Roman"/>
              </a:rPr>
              <a:t>obl</a:t>
            </a:r>
            <a:r>
              <a:rPr sz="2000" spc="15" dirty="0">
                <a:latin typeface="Times New Roman"/>
                <a:cs typeface="Times New Roman"/>
              </a:rPr>
              <a:t>em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t</a:t>
            </a:r>
            <a:r>
              <a:rPr sz="2000" spc="10" dirty="0">
                <a:latin typeface="Times New Roman"/>
                <a:cs typeface="Times New Roman"/>
              </a:rPr>
              <a:t>a</a:t>
            </a:r>
            <a:r>
              <a:rPr sz="2000" spc="40" dirty="0">
                <a:latin typeface="Times New Roman"/>
                <a:cs typeface="Times New Roman"/>
              </a:rPr>
              <a:t>t</a:t>
            </a:r>
            <a:r>
              <a:rPr sz="2000" spc="10" dirty="0">
                <a:latin typeface="Times New Roman"/>
                <a:cs typeface="Times New Roman"/>
              </a:rPr>
              <a:t>e</a:t>
            </a:r>
            <a:r>
              <a:rPr sz="2000" spc="-55" dirty="0">
                <a:latin typeface="Times New Roman"/>
                <a:cs typeface="Times New Roman"/>
              </a:rPr>
              <a:t>m</a:t>
            </a:r>
            <a:r>
              <a:rPr sz="2000" spc="10" dirty="0">
                <a:latin typeface="Times New Roman"/>
                <a:cs typeface="Times New Roman"/>
              </a:rPr>
              <a:t>e</a:t>
            </a:r>
            <a:r>
              <a:rPr sz="2000" spc="45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469900" algn="l"/>
                <a:tab pos="470534" algn="l"/>
              </a:tabLst>
            </a:pPr>
            <a:r>
              <a:rPr sz="2000" spc="-10" dirty="0">
                <a:latin typeface="Times New Roman"/>
                <a:cs typeface="Times New Roman"/>
              </a:rPr>
              <a:t>Technical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Details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Wingdings"/>
              <a:buChar char=""/>
              <a:tabLst>
                <a:tab pos="469900" algn="l"/>
                <a:tab pos="470534" algn="l"/>
              </a:tabLst>
            </a:pPr>
            <a:r>
              <a:rPr sz="2000" dirty="0">
                <a:latin typeface="Times New Roman"/>
                <a:cs typeface="Times New Roman"/>
              </a:rPr>
              <a:t>Key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Features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469900" algn="l"/>
                <a:tab pos="470534" algn="l"/>
              </a:tabLst>
            </a:pPr>
            <a:r>
              <a:rPr sz="2000" spc="30" dirty="0">
                <a:latin typeface="Times New Roman"/>
                <a:cs typeface="Times New Roman"/>
              </a:rPr>
              <a:t>Code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469900" algn="l"/>
                <a:tab pos="470534" algn="l"/>
              </a:tabLst>
            </a:pPr>
            <a:r>
              <a:rPr sz="2000" spc="25" dirty="0">
                <a:latin typeface="Times New Roman"/>
                <a:cs typeface="Times New Roman"/>
              </a:rPr>
              <a:t>Solution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Wingdings"/>
              <a:buChar char=""/>
              <a:tabLst>
                <a:tab pos="469900" algn="l"/>
                <a:tab pos="470534" algn="l"/>
              </a:tabLst>
            </a:pPr>
            <a:r>
              <a:rPr sz="2000" spc="20" dirty="0">
                <a:latin typeface="Times New Roman"/>
                <a:cs typeface="Times New Roman"/>
              </a:rPr>
              <a:t>Conclusion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469900" algn="l"/>
                <a:tab pos="470534" algn="l"/>
              </a:tabLst>
            </a:pPr>
            <a:r>
              <a:rPr sz="2000" dirty="0">
                <a:latin typeface="Times New Roman"/>
                <a:cs typeface="Times New Roman"/>
              </a:rPr>
              <a:t>References/Links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used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734" y="274955"/>
            <a:ext cx="201485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5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3200" spc="-2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200" spc="5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3200" spc="-25" dirty="0">
                <a:solidFill>
                  <a:srgbClr val="000000"/>
                </a:solidFill>
                <a:latin typeface="Times New Roman"/>
                <a:cs typeface="Times New Roman"/>
              </a:rPr>
              <a:t>odu</a:t>
            </a:r>
            <a:r>
              <a:rPr sz="3200" spc="-75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3200" spc="5" dirty="0">
                <a:solidFill>
                  <a:srgbClr val="000000"/>
                </a:solidFill>
                <a:latin typeface="Times New Roman"/>
                <a:cs typeface="Times New Roman"/>
              </a:rPr>
              <a:t>ti</a:t>
            </a:r>
            <a:r>
              <a:rPr sz="3200" spc="-15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3200" spc="1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73754" y="1212214"/>
            <a:ext cx="21932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NOTE</a:t>
            </a:r>
            <a:r>
              <a:rPr sz="3200" b="1" u="heavy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7414" y="2145347"/>
            <a:ext cx="6512559" cy="36266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h</a:t>
            </a:r>
            <a:r>
              <a:rPr sz="1800" spc="-5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P</a:t>
            </a:r>
            <a:r>
              <a:rPr sz="1800" dirty="0">
                <a:latin typeface="Times New Roman"/>
                <a:cs typeface="Times New Roman"/>
              </a:rPr>
              <a:t>ro</a:t>
            </a:r>
            <a:r>
              <a:rPr sz="1800" spc="-55" dirty="0">
                <a:latin typeface="Times New Roman"/>
                <a:cs typeface="Times New Roman"/>
              </a:rPr>
              <a:t>j</a:t>
            </a:r>
            <a:r>
              <a:rPr sz="1800" spc="20" dirty="0">
                <a:latin typeface="Times New Roman"/>
                <a:cs typeface="Times New Roman"/>
              </a:rPr>
              <a:t>ec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55" dirty="0">
                <a:latin typeface="Times New Roman"/>
                <a:cs typeface="Times New Roman"/>
              </a:rPr>
              <a:t> i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</a:t>
            </a:r>
            <a:r>
              <a:rPr sz="1800" spc="15" dirty="0">
                <a:latin typeface="Times New Roman"/>
                <a:cs typeface="Times New Roman"/>
              </a:rPr>
              <a:t>e</a:t>
            </a:r>
            <a:r>
              <a:rPr sz="1800" spc="20" dirty="0">
                <a:latin typeface="Times New Roman"/>
                <a:cs typeface="Times New Roman"/>
              </a:rPr>
              <a:t>ate</a:t>
            </a:r>
            <a:r>
              <a:rPr sz="1800" dirty="0">
                <a:latin typeface="Times New Roman"/>
                <a:cs typeface="Times New Roman"/>
              </a:rPr>
              <a:t>d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 :</a:t>
            </a:r>
          </a:p>
          <a:p>
            <a:pPr marL="435609" indent="-344170">
              <a:lnSpc>
                <a:spcPct val="100000"/>
              </a:lnSpc>
              <a:spcBef>
                <a:spcPts val="20"/>
              </a:spcBef>
              <a:buFont typeface="Wingdings"/>
              <a:buChar char=""/>
              <a:tabLst>
                <a:tab pos="435609" algn="l"/>
                <a:tab pos="436245" algn="l"/>
                <a:tab pos="2494915" algn="l"/>
              </a:tabLst>
            </a:pPr>
            <a:r>
              <a:rPr lang="fi-FI" sz="2000" spc="-30" dirty="0" smtClean="0">
                <a:latin typeface="Times New Roman"/>
                <a:cs typeface="Times New Roman"/>
              </a:rPr>
              <a:t>Rahul</a:t>
            </a:r>
            <a:endParaRPr lang="fi-FI" sz="2000" dirty="0" smtClean="0">
              <a:latin typeface="Times New Roman"/>
              <a:cs typeface="Times New Roman"/>
            </a:endParaRPr>
          </a:p>
          <a:p>
            <a:pPr marL="435609" indent="-344170">
              <a:lnSpc>
                <a:spcPct val="100000"/>
              </a:lnSpc>
              <a:spcBef>
                <a:spcPts val="90"/>
              </a:spcBef>
              <a:buFont typeface="Wingdings"/>
              <a:buChar char=""/>
              <a:tabLst>
                <a:tab pos="435609" algn="l"/>
                <a:tab pos="436245" algn="l"/>
                <a:tab pos="2523490" algn="l"/>
              </a:tabLst>
            </a:pPr>
            <a:r>
              <a:rPr lang="fi-FI" sz="2000" dirty="0" smtClean="0">
                <a:latin typeface="Times New Roman"/>
                <a:cs typeface="Times New Roman"/>
              </a:rPr>
              <a:t>Rahul Singh</a:t>
            </a:r>
          </a:p>
          <a:p>
            <a:pPr marL="435609" indent="-344170">
              <a:lnSpc>
                <a:spcPct val="100000"/>
              </a:lnSpc>
              <a:spcBef>
                <a:spcPts val="20"/>
              </a:spcBef>
              <a:buFont typeface="Wingdings"/>
              <a:buChar char=""/>
              <a:tabLst>
                <a:tab pos="435609" algn="l"/>
                <a:tab pos="436245" algn="l"/>
                <a:tab pos="2580640" algn="l"/>
              </a:tabLst>
            </a:pPr>
            <a:r>
              <a:rPr lang="fi-FI" sz="2000" spc="-15" dirty="0" smtClean="0">
                <a:latin typeface="Times New Roman"/>
                <a:cs typeface="Times New Roman"/>
              </a:rPr>
              <a:t>Rajat Gupta</a:t>
            </a:r>
            <a:endParaRPr lang="fi-FI" sz="2000" dirty="0" smtClean="0">
              <a:latin typeface="Times New Roman"/>
              <a:cs typeface="Times New Roman"/>
            </a:endParaRPr>
          </a:p>
          <a:p>
            <a:pPr marL="435609" indent="-344170">
              <a:lnSpc>
                <a:spcPct val="100000"/>
              </a:lnSpc>
              <a:spcBef>
                <a:spcPts val="90"/>
              </a:spcBef>
              <a:buFont typeface="Wingdings"/>
              <a:buChar char=""/>
              <a:tabLst>
                <a:tab pos="435609" algn="l"/>
                <a:tab pos="436245" algn="l"/>
                <a:tab pos="2513965" algn="l"/>
              </a:tabLst>
            </a:pPr>
            <a:r>
              <a:rPr lang="fi-FI" sz="2000" spc="-15" dirty="0" smtClean="0">
                <a:latin typeface="Times New Roman"/>
                <a:cs typeface="Times New Roman"/>
              </a:rPr>
              <a:t>Rajat Saini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550" b="1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PURPOSE</a:t>
            </a:r>
            <a:endParaRPr sz="1550" dirty="0">
              <a:latin typeface="Times New Roman"/>
              <a:cs typeface="Times New Roman"/>
            </a:endParaRPr>
          </a:p>
          <a:p>
            <a:pPr marL="12700" marR="5080">
              <a:lnSpc>
                <a:spcPts val="1950"/>
              </a:lnSpc>
              <a:spcBef>
                <a:spcPts val="5"/>
              </a:spcBef>
            </a:pPr>
            <a:r>
              <a:rPr sz="1550" dirty="0">
                <a:latin typeface="Times New Roman"/>
                <a:cs typeface="Times New Roman"/>
              </a:rPr>
              <a:t>Records </a:t>
            </a:r>
            <a:r>
              <a:rPr sz="1550" spc="-5" dirty="0">
                <a:latin typeface="Times New Roman"/>
                <a:cs typeface="Times New Roman"/>
              </a:rPr>
              <a:t>the </a:t>
            </a:r>
            <a:r>
              <a:rPr sz="1550" spc="-15" dirty="0">
                <a:latin typeface="Times New Roman"/>
                <a:cs typeface="Times New Roman"/>
              </a:rPr>
              <a:t>essence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of </a:t>
            </a:r>
            <a:r>
              <a:rPr sz="1550" spc="-5" dirty="0">
                <a:latin typeface="Times New Roman"/>
                <a:cs typeface="Times New Roman"/>
              </a:rPr>
              <a:t>the </a:t>
            </a:r>
            <a:r>
              <a:rPr sz="1550" spc="5" dirty="0">
                <a:latin typeface="Times New Roman"/>
                <a:cs typeface="Times New Roman"/>
              </a:rPr>
              <a:t>information,</a:t>
            </a:r>
            <a:r>
              <a:rPr sz="1550" spc="1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freeing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their mind </a:t>
            </a:r>
            <a:r>
              <a:rPr sz="1550" spc="20" dirty="0">
                <a:latin typeface="Times New Roman"/>
                <a:cs typeface="Times New Roman"/>
              </a:rPr>
              <a:t>from </a:t>
            </a:r>
            <a:r>
              <a:rPr sz="1550" spc="-15" dirty="0">
                <a:latin typeface="Times New Roman"/>
                <a:cs typeface="Times New Roman"/>
              </a:rPr>
              <a:t>having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to </a:t>
            </a:r>
            <a:r>
              <a:rPr sz="1550" spc="-5" dirty="0">
                <a:latin typeface="Times New Roman"/>
                <a:cs typeface="Times New Roman"/>
              </a:rPr>
              <a:t>recall </a:t>
            </a:r>
            <a:r>
              <a:rPr sz="1550" spc="-375" dirty="0">
                <a:latin typeface="Times New Roman"/>
                <a:cs typeface="Times New Roman"/>
              </a:rPr>
              <a:t> </a:t>
            </a:r>
            <a:r>
              <a:rPr sz="1550" spc="-15" dirty="0" smtClean="0">
                <a:latin typeface="Times New Roman"/>
                <a:cs typeface="Times New Roman"/>
              </a:rPr>
              <a:t>everything.</a:t>
            </a:r>
            <a:endParaRPr lang="en-US" sz="1550" spc="-15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ts val="1950"/>
              </a:lnSpc>
              <a:spcBef>
                <a:spcPts val="5"/>
              </a:spcBef>
            </a:pPr>
            <a:r>
              <a:rPr lang="en-US" sz="1550" spc="-15" dirty="0" smtClean="0">
                <a:latin typeface="Times New Roman"/>
                <a:cs typeface="Times New Roman"/>
              </a:rPr>
              <a:t>To Remove the overload of carrying the information .</a:t>
            </a:r>
            <a:endParaRPr sz="15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 marL="51435">
              <a:lnSpc>
                <a:spcPct val="100000"/>
              </a:lnSpc>
              <a:spcBef>
                <a:spcPts val="1235"/>
              </a:spcBef>
            </a:pPr>
            <a:r>
              <a:rPr sz="155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GOAL</a:t>
            </a:r>
            <a:endParaRPr sz="1550" dirty="0">
              <a:latin typeface="Times New Roman"/>
              <a:cs typeface="Times New Roman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1550" spc="-60" dirty="0">
                <a:latin typeface="Times New Roman"/>
                <a:cs typeface="Times New Roman"/>
              </a:rPr>
              <a:t>To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help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us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to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understand</a:t>
            </a:r>
            <a:r>
              <a:rPr sz="1550" spc="25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and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retain</a:t>
            </a:r>
            <a:r>
              <a:rPr sz="1550" spc="17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essential</a:t>
            </a:r>
            <a:r>
              <a:rPr sz="1550" spc="22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information.</a:t>
            </a:r>
            <a:endParaRPr sz="15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734" y="274955"/>
            <a:ext cx="310515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5" dirty="0">
                <a:solidFill>
                  <a:srgbClr val="000000"/>
                </a:solidFill>
                <a:latin typeface="Times New Roman"/>
                <a:cs typeface="Times New Roman"/>
              </a:rPr>
              <a:t>Problem</a:t>
            </a:r>
            <a:r>
              <a:rPr sz="32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0000"/>
                </a:solidFill>
                <a:latin typeface="Times New Roman"/>
                <a:cs typeface="Times New Roman"/>
              </a:rPr>
              <a:t>Statement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3581400"/>
            <a:ext cx="8134350" cy="15549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461645" indent="-342900">
              <a:lnSpc>
                <a:spcPct val="100000"/>
              </a:lnSpc>
              <a:spcBef>
                <a:spcPts val="125"/>
              </a:spcBef>
              <a:buFont typeface="Arial" pitchFamily="34" charset="0"/>
              <a:buChar char="•"/>
            </a:pPr>
            <a:r>
              <a:rPr sz="2000" spc="15" dirty="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sz="2000" spc="-8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374151"/>
                </a:solidFill>
                <a:latin typeface="Times New Roman"/>
                <a:cs typeface="Times New Roman"/>
              </a:rPr>
              <a:t>notelog</a:t>
            </a:r>
            <a:r>
              <a:rPr sz="2000" spc="-229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provides</a:t>
            </a:r>
            <a:r>
              <a:rPr sz="2000" spc="-8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sz="20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focused</a:t>
            </a:r>
            <a:r>
              <a:rPr sz="2000" spc="-9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distraction-free</a:t>
            </a:r>
            <a:r>
              <a:rPr sz="2000" spc="-19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interface</a:t>
            </a:r>
            <a:r>
              <a:rPr sz="2000" spc="-1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for</a:t>
            </a:r>
            <a:r>
              <a:rPr sz="20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74151"/>
                </a:solidFill>
                <a:latin typeface="Times New Roman"/>
                <a:cs typeface="Times New Roman"/>
              </a:rPr>
              <a:t>users</a:t>
            </a:r>
            <a:r>
              <a:rPr sz="2000" spc="-8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74151"/>
                </a:solidFill>
                <a:latin typeface="Times New Roman"/>
                <a:cs typeface="Times New Roman"/>
              </a:rPr>
              <a:t>take </a:t>
            </a:r>
            <a:r>
              <a:rPr sz="2000" spc="-48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374151"/>
                </a:solidFill>
                <a:latin typeface="Times New Roman"/>
                <a:cs typeface="Times New Roman"/>
              </a:rPr>
              <a:t>notes, </a:t>
            </a:r>
            <a:r>
              <a:rPr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make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lists, </a:t>
            </a:r>
            <a:r>
              <a:rPr sz="2000" spc="25" dirty="0" smtClean="0">
                <a:solidFill>
                  <a:srgbClr val="374151"/>
                </a:solidFill>
                <a:latin typeface="Times New Roman"/>
                <a:cs typeface="Times New Roman"/>
              </a:rPr>
              <a:t>or</a:t>
            </a:r>
            <a:r>
              <a:rPr lang="en-US" sz="2000" spc="25" dirty="0" smtClean="0">
                <a:solidFill>
                  <a:srgbClr val="374151"/>
                </a:solidFill>
                <a:latin typeface="Times New Roman"/>
                <a:cs typeface="Times New Roman"/>
              </a:rPr>
              <a:t> note</a:t>
            </a:r>
            <a:r>
              <a:rPr sz="2000" spc="5" dirty="0" smtClean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374151"/>
                </a:solidFill>
                <a:latin typeface="Times New Roman"/>
                <a:cs typeface="Times New Roman"/>
              </a:rPr>
              <a:t>down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ideas. </a:t>
            </a:r>
            <a:r>
              <a:rPr sz="2000" spc="-30" dirty="0">
                <a:solidFill>
                  <a:srgbClr val="374151"/>
                </a:solidFill>
                <a:latin typeface="Times New Roman"/>
                <a:cs typeface="Times New Roman"/>
              </a:rPr>
              <a:t>It </a:t>
            </a:r>
            <a:r>
              <a:rPr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aims </a:t>
            </a:r>
            <a:r>
              <a:rPr sz="2000" spc="25" dirty="0">
                <a:solidFill>
                  <a:srgbClr val="374151"/>
                </a:solidFill>
                <a:latin typeface="Times New Roman"/>
                <a:cs typeface="Times New Roman"/>
              </a:rPr>
              <a:t>to </a:t>
            </a:r>
            <a:r>
              <a:rPr sz="2000" spc="15" dirty="0">
                <a:solidFill>
                  <a:srgbClr val="374151"/>
                </a:solidFill>
                <a:latin typeface="Times New Roman"/>
                <a:cs typeface="Times New Roman"/>
              </a:rPr>
              <a:t>address </a:t>
            </a:r>
            <a:r>
              <a:rPr sz="2000" spc="30" dirty="0">
                <a:solidFill>
                  <a:srgbClr val="374151"/>
                </a:solidFill>
                <a:latin typeface="Times New Roman"/>
                <a:cs typeface="Times New Roman"/>
              </a:rPr>
              <a:t>the </a:t>
            </a:r>
            <a:r>
              <a:rPr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challenges </a:t>
            </a:r>
            <a:r>
              <a:rPr sz="2000" spc="25" dirty="0">
                <a:solidFill>
                  <a:srgbClr val="374151"/>
                </a:solidFill>
                <a:latin typeface="Times New Roman"/>
                <a:cs typeface="Times New Roman"/>
              </a:rPr>
              <a:t>of </a:t>
            </a:r>
            <a:r>
              <a:rPr sz="20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information </a:t>
            </a:r>
            <a:r>
              <a:rPr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overload </a:t>
            </a:r>
            <a:r>
              <a:rPr sz="2000" spc="20" dirty="0">
                <a:solidFill>
                  <a:srgbClr val="374151"/>
                </a:solidFill>
                <a:latin typeface="Times New Roman"/>
                <a:cs typeface="Times New Roman"/>
              </a:rPr>
              <a:t>and </a:t>
            </a:r>
            <a:r>
              <a:rPr sz="2000" spc="30" dirty="0">
                <a:solidFill>
                  <a:srgbClr val="374151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difficulty </a:t>
            </a:r>
            <a:r>
              <a:rPr sz="2000" spc="25" dirty="0">
                <a:solidFill>
                  <a:srgbClr val="374151"/>
                </a:solidFill>
                <a:latin typeface="Times New Roman"/>
                <a:cs typeface="Times New Roman"/>
              </a:rPr>
              <a:t>of </a:t>
            </a:r>
            <a:r>
              <a:rPr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keeping </a:t>
            </a:r>
            <a:r>
              <a:rPr sz="2000" spc="15" dirty="0">
                <a:solidFill>
                  <a:srgbClr val="374151"/>
                </a:solidFill>
                <a:latin typeface="Times New Roman"/>
                <a:cs typeface="Times New Roman"/>
              </a:rPr>
              <a:t>track </a:t>
            </a:r>
            <a:r>
              <a:rPr sz="2000" spc="25" dirty="0">
                <a:solidFill>
                  <a:srgbClr val="374151"/>
                </a:solidFill>
                <a:latin typeface="Times New Roman"/>
                <a:cs typeface="Times New Roman"/>
              </a:rPr>
              <a:t>of </a:t>
            </a:r>
            <a:r>
              <a:rPr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important </a:t>
            </a:r>
            <a:r>
              <a:rPr sz="20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information</a:t>
            </a:r>
            <a:r>
              <a:rPr sz="2000" spc="-9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374151"/>
                </a:solidFill>
                <a:latin typeface="Times New Roman"/>
                <a:cs typeface="Times New Roman"/>
              </a:rPr>
              <a:t>by</a:t>
            </a:r>
            <a:r>
              <a:rPr sz="2000" spc="-8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74151"/>
                </a:solidFill>
                <a:latin typeface="Times New Roman"/>
                <a:cs typeface="Times New Roman"/>
              </a:rPr>
              <a:t>providing</a:t>
            </a:r>
            <a:r>
              <a:rPr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sz="2000" spc="-5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35" dirty="0">
                <a:solidFill>
                  <a:srgbClr val="374151"/>
                </a:solidFill>
                <a:latin typeface="Times New Roman"/>
                <a:cs typeface="Times New Roman"/>
              </a:rPr>
              <a:t>tool</a:t>
            </a:r>
            <a:r>
              <a:rPr sz="2000" spc="-16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374151"/>
                </a:solidFill>
                <a:latin typeface="Times New Roman"/>
                <a:cs typeface="Times New Roman"/>
              </a:rPr>
              <a:t>that</a:t>
            </a:r>
            <a:r>
              <a:rPr sz="2000" spc="-8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easy</a:t>
            </a:r>
            <a:r>
              <a:rPr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2000" spc="-8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use</a:t>
            </a:r>
            <a:r>
              <a:rPr sz="2000" spc="-5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74151"/>
                </a:solidFill>
                <a:latin typeface="Times New Roman"/>
                <a:cs typeface="Times New Roman"/>
              </a:rPr>
              <a:t>always</a:t>
            </a:r>
            <a:r>
              <a:rPr sz="2000" spc="-8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74151"/>
                </a:solidFill>
                <a:latin typeface="Times New Roman"/>
                <a:cs typeface="Times New Roman"/>
              </a:rPr>
              <a:t>accessible</a:t>
            </a:r>
            <a:r>
              <a:rPr sz="2000" spc="5" dirty="0" smtClean="0">
                <a:solidFill>
                  <a:srgbClr val="374151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914400"/>
            <a:ext cx="807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5"/>
              </a:spcBef>
              <a:buFont typeface="Arial" pitchFamily="34" charset="0"/>
              <a:buChar char="•"/>
            </a:pPr>
            <a:endParaRPr lang="en-US" sz="24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The </a:t>
            </a:r>
            <a:r>
              <a:rPr lang="en-US" sz="2000" dirty="0">
                <a:solidFill>
                  <a:srgbClr val="374151"/>
                </a:solidFill>
                <a:latin typeface="Times New Roman"/>
                <a:cs typeface="Times New Roman"/>
              </a:rPr>
              <a:t>primary </a:t>
            </a:r>
            <a:r>
              <a:rPr lang="en-US" sz="2000" spc="25" dirty="0">
                <a:solidFill>
                  <a:srgbClr val="374151"/>
                </a:solidFill>
                <a:latin typeface="Times New Roman"/>
                <a:cs typeface="Times New Roman"/>
              </a:rPr>
              <a:t>purpose of </a:t>
            </a:r>
            <a:r>
              <a:rPr lang="en-US"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a </a:t>
            </a:r>
            <a:r>
              <a:rPr lang="en-US" sz="2000" spc="30" dirty="0" err="1" smtClean="0">
                <a:solidFill>
                  <a:srgbClr val="374151"/>
                </a:solidFill>
                <a:latin typeface="Times New Roman"/>
                <a:cs typeface="Times New Roman"/>
              </a:rPr>
              <a:t>Notelog</a:t>
            </a:r>
            <a:r>
              <a:rPr lang="en-US" sz="2000" spc="30" dirty="0" smtClean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is </a:t>
            </a:r>
            <a:r>
              <a:rPr lang="en-US" sz="2000" spc="25" dirty="0">
                <a:solidFill>
                  <a:srgbClr val="374151"/>
                </a:solidFill>
                <a:latin typeface="Times New Roman"/>
                <a:cs typeface="Times New Roman"/>
              </a:rPr>
              <a:t>to </a:t>
            </a:r>
            <a:r>
              <a:rPr lang="en-US" sz="2000" dirty="0">
                <a:solidFill>
                  <a:srgbClr val="374151"/>
                </a:solidFill>
                <a:latin typeface="Times New Roman"/>
                <a:cs typeface="Times New Roman"/>
              </a:rPr>
              <a:t>provide </a:t>
            </a:r>
            <a:r>
              <a:rPr lang="en-US" sz="2000" spc="5" dirty="0">
                <a:solidFill>
                  <a:srgbClr val="374151"/>
                </a:solidFill>
                <a:latin typeface="Times New Roman"/>
                <a:cs typeface="Times New Roman"/>
              </a:rPr>
              <a:t>users </a:t>
            </a:r>
            <a:r>
              <a:rPr lang="en-US"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with </a:t>
            </a:r>
            <a:r>
              <a:rPr lang="en-US"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a </a:t>
            </a:r>
            <a:r>
              <a:rPr lang="en-US"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digital </a:t>
            </a:r>
            <a:r>
              <a:rPr lang="en-US" sz="2000" spc="15" dirty="0">
                <a:solidFill>
                  <a:srgbClr val="374151"/>
                </a:solidFill>
                <a:latin typeface="Times New Roman"/>
                <a:cs typeface="Times New Roman"/>
              </a:rPr>
              <a:t>platform </a:t>
            </a:r>
            <a:r>
              <a:rPr lang="en-US" sz="2000" spc="25" dirty="0">
                <a:solidFill>
                  <a:srgbClr val="374151"/>
                </a:solidFill>
                <a:latin typeface="Times New Roman"/>
                <a:cs typeface="Times New Roman"/>
              </a:rPr>
              <a:t>to </a:t>
            </a:r>
            <a:r>
              <a:rPr lang="en-US" sz="20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74151"/>
                </a:solidFill>
                <a:latin typeface="Times New Roman"/>
                <a:cs typeface="Times New Roman"/>
              </a:rPr>
              <a:t>write </a:t>
            </a:r>
            <a:r>
              <a:rPr lang="en-US" sz="2000" spc="20" dirty="0">
                <a:solidFill>
                  <a:srgbClr val="374151"/>
                </a:solidFill>
                <a:latin typeface="Times New Roman"/>
                <a:cs typeface="Times New Roman"/>
              </a:rPr>
              <a:t>down and </a:t>
            </a:r>
            <a:r>
              <a:rPr lang="en-US" sz="2000" dirty="0">
                <a:solidFill>
                  <a:srgbClr val="374151"/>
                </a:solidFill>
                <a:latin typeface="Times New Roman"/>
                <a:cs typeface="Times New Roman"/>
              </a:rPr>
              <a:t>organize </a:t>
            </a:r>
            <a:r>
              <a:rPr lang="en-US" sz="2000" spc="15" dirty="0">
                <a:solidFill>
                  <a:srgbClr val="374151"/>
                </a:solidFill>
                <a:latin typeface="Times New Roman"/>
                <a:cs typeface="Times New Roman"/>
              </a:rPr>
              <a:t>their thoughts, </a:t>
            </a:r>
            <a:r>
              <a:rPr lang="en-US" sz="2000" dirty="0">
                <a:solidFill>
                  <a:srgbClr val="374151"/>
                </a:solidFill>
                <a:latin typeface="Times New Roman"/>
                <a:cs typeface="Times New Roman"/>
              </a:rPr>
              <a:t>ideas, </a:t>
            </a:r>
            <a:r>
              <a:rPr lang="en-US" sz="2000" spc="20" dirty="0">
                <a:solidFill>
                  <a:srgbClr val="374151"/>
                </a:solidFill>
                <a:latin typeface="Times New Roman"/>
                <a:cs typeface="Times New Roman"/>
              </a:rPr>
              <a:t>and </a:t>
            </a:r>
            <a:r>
              <a:rPr lang="en-US" sz="2000" spc="5" dirty="0">
                <a:solidFill>
                  <a:srgbClr val="374151"/>
                </a:solidFill>
                <a:latin typeface="Times New Roman"/>
                <a:cs typeface="Times New Roman"/>
              </a:rPr>
              <a:t>information. </a:t>
            </a:r>
            <a:r>
              <a:rPr lang="en-US" sz="2000" spc="20" dirty="0">
                <a:solidFill>
                  <a:srgbClr val="374151"/>
                </a:solidFill>
                <a:latin typeface="Times New Roman"/>
                <a:cs typeface="Times New Roman"/>
              </a:rPr>
              <a:t>Whether </a:t>
            </a:r>
            <a:r>
              <a:rPr lang="en-US"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it's </a:t>
            </a:r>
            <a:r>
              <a:rPr lang="en-US"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taking </a:t>
            </a:r>
            <a:r>
              <a:rPr lang="en-US" sz="2000" spc="30" dirty="0">
                <a:solidFill>
                  <a:srgbClr val="374151"/>
                </a:solidFill>
                <a:latin typeface="Times New Roman"/>
                <a:cs typeface="Times New Roman"/>
              </a:rPr>
              <a:t>notes </a:t>
            </a:r>
            <a:r>
              <a:rPr lang="en-US" sz="2000" spc="20" dirty="0">
                <a:solidFill>
                  <a:srgbClr val="374151"/>
                </a:solidFill>
                <a:latin typeface="Times New Roman"/>
                <a:cs typeface="Times New Roman"/>
              </a:rPr>
              <a:t>during </a:t>
            </a:r>
            <a:r>
              <a:rPr lang="en-US"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a </a:t>
            </a:r>
            <a:r>
              <a:rPr lang="en-US"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meeting, </a:t>
            </a:r>
            <a:r>
              <a:rPr lang="en-US"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brainstorming </a:t>
            </a:r>
            <a:r>
              <a:rPr lang="en-US" sz="2000" dirty="0">
                <a:solidFill>
                  <a:srgbClr val="374151"/>
                </a:solidFill>
                <a:latin typeface="Times New Roman"/>
                <a:cs typeface="Times New Roman"/>
              </a:rPr>
              <a:t>ideas, </a:t>
            </a:r>
            <a:r>
              <a:rPr lang="en-US"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making </a:t>
            </a:r>
            <a:r>
              <a:rPr lang="en-US"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a </a:t>
            </a:r>
            <a:r>
              <a:rPr lang="en-US" sz="2000" spc="20" dirty="0">
                <a:solidFill>
                  <a:srgbClr val="374151"/>
                </a:solidFill>
                <a:latin typeface="Times New Roman"/>
                <a:cs typeface="Times New Roman"/>
              </a:rPr>
              <a:t>to-do </a:t>
            </a:r>
            <a:r>
              <a:rPr lang="en-US" sz="2000" dirty="0">
                <a:solidFill>
                  <a:srgbClr val="374151"/>
                </a:solidFill>
                <a:latin typeface="Times New Roman"/>
                <a:cs typeface="Times New Roman"/>
              </a:rPr>
              <a:t>list, </a:t>
            </a:r>
            <a:r>
              <a:rPr lang="en-US" sz="2000" spc="25" dirty="0">
                <a:solidFill>
                  <a:srgbClr val="374151"/>
                </a:solidFill>
                <a:latin typeface="Times New Roman"/>
                <a:cs typeface="Times New Roman"/>
              </a:rPr>
              <a:t>or </a:t>
            </a:r>
            <a:r>
              <a:rPr lang="en-US" sz="2000" spc="20" dirty="0">
                <a:solidFill>
                  <a:srgbClr val="374151"/>
                </a:solidFill>
                <a:latin typeface="Times New Roman"/>
                <a:cs typeface="Times New Roman"/>
              </a:rPr>
              <a:t>any </a:t>
            </a:r>
            <a:r>
              <a:rPr lang="en-US" sz="2000" spc="-48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2000" spc="30" dirty="0">
                <a:solidFill>
                  <a:srgbClr val="374151"/>
                </a:solidFill>
                <a:latin typeface="Times New Roman"/>
                <a:cs typeface="Times New Roman"/>
              </a:rPr>
              <a:t>other</a:t>
            </a:r>
            <a:r>
              <a:rPr lang="en-US" sz="2000" spc="-19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2000" spc="20" dirty="0">
                <a:solidFill>
                  <a:srgbClr val="374151"/>
                </a:solidFill>
                <a:latin typeface="Times New Roman"/>
                <a:cs typeface="Times New Roman"/>
              </a:rPr>
              <a:t>purpose,</a:t>
            </a:r>
            <a:r>
              <a:rPr lang="en-US" sz="2000" spc="-17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lang="en-US" sz="2000" spc="-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2000" spc="30" dirty="0">
                <a:solidFill>
                  <a:srgbClr val="374151"/>
                </a:solidFill>
                <a:latin typeface="Times New Roman"/>
                <a:cs typeface="Times New Roman"/>
              </a:rPr>
              <a:t>notepad</a:t>
            </a:r>
            <a:r>
              <a:rPr lang="en-US" sz="2000" spc="-15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offers</a:t>
            </a:r>
            <a:r>
              <a:rPr lang="en-US" sz="20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lang="en-US" sz="2000" spc="-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simple</a:t>
            </a:r>
            <a:r>
              <a:rPr lang="en-US" sz="2000" spc="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2000" spc="20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lang="en-US" sz="2000" spc="-8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efficient</a:t>
            </a:r>
            <a:r>
              <a:rPr lang="en-US" sz="2000" spc="7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2000" spc="20" dirty="0">
                <a:solidFill>
                  <a:srgbClr val="374151"/>
                </a:solidFill>
                <a:latin typeface="Times New Roman"/>
                <a:cs typeface="Times New Roman"/>
              </a:rPr>
              <a:t>solution</a:t>
            </a:r>
            <a:r>
              <a:rPr lang="en-US" sz="2000" spc="-2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2000" spc="25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lang="en-US" sz="2000" spc="-8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2000" spc="3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lang="en-US" sz="2000" spc="-11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2000" spc="30" dirty="0">
                <a:solidFill>
                  <a:srgbClr val="374151"/>
                </a:solidFill>
                <a:latin typeface="Times New Roman"/>
                <a:cs typeface="Times New Roman"/>
              </a:rPr>
              <a:t>problem</a:t>
            </a:r>
            <a:r>
              <a:rPr lang="en-US" sz="2000" spc="-19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2000" spc="25" dirty="0">
                <a:solidFill>
                  <a:srgbClr val="374151"/>
                </a:solidFill>
                <a:latin typeface="Times New Roman"/>
                <a:cs typeface="Times New Roman"/>
              </a:rPr>
              <a:t>of </a:t>
            </a:r>
            <a:r>
              <a:rPr lang="en-US" sz="2000" spc="-48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74151"/>
                </a:solidFill>
                <a:latin typeface="Times New Roman"/>
                <a:cs typeface="Times New Roman"/>
              </a:rPr>
              <a:t>organizing</a:t>
            </a:r>
            <a:r>
              <a:rPr lang="en-US" sz="2000" spc="-9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2000" spc="20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lang="en-US" sz="2000" spc="-9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managing</a:t>
            </a:r>
            <a:r>
              <a:rPr lang="en-US" sz="2000" spc="6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2000" spc="5" dirty="0">
                <a:solidFill>
                  <a:srgbClr val="374151"/>
                </a:solidFill>
                <a:latin typeface="Times New Roman"/>
                <a:cs typeface="Times New Roman"/>
              </a:rPr>
              <a:t>information.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734" y="274955"/>
            <a:ext cx="2855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55" dirty="0">
                <a:solidFill>
                  <a:srgbClr val="000000"/>
                </a:solidFill>
                <a:latin typeface="Times New Roman"/>
                <a:cs typeface="Times New Roman"/>
              </a:rPr>
              <a:t>Technical</a:t>
            </a:r>
            <a:r>
              <a:rPr sz="3200" spc="2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Times New Roman"/>
                <a:cs typeface="Times New Roman"/>
              </a:rPr>
              <a:t>Details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8652" y="1510347"/>
            <a:ext cx="7924800" cy="281166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25"/>
              </a:spcBef>
              <a:buFont typeface="Arial" pitchFamily="34" charset="0"/>
              <a:buChar char="•"/>
            </a:pPr>
            <a:r>
              <a:rPr sz="2000" spc="20" dirty="0">
                <a:solidFill>
                  <a:srgbClr val="374151"/>
                </a:solidFill>
                <a:latin typeface="Times New Roman"/>
                <a:cs typeface="Times New Roman"/>
              </a:rPr>
              <a:t>Notelog </a:t>
            </a:r>
            <a:r>
              <a:rPr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is </a:t>
            </a:r>
            <a:r>
              <a:rPr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simple </a:t>
            </a:r>
            <a:r>
              <a:rPr sz="2000" spc="15" dirty="0">
                <a:solidFill>
                  <a:srgbClr val="374151"/>
                </a:solidFill>
                <a:latin typeface="Times New Roman"/>
                <a:cs typeface="Times New Roman"/>
              </a:rPr>
              <a:t>application </a:t>
            </a:r>
            <a:r>
              <a:rPr sz="2000" spc="25" dirty="0">
                <a:solidFill>
                  <a:srgbClr val="374151"/>
                </a:solidFill>
                <a:latin typeface="Times New Roman"/>
                <a:cs typeface="Times New Roman"/>
              </a:rPr>
              <a:t>that </a:t>
            </a:r>
            <a:r>
              <a:rPr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can </a:t>
            </a:r>
            <a:r>
              <a:rPr sz="2000" spc="25" dirty="0">
                <a:solidFill>
                  <a:srgbClr val="374151"/>
                </a:solidFill>
                <a:latin typeface="Times New Roman"/>
                <a:cs typeface="Times New Roman"/>
              </a:rPr>
              <a:t>be </a:t>
            </a:r>
            <a:r>
              <a:rPr sz="2000" spc="15" dirty="0">
                <a:solidFill>
                  <a:srgbClr val="374151"/>
                </a:solidFill>
                <a:latin typeface="Times New Roman"/>
                <a:cs typeface="Times New Roman"/>
              </a:rPr>
              <a:t>created </a:t>
            </a:r>
            <a:r>
              <a:rPr sz="2000" spc="5" dirty="0">
                <a:solidFill>
                  <a:srgbClr val="374151"/>
                </a:solidFill>
                <a:latin typeface="Times New Roman"/>
                <a:cs typeface="Times New Roman"/>
              </a:rPr>
              <a:t>using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HTML </a:t>
            </a:r>
            <a:r>
              <a:rPr sz="2000" spc="20" dirty="0">
                <a:solidFill>
                  <a:srgbClr val="374151"/>
                </a:solidFill>
                <a:latin typeface="Times New Roman"/>
                <a:cs typeface="Times New Roman"/>
              </a:rPr>
              <a:t>and </a:t>
            </a:r>
            <a:r>
              <a:rPr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CSS. </a:t>
            </a:r>
            <a:r>
              <a:rPr sz="20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endParaRPr lang="en-US" sz="2000" spc="15" dirty="0" smtClean="0">
              <a:solidFill>
                <a:srgbClr val="374151"/>
              </a:solidFill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25"/>
              </a:spcBef>
              <a:buFont typeface="Arial" pitchFamily="34" charset="0"/>
              <a:buChar char="•"/>
            </a:pPr>
            <a:r>
              <a:rPr sz="2000" spc="-5" dirty="0" smtClean="0">
                <a:solidFill>
                  <a:srgbClr val="374151"/>
                </a:solidFill>
                <a:latin typeface="Times New Roman"/>
                <a:cs typeface="Times New Roman"/>
              </a:rPr>
              <a:t>HTML</a:t>
            </a:r>
            <a:r>
              <a:rPr sz="2000" spc="-95" dirty="0" smtClean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is</a:t>
            </a:r>
            <a:r>
              <a:rPr sz="2000" spc="6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used</a:t>
            </a:r>
            <a:r>
              <a:rPr sz="2000" spc="-9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for</a:t>
            </a:r>
            <a:r>
              <a:rPr sz="20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2000" spc="-1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74151"/>
                </a:solidFill>
                <a:latin typeface="Times New Roman"/>
                <a:cs typeface="Times New Roman"/>
              </a:rPr>
              <a:t>structure</a:t>
            </a:r>
            <a:r>
              <a:rPr sz="2000" spc="-19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2000" spc="-9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374151"/>
                </a:solidFill>
                <a:latin typeface="Times New Roman"/>
                <a:cs typeface="Times New Roman"/>
              </a:rPr>
              <a:t>content</a:t>
            </a:r>
            <a:r>
              <a:rPr sz="2000" spc="-2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2000" spc="-5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2000" spc="-1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page</a:t>
            </a:r>
            <a:r>
              <a:rPr sz="2000" spc="-10" dirty="0" smtClean="0">
                <a:solidFill>
                  <a:srgbClr val="374151"/>
                </a:solidFill>
                <a:latin typeface="Times New Roman"/>
                <a:cs typeface="Times New Roman"/>
              </a:rPr>
              <a:t>,</a:t>
            </a:r>
            <a:endParaRPr lang="en-US" sz="2000" spc="-10" dirty="0" smtClean="0">
              <a:solidFill>
                <a:srgbClr val="374151"/>
              </a:solidFill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25"/>
              </a:spcBef>
              <a:buFont typeface="Arial" pitchFamily="34" charset="0"/>
              <a:buChar char="•"/>
            </a:pPr>
            <a:r>
              <a:rPr sz="2000" spc="40" dirty="0" smtClean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74151"/>
                </a:solidFill>
                <a:latin typeface="Times New Roman"/>
                <a:cs typeface="Times New Roman"/>
              </a:rPr>
              <a:t>while</a:t>
            </a:r>
            <a:r>
              <a:rPr sz="2000" spc="-1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74151"/>
                </a:solidFill>
                <a:latin typeface="Times New Roman"/>
                <a:cs typeface="Times New Roman"/>
              </a:rPr>
              <a:t>CSS</a:t>
            </a:r>
            <a:r>
              <a:rPr sz="20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is </a:t>
            </a:r>
            <a:r>
              <a:rPr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used</a:t>
            </a:r>
            <a:r>
              <a:rPr sz="2000" spc="-9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for </a:t>
            </a:r>
            <a:r>
              <a:rPr sz="2000" spc="-48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74151"/>
                </a:solidFill>
                <a:latin typeface="Times New Roman"/>
                <a:cs typeface="Times New Roman"/>
              </a:rPr>
              <a:t>styling</a:t>
            </a:r>
            <a:r>
              <a:rPr sz="2000" spc="-1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2000" spc="-9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374151"/>
                </a:solidFill>
                <a:latin typeface="Times New Roman"/>
                <a:cs typeface="Times New Roman"/>
              </a:rPr>
              <a:t>layout</a:t>
            </a:r>
            <a:r>
              <a:rPr sz="2000" spc="20" dirty="0" smtClean="0">
                <a:solidFill>
                  <a:srgbClr val="374151"/>
                </a:solidFill>
                <a:latin typeface="Times New Roman"/>
                <a:cs typeface="Times New Roman"/>
              </a:rPr>
              <a:t>.</a:t>
            </a:r>
            <a:endParaRPr sz="2100" dirty="0">
              <a:latin typeface="Times New Roman"/>
              <a:cs typeface="Times New Roman"/>
            </a:endParaRPr>
          </a:p>
          <a:p>
            <a:pPr marL="355600" marR="61594" indent="-342900">
              <a:lnSpc>
                <a:spcPct val="100000"/>
              </a:lnSpc>
              <a:buFont typeface="Arial" pitchFamily="34" charset="0"/>
              <a:buChar char="•"/>
            </a:pPr>
            <a:r>
              <a:rPr sz="2000" spc="-80" dirty="0">
                <a:solidFill>
                  <a:srgbClr val="374151"/>
                </a:solidFill>
                <a:latin typeface="Times New Roman"/>
                <a:cs typeface="Times New Roman"/>
              </a:rPr>
              <a:t>To </a:t>
            </a:r>
            <a:r>
              <a:rPr sz="2000" spc="15" dirty="0">
                <a:solidFill>
                  <a:srgbClr val="374151"/>
                </a:solidFill>
                <a:latin typeface="Times New Roman"/>
                <a:cs typeface="Times New Roman"/>
              </a:rPr>
              <a:t>create </a:t>
            </a:r>
            <a:r>
              <a:rPr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a </a:t>
            </a:r>
            <a:r>
              <a:rPr sz="2000" spc="30" dirty="0">
                <a:solidFill>
                  <a:srgbClr val="374151"/>
                </a:solidFill>
                <a:latin typeface="Times New Roman"/>
                <a:cs typeface="Times New Roman"/>
              </a:rPr>
              <a:t>notelog </a:t>
            </a:r>
            <a:r>
              <a:rPr sz="2000" spc="5" dirty="0">
                <a:solidFill>
                  <a:srgbClr val="374151"/>
                </a:solidFill>
                <a:latin typeface="Times New Roman"/>
                <a:cs typeface="Times New Roman"/>
              </a:rPr>
              <a:t>using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HTML </a:t>
            </a:r>
            <a:r>
              <a:rPr sz="2000" spc="20" dirty="0">
                <a:solidFill>
                  <a:srgbClr val="374151"/>
                </a:solidFill>
                <a:latin typeface="Times New Roman"/>
                <a:cs typeface="Times New Roman"/>
              </a:rPr>
              <a:t>and </a:t>
            </a:r>
            <a:r>
              <a:rPr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CSS, </a:t>
            </a:r>
            <a:r>
              <a:rPr sz="2000" spc="30" dirty="0">
                <a:solidFill>
                  <a:srgbClr val="374151"/>
                </a:solidFill>
                <a:latin typeface="Times New Roman"/>
                <a:cs typeface="Times New Roman"/>
              </a:rPr>
              <a:t>the </a:t>
            </a:r>
            <a:r>
              <a:rPr sz="2000" spc="-25" dirty="0">
                <a:solidFill>
                  <a:srgbClr val="374151"/>
                </a:solidFill>
                <a:latin typeface="Times New Roman"/>
                <a:cs typeface="Times New Roman"/>
              </a:rPr>
              <a:t>first </a:t>
            </a:r>
            <a:r>
              <a:rPr sz="2000" spc="5" dirty="0">
                <a:solidFill>
                  <a:srgbClr val="374151"/>
                </a:solidFill>
                <a:latin typeface="Times New Roman"/>
                <a:cs typeface="Times New Roman"/>
              </a:rPr>
              <a:t>step </a:t>
            </a:r>
            <a:r>
              <a:rPr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is </a:t>
            </a:r>
            <a:r>
              <a:rPr sz="2000" spc="25" dirty="0">
                <a:solidFill>
                  <a:srgbClr val="374151"/>
                </a:solidFill>
                <a:latin typeface="Times New Roman"/>
                <a:cs typeface="Times New Roman"/>
              </a:rPr>
              <a:t>to </a:t>
            </a:r>
            <a:r>
              <a:rPr sz="2000" spc="15" dirty="0">
                <a:solidFill>
                  <a:srgbClr val="374151"/>
                </a:solidFill>
                <a:latin typeface="Times New Roman"/>
                <a:cs typeface="Times New Roman"/>
              </a:rPr>
              <a:t>create </a:t>
            </a:r>
            <a:r>
              <a:rPr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a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basic </a:t>
            </a:r>
            <a:r>
              <a:rPr sz="20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HTML</a:t>
            </a:r>
            <a:r>
              <a:rPr sz="2000" spc="-9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74151"/>
                </a:solidFill>
                <a:latin typeface="Times New Roman"/>
                <a:cs typeface="Times New Roman"/>
              </a:rPr>
              <a:t>structure</a:t>
            </a:r>
            <a:r>
              <a:rPr sz="2000" spc="-19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374151"/>
                </a:solidFill>
                <a:latin typeface="Times New Roman"/>
                <a:cs typeface="Times New Roman"/>
              </a:rPr>
              <a:t>that</a:t>
            </a:r>
            <a:r>
              <a:rPr sz="2000" spc="-9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374151"/>
                </a:solidFill>
                <a:latin typeface="Times New Roman"/>
                <a:cs typeface="Times New Roman"/>
              </a:rPr>
              <a:t>includes</a:t>
            </a:r>
            <a:r>
              <a:rPr sz="2000" spc="-2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2000" spc="-1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74151"/>
                </a:solidFill>
                <a:latin typeface="Times New Roman"/>
                <a:cs typeface="Times New Roman"/>
              </a:rPr>
              <a:t>necessary</a:t>
            </a:r>
            <a:r>
              <a:rPr sz="2000" spc="-8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elements</a:t>
            </a:r>
            <a:r>
              <a:rPr sz="2000" spc="-16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for</a:t>
            </a:r>
            <a:r>
              <a:rPr sz="20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sz="20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374151"/>
                </a:solidFill>
                <a:latin typeface="Times New Roman"/>
                <a:cs typeface="Times New Roman"/>
              </a:rPr>
              <a:t>notepad,</a:t>
            </a:r>
            <a:r>
              <a:rPr sz="2000" spc="-18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such</a:t>
            </a:r>
            <a:r>
              <a:rPr sz="2000" spc="-9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as</a:t>
            </a:r>
            <a:r>
              <a:rPr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a </a:t>
            </a:r>
            <a:r>
              <a:rPr sz="2000" spc="-48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74151"/>
                </a:solidFill>
                <a:latin typeface="Times New Roman"/>
                <a:cs typeface="Times New Roman"/>
              </a:rPr>
              <a:t>text </a:t>
            </a:r>
            <a:r>
              <a:rPr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area, </a:t>
            </a:r>
            <a:r>
              <a:rPr sz="2000" spc="15" dirty="0">
                <a:solidFill>
                  <a:srgbClr val="374151"/>
                </a:solidFill>
                <a:latin typeface="Times New Roman"/>
                <a:cs typeface="Times New Roman"/>
              </a:rPr>
              <a:t>buttons, </a:t>
            </a:r>
            <a:r>
              <a:rPr sz="2000" spc="20" dirty="0">
                <a:solidFill>
                  <a:srgbClr val="374151"/>
                </a:solidFill>
                <a:latin typeface="Times New Roman"/>
                <a:cs typeface="Times New Roman"/>
              </a:rPr>
              <a:t>and input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fields. </a:t>
            </a:r>
            <a:r>
              <a:rPr sz="2000" spc="15" dirty="0">
                <a:solidFill>
                  <a:srgbClr val="374151"/>
                </a:solidFill>
                <a:latin typeface="Times New Roman"/>
                <a:cs typeface="Times New Roman"/>
              </a:rPr>
              <a:t>Then, CSS </a:t>
            </a:r>
            <a:r>
              <a:rPr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is </a:t>
            </a:r>
            <a:r>
              <a:rPr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used </a:t>
            </a:r>
            <a:r>
              <a:rPr sz="2000" spc="25" dirty="0">
                <a:solidFill>
                  <a:srgbClr val="374151"/>
                </a:solidFill>
                <a:latin typeface="Times New Roman"/>
                <a:cs typeface="Times New Roman"/>
              </a:rPr>
              <a:t>to </a:t>
            </a:r>
            <a:r>
              <a:rPr sz="2000" spc="5" dirty="0">
                <a:solidFill>
                  <a:srgbClr val="374151"/>
                </a:solidFill>
                <a:latin typeface="Times New Roman"/>
                <a:cs typeface="Times New Roman"/>
              </a:rPr>
              <a:t>style </a:t>
            </a:r>
            <a:r>
              <a:rPr sz="2000" spc="30" dirty="0">
                <a:solidFill>
                  <a:srgbClr val="374151"/>
                </a:solidFill>
                <a:latin typeface="Times New Roman"/>
                <a:cs typeface="Times New Roman"/>
              </a:rPr>
              <a:t>the </a:t>
            </a:r>
            <a:r>
              <a:rPr sz="2000" spc="20" dirty="0">
                <a:solidFill>
                  <a:srgbClr val="374151"/>
                </a:solidFill>
                <a:latin typeface="Times New Roman"/>
                <a:cs typeface="Times New Roman"/>
              </a:rPr>
              <a:t>notepad, </a:t>
            </a:r>
            <a:r>
              <a:rPr sz="20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374151"/>
                </a:solidFill>
                <a:latin typeface="Times New Roman"/>
                <a:cs typeface="Times New Roman"/>
              </a:rPr>
              <a:t>i</a:t>
            </a:r>
            <a:r>
              <a:rPr sz="2000" spc="40" dirty="0">
                <a:solidFill>
                  <a:srgbClr val="374151"/>
                </a:solidFill>
                <a:latin typeface="Times New Roman"/>
                <a:cs typeface="Times New Roman"/>
              </a:rPr>
              <a:t>n</a:t>
            </a:r>
            <a:r>
              <a:rPr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c</a:t>
            </a:r>
            <a:r>
              <a:rPr sz="2000" spc="40" dirty="0">
                <a:solidFill>
                  <a:srgbClr val="374151"/>
                </a:solidFill>
                <a:latin typeface="Times New Roman"/>
                <a:cs typeface="Times New Roman"/>
              </a:rPr>
              <a:t>lud</a:t>
            </a:r>
            <a:r>
              <a:rPr sz="2000" spc="-35" dirty="0">
                <a:solidFill>
                  <a:srgbClr val="374151"/>
                </a:solidFill>
                <a:latin typeface="Times New Roman"/>
                <a:cs typeface="Times New Roman"/>
              </a:rPr>
              <a:t>i</a:t>
            </a:r>
            <a:r>
              <a:rPr sz="2000" spc="40" dirty="0">
                <a:solidFill>
                  <a:srgbClr val="374151"/>
                </a:solidFill>
                <a:latin typeface="Times New Roman"/>
                <a:cs typeface="Times New Roman"/>
              </a:rPr>
              <a:t>n</a:t>
            </a:r>
            <a:r>
              <a:rPr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g</a:t>
            </a:r>
            <a:r>
              <a:rPr sz="2000" spc="-2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40" dirty="0">
                <a:solidFill>
                  <a:srgbClr val="374151"/>
                </a:solidFill>
                <a:latin typeface="Times New Roman"/>
                <a:cs typeface="Times New Roman"/>
              </a:rPr>
              <a:t>th</a:t>
            </a:r>
            <a:r>
              <a:rPr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e</a:t>
            </a:r>
            <a:r>
              <a:rPr sz="2000" spc="-1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374151"/>
                </a:solidFill>
                <a:latin typeface="Times New Roman"/>
                <a:cs typeface="Times New Roman"/>
              </a:rPr>
              <a:t>f</a:t>
            </a:r>
            <a:r>
              <a:rPr sz="2000" spc="40" dirty="0">
                <a:solidFill>
                  <a:srgbClr val="374151"/>
                </a:solidFill>
                <a:latin typeface="Times New Roman"/>
                <a:cs typeface="Times New Roman"/>
              </a:rPr>
              <a:t>ont</a:t>
            </a:r>
            <a:r>
              <a:rPr sz="2000" spc="-30" dirty="0">
                <a:solidFill>
                  <a:srgbClr val="374151"/>
                </a:solidFill>
                <a:latin typeface="Times New Roman"/>
                <a:cs typeface="Times New Roman"/>
              </a:rPr>
              <a:t>s</a:t>
            </a:r>
            <a:r>
              <a:rPr sz="2000" spc="5" dirty="0">
                <a:solidFill>
                  <a:srgbClr val="374151"/>
                </a:solidFill>
                <a:latin typeface="Times New Roman"/>
                <a:cs typeface="Times New Roman"/>
              </a:rPr>
              <a:t>,</a:t>
            </a:r>
            <a:r>
              <a:rPr sz="2000" spc="-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c</a:t>
            </a:r>
            <a:r>
              <a:rPr sz="2000" spc="40" dirty="0">
                <a:solidFill>
                  <a:srgbClr val="374151"/>
                </a:solidFill>
                <a:latin typeface="Times New Roman"/>
                <a:cs typeface="Times New Roman"/>
              </a:rPr>
              <a:t>olo</a:t>
            </a:r>
            <a:r>
              <a:rPr sz="2000" spc="5" dirty="0">
                <a:solidFill>
                  <a:srgbClr val="374151"/>
                </a:solidFill>
                <a:latin typeface="Times New Roman"/>
                <a:cs typeface="Times New Roman"/>
              </a:rPr>
              <a:t>r</a:t>
            </a:r>
            <a:r>
              <a:rPr sz="2000" spc="-30" dirty="0">
                <a:solidFill>
                  <a:srgbClr val="374151"/>
                </a:solidFill>
                <a:latin typeface="Times New Roman"/>
                <a:cs typeface="Times New Roman"/>
              </a:rPr>
              <a:t>s</a:t>
            </a:r>
            <a:r>
              <a:rPr sz="2000" spc="5" dirty="0">
                <a:solidFill>
                  <a:srgbClr val="374151"/>
                </a:solidFill>
                <a:latin typeface="Times New Roman"/>
                <a:cs typeface="Times New Roman"/>
              </a:rPr>
              <a:t>,</a:t>
            </a:r>
            <a:r>
              <a:rPr sz="2000" spc="-18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sz="2000" spc="40" dirty="0">
                <a:solidFill>
                  <a:srgbClr val="374151"/>
                </a:solidFill>
                <a:latin typeface="Times New Roman"/>
                <a:cs typeface="Times New Roman"/>
              </a:rPr>
              <a:t>n</a:t>
            </a:r>
            <a:r>
              <a:rPr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d</a:t>
            </a:r>
            <a:r>
              <a:rPr sz="2000" spc="-9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35" dirty="0">
                <a:solidFill>
                  <a:srgbClr val="374151"/>
                </a:solidFill>
                <a:latin typeface="Times New Roman"/>
                <a:cs typeface="Times New Roman"/>
              </a:rPr>
              <a:t>l</a:t>
            </a:r>
            <a:r>
              <a:rPr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sz="2000" spc="-30" dirty="0">
                <a:solidFill>
                  <a:srgbClr val="374151"/>
                </a:solidFill>
                <a:latin typeface="Times New Roman"/>
                <a:cs typeface="Times New Roman"/>
              </a:rPr>
              <a:t>y</a:t>
            </a:r>
            <a:r>
              <a:rPr sz="2000" spc="40" dirty="0">
                <a:solidFill>
                  <a:srgbClr val="374151"/>
                </a:solidFill>
                <a:latin typeface="Times New Roman"/>
                <a:cs typeface="Times New Roman"/>
              </a:rPr>
              <a:t>out</a:t>
            </a:r>
            <a:r>
              <a:rPr sz="2000" spc="5" dirty="0" smtClean="0">
                <a:solidFill>
                  <a:srgbClr val="374151"/>
                </a:solidFill>
                <a:latin typeface="Times New Roman"/>
                <a:cs typeface="Times New Roman"/>
              </a:rPr>
              <a:t>.</a:t>
            </a:r>
            <a:endParaRPr lang="en-US" sz="2000" spc="5" dirty="0" smtClean="0">
              <a:solidFill>
                <a:srgbClr val="374151"/>
              </a:solidFill>
              <a:latin typeface="Times New Roman"/>
              <a:cs typeface="Times New Roman"/>
            </a:endParaRPr>
          </a:p>
          <a:p>
            <a:pPr marL="355600" marR="61594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spc="5" dirty="0" smtClean="0">
                <a:solidFill>
                  <a:srgbClr val="374151"/>
                </a:solidFill>
                <a:latin typeface="Times New Roman"/>
                <a:cs typeface="Times New Roman"/>
              </a:rPr>
              <a:t>Although ,the </a:t>
            </a:r>
            <a:r>
              <a:rPr lang="en-US" sz="2000" spc="5" dirty="0" err="1" smtClean="0">
                <a:solidFill>
                  <a:srgbClr val="374151"/>
                </a:solidFill>
                <a:latin typeface="Times New Roman"/>
                <a:cs typeface="Times New Roman"/>
              </a:rPr>
              <a:t>Javascript</a:t>
            </a:r>
            <a:r>
              <a:rPr lang="en-US" sz="2000" spc="5" dirty="0" smtClean="0">
                <a:solidFill>
                  <a:srgbClr val="374151"/>
                </a:solidFill>
                <a:latin typeface="Times New Roman"/>
                <a:cs typeface="Times New Roman"/>
              </a:rPr>
              <a:t> is used for the purpose of popups and hover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734" y="274955"/>
            <a:ext cx="21697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5" dirty="0">
                <a:solidFill>
                  <a:srgbClr val="000000"/>
                </a:solidFill>
                <a:latin typeface="Times New Roman"/>
                <a:cs typeface="Times New Roman"/>
              </a:rPr>
              <a:t>Key</a:t>
            </a:r>
            <a:r>
              <a:rPr sz="32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0000"/>
                </a:solidFill>
                <a:latin typeface="Times New Roman"/>
                <a:cs typeface="Times New Roman"/>
              </a:rPr>
              <a:t>Features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0320" marR="5080">
              <a:lnSpc>
                <a:spcPct val="100000"/>
              </a:lnSpc>
              <a:spcBef>
                <a:spcPts val="125"/>
              </a:spcBef>
            </a:pPr>
            <a:r>
              <a:rPr spc="-80" dirty="0"/>
              <a:t>To</a:t>
            </a:r>
            <a:r>
              <a:rPr spc="-15" dirty="0"/>
              <a:t> </a:t>
            </a:r>
            <a:r>
              <a:rPr spc="-10" dirty="0"/>
              <a:t>solve</a:t>
            </a:r>
            <a:r>
              <a:rPr spc="35" dirty="0"/>
              <a:t> </a:t>
            </a:r>
            <a:r>
              <a:rPr spc="30" dirty="0"/>
              <a:t>the</a:t>
            </a:r>
            <a:r>
              <a:rPr spc="-125" dirty="0"/>
              <a:t> </a:t>
            </a:r>
            <a:r>
              <a:rPr spc="30" dirty="0"/>
              <a:t>problem</a:t>
            </a:r>
            <a:r>
              <a:rPr spc="-195" dirty="0"/>
              <a:t> </a:t>
            </a:r>
            <a:r>
              <a:rPr spc="25" dirty="0"/>
              <a:t>of</a:t>
            </a:r>
            <a:r>
              <a:rPr spc="-55" dirty="0"/>
              <a:t> </a:t>
            </a:r>
            <a:r>
              <a:rPr b="1" spc="20" dirty="0">
                <a:latin typeface="Times New Roman"/>
                <a:cs typeface="Times New Roman"/>
              </a:rPr>
              <a:t>notelog</a:t>
            </a:r>
            <a:r>
              <a:rPr spc="20" dirty="0"/>
              <a:t>,</a:t>
            </a:r>
            <a:r>
              <a:rPr spc="-185" dirty="0"/>
              <a:t> </a:t>
            </a:r>
            <a:r>
              <a:rPr spc="20" dirty="0"/>
              <a:t>there</a:t>
            </a:r>
            <a:r>
              <a:rPr spc="-120" dirty="0"/>
              <a:t> </a:t>
            </a:r>
            <a:r>
              <a:rPr spc="10" dirty="0"/>
              <a:t>are</a:t>
            </a:r>
            <a:r>
              <a:rPr spc="-45" dirty="0"/>
              <a:t> </a:t>
            </a:r>
            <a:r>
              <a:rPr spc="-15" dirty="0"/>
              <a:t>several</a:t>
            </a:r>
            <a:r>
              <a:rPr spc="65" dirty="0"/>
              <a:t> </a:t>
            </a:r>
            <a:r>
              <a:rPr spc="-5" dirty="0"/>
              <a:t>key</a:t>
            </a:r>
            <a:r>
              <a:rPr spc="-10" dirty="0"/>
              <a:t> </a:t>
            </a:r>
            <a:r>
              <a:rPr spc="10" dirty="0"/>
              <a:t>features</a:t>
            </a:r>
            <a:r>
              <a:rPr spc="-85" dirty="0"/>
              <a:t> </a:t>
            </a:r>
            <a:r>
              <a:rPr spc="25" dirty="0"/>
              <a:t>that</a:t>
            </a:r>
            <a:r>
              <a:rPr spc="-160" dirty="0"/>
              <a:t> </a:t>
            </a:r>
            <a:r>
              <a:rPr spc="10" dirty="0"/>
              <a:t>are</a:t>
            </a:r>
            <a:r>
              <a:rPr spc="-45" dirty="0"/>
              <a:t> </a:t>
            </a:r>
            <a:r>
              <a:rPr dirty="0"/>
              <a:t>essential. </a:t>
            </a:r>
            <a:r>
              <a:rPr spc="-484" dirty="0"/>
              <a:t> </a:t>
            </a:r>
            <a:r>
              <a:rPr spc="5" dirty="0"/>
              <a:t>These</a:t>
            </a:r>
            <a:r>
              <a:rPr spc="-55" dirty="0"/>
              <a:t> </a:t>
            </a:r>
            <a:r>
              <a:rPr spc="20" dirty="0"/>
              <a:t>include:</a:t>
            </a:r>
          </a:p>
          <a:p>
            <a:pPr marL="20320">
              <a:lnSpc>
                <a:spcPct val="100000"/>
              </a:lnSpc>
              <a:spcBef>
                <a:spcPts val="5"/>
              </a:spcBef>
            </a:pPr>
            <a:r>
              <a:rPr b="1" spc="10" dirty="0">
                <a:latin typeface="Times New Roman"/>
                <a:cs typeface="Times New Roman"/>
              </a:rPr>
              <a:t>1.Simplicity</a:t>
            </a:r>
            <a:r>
              <a:rPr spc="10" dirty="0"/>
              <a:t>:</a:t>
            </a:r>
            <a:r>
              <a:rPr spc="-315" dirty="0"/>
              <a:t> </a:t>
            </a:r>
            <a:r>
              <a:rPr spc="20" dirty="0"/>
              <a:t>A</a:t>
            </a:r>
            <a:r>
              <a:rPr spc="-155" dirty="0"/>
              <a:t> </a:t>
            </a:r>
            <a:r>
              <a:rPr spc="30" dirty="0"/>
              <a:t>notelog</a:t>
            </a:r>
            <a:r>
              <a:rPr spc="-220" dirty="0"/>
              <a:t> </a:t>
            </a:r>
            <a:r>
              <a:rPr spc="25" dirty="0"/>
              <a:t>should</a:t>
            </a:r>
            <a:r>
              <a:rPr spc="-155" dirty="0"/>
              <a:t> </a:t>
            </a:r>
            <a:r>
              <a:rPr spc="25" dirty="0"/>
              <a:t>be</a:t>
            </a:r>
            <a:r>
              <a:rPr spc="-114" dirty="0"/>
              <a:t> </a:t>
            </a:r>
            <a:r>
              <a:rPr spc="-5" dirty="0"/>
              <a:t>simple</a:t>
            </a:r>
            <a:r>
              <a:rPr spc="35" dirty="0"/>
              <a:t> </a:t>
            </a:r>
            <a:r>
              <a:rPr spc="25" dirty="0"/>
              <a:t>and</a:t>
            </a:r>
            <a:r>
              <a:rPr spc="-80" dirty="0"/>
              <a:t> </a:t>
            </a:r>
            <a:r>
              <a:rPr dirty="0"/>
              <a:t>easy</a:t>
            </a:r>
            <a:r>
              <a:rPr spc="-5" dirty="0"/>
              <a:t> </a:t>
            </a:r>
            <a:r>
              <a:rPr spc="25" dirty="0"/>
              <a:t>to</a:t>
            </a:r>
            <a:r>
              <a:rPr spc="-80" dirty="0"/>
              <a:t> </a:t>
            </a:r>
            <a:r>
              <a:rPr spc="5" dirty="0"/>
              <a:t>use,</a:t>
            </a:r>
            <a:r>
              <a:rPr spc="-20" dirty="0"/>
              <a:t> </a:t>
            </a:r>
            <a:r>
              <a:rPr dirty="0"/>
              <a:t>with </a:t>
            </a:r>
            <a:r>
              <a:rPr spc="10" dirty="0"/>
              <a:t>an</a:t>
            </a:r>
            <a:r>
              <a:rPr spc="-5" dirty="0"/>
              <a:t> intuitive</a:t>
            </a:r>
          </a:p>
          <a:p>
            <a:pPr marL="20320" marR="182245">
              <a:lnSpc>
                <a:spcPct val="100000"/>
              </a:lnSpc>
              <a:spcBef>
                <a:spcPts val="5"/>
              </a:spcBef>
            </a:pPr>
            <a:r>
              <a:rPr spc="5" dirty="0"/>
              <a:t>interface </a:t>
            </a:r>
            <a:r>
              <a:rPr spc="25" dirty="0"/>
              <a:t>that </a:t>
            </a:r>
            <a:r>
              <a:rPr spc="20" dirty="0"/>
              <a:t>allows </a:t>
            </a:r>
            <a:r>
              <a:rPr spc="10" dirty="0"/>
              <a:t>users </a:t>
            </a:r>
            <a:r>
              <a:rPr spc="25" dirty="0"/>
              <a:t>to </a:t>
            </a:r>
            <a:r>
              <a:rPr spc="15" dirty="0"/>
              <a:t>quickly </a:t>
            </a:r>
            <a:r>
              <a:rPr spc="25" dirty="0"/>
              <a:t>capture </a:t>
            </a:r>
            <a:r>
              <a:rPr spc="20" dirty="0"/>
              <a:t>and </a:t>
            </a:r>
            <a:r>
              <a:rPr dirty="0"/>
              <a:t>organize </a:t>
            </a:r>
            <a:r>
              <a:rPr spc="15" dirty="0"/>
              <a:t>their thoughts. </a:t>
            </a:r>
            <a:r>
              <a:rPr spc="20" dirty="0"/>
              <a:t> </a:t>
            </a:r>
            <a:r>
              <a:rPr b="1" spc="5" dirty="0">
                <a:latin typeface="Times New Roman"/>
                <a:cs typeface="Times New Roman"/>
              </a:rPr>
              <a:t>2.Accessibility</a:t>
            </a:r>
            <a:r>
              <a:rPr spc="5" dirty="0"/>
              <a:t>:</a:t>
            </a:r>
            <a:r>
              <a:rPr spc="-310" dirty="0"/>
              <a:t> </a:t>
            </a:r>
            <a:r>
              <a:rPr spc="15" dirty="0"/>
              <a:t>A</a:t>
            </a:r>
            <a:r>
              <a:rPr spc="-85" dirty="0"/>
              <a:t> </a:t>
            </a:r>
            <a:r>
              <a:rPr spc="20" dirty="0"/>
              <a:t>notelog</a:t>
            </a:r>
            <a:r>
              <a:rPr spc="-225" dirty="0"/>
              <a:t> </a:t>
            </a:r>
            <a:r>
              <a:rPr spc="25" dirty="0"/>
              <a:t>should</a:t>
            </a:r>
            <a:r>
              <a:rPr spc="-160" dirty="0"/>
              <a:t> </a:t>
            </a:r>
            <a:r>
              <a:rPr spc="30" dirty="0"/>
              <a:t>be</a:t>
            </a:r>
            <a:r>
              <a:rPr spc="-45" dirty="0"/>
              <a:t> </a:t>
            </a:r>
            <a:r>
              <a:rPr dirty="0"/>
              <a:t>easily</a:t>
            </a:r>
            <a:r>
              <a:rPr spc="-10" dirty="0"/>
              <a:t> </a:t>
            </a:r>
            <a:r>
              <a:rPr spc="5" dirty="0"/>
              <a:t>accessible,</a:t>
            </a:r>
            <a:r>
              <a:rPr spc="-105" dirty="0"/>
              <a:t> </a:t>
            </a:r>
            <a:r>
              <a:rPr spc="20" dirty="0"/>
              <a:t>whether</a:t>
            </a:r>
            <a:r>
              <a:rPr spc="-195" dirty="0"/>
              <a:t> </a:t>
            </a:r>
            <a:r>
              <a:rPr spc="15" dirty="0"/>
              <a:t>through</a:t>
            </a:r>
            <a:r>
              <a:rPr spc="-85" dirty="0"/>
              <a:t> </a:t>
            </a:r>
            <a:r>
              <a:rPr spc="10" dirty="0"/>
              <a:t>a</a:t>
            </a:r>
            <a:r>
              <a:rPr spc="-45" dirty="0"/>
              <a:t> </a:t>
            </a:r>
            <a:r>
              <a:rPr spc="10" dirty="0"/>
              <a:t>web- </a:t>
            </a:r>
            <a:r>
              <a:rPr spc="-484" dirty="0"/>
              <a:t> </a:t>
            </a:r>
            <a:r>
              <a:rPr spc="10" dirty="0"/>
              <a:t>based </a:t>
            </a:r>
            <a:r>
              <a:rPr spc="15" dirty="0"/>
              <a:t>application </a:t>
            </a:r>
            <a:r>
              <a:rPr spc="25" dirty="0"/>
              <a:t>or </a:t>
            </a:r>
            <a:r>
              <a:rPr spc="10" dirty="0"/>
              <a:t>a </a:t>
            </a:r>
            <a:r>
              <a:rPr spc="15" dirty="0"/>
              <a:t>downloadable </a:t>
            </a:r>
            <a:r>
              <a:rPr spc="25" dirty="0"/>
              <a:t>app that </a:t>
            </a:r>
            <a:r>
              <a:rPr spc="10" dirty="0"/>
              <a:t>can </a:t>
            </a:r>
            <a:r>
              <a:rPr spc="25" dirty="0"/>
              <a:t>be </a:t>
            </a:r>
            <a:r>
              <a:rPr spc="15" dirty="0"/>
              <a:t>installed </a:t>
            </a:r>
            <a:r>
              <a:rPr spc="30" dirty="0"/>
              <a:t>on </a:t>
            </a:r>
            <a:r>
              <a:rPr spc="-5" dirty="0"/>
              <a:t>various </a:t>
            </a:r>
            <a:r>
              <a:rPr dirty="0"/>
              <a:t> </a:t>
            </a:r>
            <a:r>
              <a:rPr spc="-10" dirty="0"/>
              <a:t>devices.</a:t>
            </a:r>
          </a:p>
          <a:p>
            <a:pPr marL="20320" marR="194310">
              <a:lnSpc>
                <a:spcPct val="100000"/>
              </a:lnSpc>
              <a:spcBef>
                <a:spcPts val="15"/>
              </a:spcBef>
              <a:buSzPct val="95000"/>
              <a:buAutoNum type="arabicPeriod" startAt="3"/>
              <a:tabLst>
                <a:tab pos="219710" algn="l"/>
              </a:tabLst>
            </a:pPr>
            <a:r>
              <a:rPr b="1" spc="50" dirty="0">
                <a:latin typeface="Times New Roman"/>
                <a:cs typeface="Times New Roman"/>
              </a:rPr>
              <a:t>C</a:t>
            </a:r>
            <a:r>
              <a:rPr b="1" spc="15" dirty="0">
                <a:latin typeface="Times New Roman"/>
                <a:cs typeface="Times New Roman"/>
              </a:rPr>
              <a:t>u</a:t>
            </a:r>
            <a:r>
              <a:rPr b="1" spc="40" dirty="0">
                <a:latin typeface="Times New Roman"/>
                <a:cs typeface="Times New Roman"/>
              </a:rPr>
              <a:t>s</a:t>
            </a:r>
            <a:r>
              <a:rPr b="1" spc="5" dirty="0">
                <a:latin typeface="Times New Roman"/>
                <a:cs typeface="Times New Roman"/>
              </a:rPr>
              <a:t>t</a:t>
            </a:r>
            <a:r>
              <a:rPr b="1" spc="40" dirty="0">
                <a:latin typeface="Times New Roman"/>
                <a:cs typeface="Times New Roman"/>
              </a:rPr>
              <a:t>o</a:t>
            </a:r>
            <a:r>
              <a:rPr b="1" spc="-20" dirty="0">
                <a:latin typeface="Times New Roman"/>
                <a:cs typeface="Times New Roman"/>
              </a:rPr>
              <a:t>m</a:t>
            </a:r>
            <a:r>
              <a:rPr b="1" spc="35" dirty="0">
                <a:latin typeface="Times New Roman"/>
                <a:cs typeface="Times New Roman"/>
              </a:rPr>
              <a:t>i</a:t>
            </a:r>
            <a:r>
              <a:rPr b="1" spc="-65" dirty="0">
                <a:latin typeface="Times New Roman"/>
                <a:cs typeface="Times New Roman"/>
              </a:rPr>
              <a:t>z</a:t>
            </a:r>
            <a:r>
              <a:rPr b="1" spc="40" dirty="0">
                <a:latin typeface="Times New Roman"/>
                <a:cs typeface="Times New Roman"/>
              </a:rPr>
              <a:t>a</a:t>
            </a:r>
            <a:r>
              <a:rPr b="1" spc="5" dirty="0">
                <a:latin typeface="Times New Roman"/>
                <a:cs typeface="Times New Roman"/>
              </a:rPr>
              <a:t>t</a:t>
            </a:r>
            <a:r>
              <a:rPr b="1" spc="-35" dirty="0">
                <a:latin typeface="Times New Roman"/>
                <a:cs typeface="Times New Roman"/>
              </a:rPr>
              <a:t>i</a:t>
            </a:r>
            <a:r>
              <a:rPr b="1" spc="40" dirty="0">
                <a:latin typeface="Times New Roman"/>
                <a:cs typeface="Times New Roman"/>
              </a:rPr>
              <a:t>o</a:t>
            </a:r>
            <a:r>
              <a:rPr b="1" spc="30" dirty="0">
                <a:latin typeface="Times New Roman"/>
                <a:cs typeface="Times New Roman"/>
              </a:rPr>
              <a:t>n</a:t>
            </a:r>
            <a:r>
              <a:rPr spc="5" dirty="0"/>
              <a:t>:</a:t>
            </a:r>
            <a:r>
              <a:rPr spc="-315" dirty="0"/>
              <a:t> </a:t>
            </a:r>
            <a:r>
              <a:rPr spc="15" dirty="0"/>
              <a:t>A</a:t>
            </a:r>
            <a:r>
              <a:rPr spc="-165" dirty="0"/>
              <a:t> </a:t>
            </a:r>
            <a:r>
              <a:rPr spc="45" dirty="0"/>
              <a:t>not</a:t>
            </a:r>
            <a:r>
              <a:rPr spc="10" dirty="0"/>
              <a:t>e</a:t>
            </a:r>
            <a:r>
              <a:rPr spc="40" dirty="0"/>
              <a:t>l</a:t>
            </a:r>
            <a:r>
              <a:rPr spc="-30" dirty="0"/>
              <a:t>o</a:t>
            </a:r>
            <a:r>
              <a:rPr spc="10" dirty="0"/>
              <a:t>g</a:t>
            </a:r>
            <a:r>
              <a:rPr spc="-240" dirty="0"/>
              <a:t> </a:t>
            </a:r>
            <a:r>
              <a:rPr spc="-30" dirty="0"/>
              <a:t>s</a:t>
            </a:r>
            <a:r>
              <a:rPr spc="40" dirty="0"/>
              <a:t>houl</a:t>
            </a:r>
            <a:r>
              <a:rPr spc="10" dirty="0"/>
              <a:t>d</a:t>
            </a:r>
            <a:r>
              <a:rPr spc="-170" dirty="0"/>
              <a:t> </a:t>
            </a:r>
            <a:r>
              <a:rPr spc="10" dirty="0"/>
              <a:t>a</a:t>
            </a:r>
            <a:r>
              <a:rPr spc="35" dirty="0"/>
              <a:t>llo</a:t>
            </a:r>
            <a:r>
              <a:rPr spc="15" dirty="0"/>
              <a:t>w</a:t>
            </a:r>
            <a:r>
              <a:rPr spc="-165" dirty="0"/>
              <a:t> </a:t>
            </a:r>
            <a:r>
              <a:rPr spc="40" dirty="0"/>
              <a:t>u</a:t>
            </a:r>
            <a:r>
              <a:rPr spc="-30" dirty="0"/>
              <a:t>s</a:t>
            </a:r>
            <a:r>
              <a:rPr spc="10" dirty="0"/>
              <a:t>ers</a:t>
            </a:r>
            <a:r>
              <a:rPr spc="-90" dirty="0"/>
              <a:t> </a:t>
            </a:r>
            <a:r>
              <a:rPr spc="35" dirty="0"/>
              <a:t>t</a:t>
            </a:r>
            <a:r>
              <a:rPr spc="10" dirty="0"/>
              <a:t>o</a:t>
            </a:r>
            <a:r>
              <a:rPr spc="-95" dirty="0"/>
              <a:t> </a:t>
            </a:r>
            <a:r>
              <a:rPr spc="10" dirty="0"/>
              <a:t>c</a:t>
            </a:r>
            <a:r>
              <a:rPr spc="40" dirty="0"/>
              <a:t>u</a:t>
            </a:r>
            <a:r>
              <a:rPr spc="-30" dirty="0"/>
              <a:t>s</a:t>
            </a:r>
            <a:r>
              <a:rPr spc="40" dirty="0"/>
              <a:t>to</a:t>
            </a:r>
            <a:r>
              <a:rPr spc="-55" dirty="0"/>
              <a:t>m</a:t>
            </a:r>
            <a:r>
              <a:rPr spc="-35" dirty="0"/>
              <a:t>i</a:t>
            </a:r>
            <a:r>
              <a:rPr spc="10" dirty="0"/>
              <a:t>ze</a:t>
            </a:r>
            <a:r>
              <a:rPr spc="-50" dirty="0"/>
              <a:t> </a:t>
            </a:r>
            <a:r>
              <a:rPr spc="40" dirty="0"/>
              <a:t>th</a:t>
            </a:r>
            <a:r>
              <a:rPr spc="10" dirty="0"/>
              <a:t>e</a:t>
            </a:r>
            <a:r>
              <a:rPr spc="-125" dirty="0"/>
              <a:t> </a:t>
            </a:r>
            <a:r>
              <a:rPr spc="10" dirty="0"/>
              <a:t>a</a:t>
            </a:r>
            <a:r>
              <a:rPr spc="40" dirty="0"/>
              <a:t>pp</a:t>
            </a:r>
            <a:r>
              <a:rPr spc="10" dirty="0"/>
              <a:t>eara</a:t>
            </a:r>
            <a:r>
              <a:rPr spc="40" dirty="0"/>
              <a:t>n</a:t>
            </a:r>
            <a:r>
              <a:rPr spc="5" dirty="0"/>
              <a:t>ce  </a:t>
            </a:r>
            <a:r>
              <a:rPr spc="25" dirty="0"/>
              <a:t>and</a:t>
            </a:r>
            <a:r>
              <a:rPr spc="-85" dirty="0"/>
              <a:t> </a:t>
            </a:r>
            <a:r>
              <a:rPr spc="15" dirty="0"/>
              <a:t>functionality</a:t>
            </a:r>
            <a:r>
              <a:rPr spc="-235" dirty="0"/>
              <a:t> </a:t>
            </a:r>
            <a:r>
              <a:rPr spc="25" dirty="0"/>
              <a:t>of</a:t>
            </a:r>
            <a:r>
              <a:rPr spc="-120" dirty="0"/>
              <a:t> </a:t>
            </a:r>
            <a:r>
              <a:rPr spc="30" dirty="0"/>
              <a:t>the</a:t>
            </a:r>
            <a:r>
              <a:rPr spc="-45" dirty="0"/>
              <a:t> </a:t>
            </a:r>
            <a:r>
              <a:rPr spc="25" dirty="0"/>
              <a:t>app,</a:t>
            </a:r>
            <a:r>
              <a:rPr spc="-175" dirty="0"/>
              <a:t> </a:t>
            </a:r>
            <a:r>
              <a:rPr spc="10" dirty="0"/>
              <a:t>such</a:t>
            </a:r>
            <a:r>
              <a:rPr spc="-10" dirty="0"/>
              <a:t> </a:t>
            </a:r>
            <a:r>
              <a:rPr spc="10" dirty="0"/>
              <a:t>as</a:t>
            </a:r>
            <a:r>
              <a:rPr spc="-5" dirty="0"/>
              <a:t> </a:t>
            </a:r>
            <a:r>
              <a:rPr spc="30" dirty="0"/>
              <a:t>the</a:t>
            </a:r>
            <a:r>
              <a:rPr spc="-120" dirty="0"/>
              <a:t> </a:t>
            </a:r>
            <a:r>
              <a:rPr spc="10" dirty="0"/>
              <a:t>ability</a:t>
            </a:r>
            <a:r>
              <a:rPr spc="-155" dirty="0"/>
              <a:t> </a:t>
            </a:r>
            <a:r>
              <a:rPr spc="25" dirty="0"/>
              <a:t>to</a:t>
            </a:r>
            <a:r>
              <a:rPr spc="-10" dirty="0"/>
              <a:t> </a:t>
            </a:r>
            <a:r>
              <a:rPr spc="5" dirty="0"/>
              <a:t>change</a:t>
            </a:r>
            <a:r>
              <a:rPr spc="-45" dirty="0"/>
              <a:t> </a:t>
            </a:r>
            <a:r>
              <a:rPr spc="30" dirty="0"/>
              <a:t>the</a:t>
            </a:r>
            <a:r>
              <a:rPr spc="-120" dirty="0"/>
              <a:t> </a:t>
            </a:r>
            <a:r>
              <a:rPr spc="5" dirty="0"/>
              <a:t>font</a:t>
            </a:r>
            <a:r>
              <a:rPr spc="-10" dirty="0"/>
              <a:t> size</a:t>
            </a:r>
            <a:r>
              <a:rPr spc="35" dirty="0"/>
              <a:t> </a:t>
            </a:r>
            <a:r>
              <a:rPr spc="25" dirty="0"/>
              <a:t>or</a:t>
            </a:r>
            <a:r>
              <a:rPr spc="-120" dirty="0"/>
              <a:t> </a:t>
            </a:r>
            <a:r>
              <a:rPr spc="30" dirty="0"/>
              <a:t>color </a:t>
            </a:r>
            <a:r>
              <a:rPr spc="-484" dirty="0"/>
              <a:t> </a:t>
            </a:r>
            <a:r>
              <a:rPr dirty="0"/>
              <a:t>scheme.</a:t>
            </a:r>
          </a:p>
          <a:p>
            <a:pPr marL="20320" marR="635000">
              <a:lnSpc>
                <a:spcPct val="100000"/>
              </a:lnSpc>
              <a:spcBef>
                <a:spcPts val="10"/>
              </a:spcBef>
              <a:buSzPct val="95000"/>
              <a:buAutoNum type="arabicPeriod" startAt="3"/>
              <a:tabLst>
                <a:tab pos="219710" algn="l"/>
              </a:tabLst>
            </a:pPr>
            <a:r>
              <a:rPr b="1" spc="5" dirty="0">
                <a:latin typeface="Times New Roman"/>
                <a:cs typeface="Times New Roman"/>
              </a:rPr>
              <a:t>Syncing</a:t>
            </a:r>
            <a:r>
              <a:rPr spc="5" dirty="0"/>
              <a:t>:</a:t>
            </a:r>
            <a:r>
              <a:rPr spc="-165" dirty="0"/>
              <a:t> </a:t>
            </a:r>
            <a:r>
              <a:rPr spc="15" dirty="0"/>
              <a:t>A</a:t>
            </a:r>
            <a:r>
              <a:rPr spc="-165" dirty="0"/>
              <a:t> </a:t>
            </a:r>
            <a:r>
              <a:rPr spc="30" dirty="0"/>
              <a:t>notelog</a:t>
            </a:r>
            <a:r>
              <a:rPr spc="-220" dirty="0"/>
              <a:t> </a:t>
            </a:r>
            <a:r>
              <a:rPr spc="25" dirty="0"/>
              <a:t>should</a:t>
            </a:r>
            <a:r>
              <a:rPr spc="-170" dirty="0"/>
              <a:t> </a:t>
            </a:r>
            <a:r>
              <a:rPr spc="-10" dirty="0"/>
              <a:t>have</a:t>
            </a:r>
            <a:r>
              <a:rPr spc="20" dirty="0"/>
              <a:t> </a:t>
            </a:r>
            <a:r>
              <a:rPr spc="30" dirty="0"/>
              <a:t>the</a:t>
            </a:r>
            <a:r>
              <a:rPr spc="-120" dirty="0"/>
              <a:t> </a:t>
            </a:r>
            <a:r>
              <a:rPr spc="10" dirty="0"/>
              <a:t>ability</a:t>
            </a:r>
            <a:r>
              <a:rPr spc="-165" dirty="0"/>
              <a:t> </a:t>
            </a:r>
            <a:r>
              <a:rPr spc="25" dirty="0"/>
              <a:t>to</a:t>
            </a:r>
            <a:r>
              <a:rPr spc="-15" dirty="0"/>
              <a:t> </a:t>
            </a:r>
            <a:r>
              <a:rPr dirty="0"/>
              <a:t>sync</a:t>
            </a:r>
            <a:r>
              <a:rPr spc="-50" dirty="0"/>
              <a:t> </a:t>
            </a:r>
            <a:r>
              <a:rPr spc="25" dirty="0"/>
              <a:t>notes</a:t>
            </a:r>
            <a:r>
              <a:rPr spc="-165" dirty="0"/>
              <a:t> </a:t>
            </a:r>
            <a:r>
              <a:rPr spc="5" dirty="0"/>
              <a:t>across</a:t>
            </a:r>
            <a:r>
              <a:rPr spc="-85" dirty="0"/>
              <a:t> </a:t>
            </a:r>
            <a:r>
              <a:rPr spc="-5" dirty="0"/>
              <a:t>different </a:t>
            </a:r>
            <a:r>
              <a:rPr spc="-484" dirty="0"/>
              <a:t> </a:t>
            </a:r>
            <a:r>
              <a:rPr spc="-10" dirty="0"/>
              <a:t>devices </a:t>
            </a:r>
            <a:r>
              <a:rPr spc="25" dirty="0"/>
              <a:t>and </a:t>
            </a:r>
            <a:r>
              <a:rPr spc="5" dirty="0"/>
              <a:t>platforms, </a:t>
            </a:r>
            <a:r>
              <a:rPr spc="15" dirty="0"/>
              <a:t>ensuring </a:t>
            </a:r>
            <a:r>
              <a:rPr spc="25" dirty="0"/>
              <a:t>that </a:t>
            </a:r>
            <a:r>
              <a:rPr spc="10" dirty="0"/>
              <a:t>users can </a:t>
            </a:r>
            <a:r>
              <a:rPr spc="5" dirty="0"/>
              <a:t>access </a:t>
            </a:r>
            <a:r>
              <a:rPr spc="15" dirty="0"/>
              <a:t>their </a:t>
            </a:r>
            <a:r>
              <a:rPr spc="30" dirty="0"/>
              <a:t>notes </a:t>
            </a:r>
            <a:r>
              <a:rPr dirty="0"/>
              <a:t>from </a:t>
            </a:r>
            <a:r>
              <a:rPr spc="5" dirty="0"/>
              <a:t> </a:t>
            </a:r>
            <a:r>
              <a:rPr spc="10" dirty="0"/>
              <a:t>anywhere.</a:t>
            </a:r>
          </a:p>
          <a:p>
            <a:pPr marL="218440" indent="-198755">
              <a:lnSpc>
                <a:spcPct val="100000"/>
              </a:lnSpc>
              <a:spcBef>
                <a:spcPts val="10"/>
              </a:spcBef>
              <a:buSzPct val="95000"/>
              <a:buAutoNum type="arabicPeriod" startAt="3"/>
              <a:tabLst>
                <a:tab pos="219710" algn="l"/>
              </a:tabLst>
            </a:pPr>
            <a:r>
              <a:rPr b="1" spc="10" dirty="0">
                <a:latin typeface="Times New Roman"/>
                <a:cs typeface="Times New Roman"/>
              </a:rPr>
              <a:t>Security</a:t>
            </a:r>
            <a:r>
              <a:rPr spc="10" dirty="0"/>
              <a:t>:</a:t>
            </a:r>
            <a:r>
              <a:rPr spc="-240" dirty="0"/>
              <a:t> </a:t>
            </a:r>
            <a:r>
              <a:rPr spc="15" dirty="0"/>
              <a:t>A</a:t>
            </a:r>
            <a:r>
              <a:rPr spc="-85" dirty="0"/>
              <a:t> </a:t>
            </a:r>
            <a:r>
              <a:rPr spc="20" dirty="0"/>
              <a:t>notelog</a:t>
            </a:r>
            <a:r>
              <a:rPr spc="-225" dirty="0"/>
              <a:t> </a:t>
            </a:r>
            <a:r>
              <a:rPr spc="25" dirty="0"/>
              <a:t>should</a:t>
            </a:r>
            <a:r>
              <a:rPr spc="-165" dirty="0"/>
              <a:t> </a:t>
            </a:r>
            <a:r>
              <a:rPr spc="25" dirty="0"/>
              <a:t>be</a:t>
            </a:r>
            <a:r>
              <a:rPr spc="-45" dirty="0"/>
              <a:t> </a:t>
            </a:r>
            <a:r>
              <a:rPr spc="5" dirty="0"/>
              <a:t>secure,</a:t>
            </a:r>
            <a:r>
              <a:rPr spc="-110" dirty="0"/>
              <a:t> </a:t>
            </a:r>
            <a:r>
              <a:rPr spc="-5" dirty="0"/>
              <a:t>with</a:t>
            </a:r>
            <a:r>
              <a:rPr spc="-10" dirty="0"/>
              <a:t> </a:t>
            </a:r>
            <a:r>
              <a:rPr spc="5" dirty="0"/>
              <a:t>features</a:t>
            </a:r>
            <a:r>
              <a:rPr spc="-85" dirty="0"/>
              <a:t> </a:t>
            </a:r>
            <a:r>
              <a:rPr spc="10" dirty="0"/>
              <a:t>such</a:t>
            </a:r>
            <a:r>
              <a:rPr spc="-90" dirty="0"/>
              <a:t> </a:t>
            </a:r>
            <a:r>
              <a:rPr spc="10" dirty="0"/>
              <a:t>as</a:t>
            </a:r>
            <a:r>
              <a:rPr spc="-15" dirty="0"/>
              <a:t> </a:t>
            </a:r>
            <a:r>
              <a:rPr spc="15" dirty="0"/>
              <a:t>encryption</a:t>
            </a:r>
            <a:r>
              <a:rPr spc="-170" dirty="0"/>
              <a:t> </a:t>
            </a:r>
            <a:r>
              <a:rPr spc="20" dirty="0"/>
              <a:t>and</a:t>
            </a:r>
          </a:p>
          <a:p>
            <a:pPr marL="20320">
              <a:lnSpc>
                <a:spcPct val="100000"/>
              </a:lnSpc>
            </a:pPr>
            <a:r>
              <a:rPr spc="5" dirty="0"/>
              <a:t>password</a:t>
            </a:r>
            <a:r>
              <a:rPr spc="-85" dirty="0"/>
              <a:t> </a:t>
            </a:r>
            <a:r>
              <a:rPr spc="20" dirty="0"/>
              <a:t>protection</a:t>
            </a:r>
            <a:r>
              <a:rPr spc="-229" dirty="0"/>
              <a:t> </a:t>
            </a:r>
            <a:r>
              <a:rPr spc="25" dirty="0"/>
              <a:t>to</a:t>
            </a:r>
            <a:r>
              <a:rPr spc="-80" dirty="0"/>
              <a:t> </a:t>
            </a:r>
            <a:r>
              <a:rPr spc="15" dirty="0"/>
              <a:t>ensure</a:t>
            </a:r>
            <a:r>
              <a:rPr spc="-120" dirty="0"/>
              <a:t> </a:t>
            </a:r>
            <a:r>
              <a:rPr spc="25" dirty="0"/>
              <a:t>that</a:t>
            </a:r>
            <a:r>
              <a:rPr spc="-80" dirty="0"/>
              <a:t> </a:t>
            </a:r>
            <a:r>
              <a:rPr spc="-15" dirty="0"/>
              <a:t>sensitive</a:t>
            </a:r>
            <a:r>
              <a:rPr spc="35" dirty="0"/>
              <a:t> </a:t>
            </a:r>
            <a:r>
              <a:rPr dirty="0"/>
              <a:t>information</a:t>
            </a:r>
            <a:r>
              <a:rPr spc="-5" dirty="0"/>
              <a:t> </a:t>
            </a:r>
            <a:r>
              <a:rPr spc="-15" dirty="0"/>
              <a:t>is</a:t>
            </a:r>
            <a:r>
              <a:rPr spc="-5" dirty="0"/>
              <a:t> </a:t>
            </a:r>
            <a:r>
              <a:rPr spc="10" dirty="0"/>
              <a:t>kept</a:t>
            </a:r>
            <a:r>
              <a:rPr spc="-85" dirty="0"/>
              <a:t> </a:t>
            </a:r>
            <a:r>
              <a:rPr spc="-15" dirty="0"/>
              <a:t>safe.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860665" cy="430887"/>
          </a:xfrm>
        </p:spPr>
        <p:txBody>
          <a:bodyPr/>
          <a:lstStyle/>
          <a:p>
            <a:r>
              <a:rPr lang="en-US" sz="2800" b="1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Types Of the Note Log:</a:t>
            </a:r>
            <a:endParaRPr 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7753984" cy="2277547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Traditional paper </a:t>
            </a:r>
            <a:r>
              <a:rPr lang="en-US" sz="2400" dirty="0" smtClean="0"/>
              <a:t>Note logs</a:t>
            </a:r>
            <a:endParaRPr lang="en-US" sz="24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Digital </a:t>
            </a:r>
            <a:r>
              <a:rPr lang="en-US" sz="2400" dirty="0" smtClean="0"/>
              <a:t>Note logs</a:t>
            </a:r>
            <a:endParaRPr lang="en-US" sz="24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Hybrid N</a:t>
            </a:r>
            <a:r>
              <a:rPr lang="en-US" sz="2400" dirty="0" smtClean="0"/>
              <a:t>ote logs</a:t>
            </a:r>
            <a:endParaRPr lang="en-US" sz="24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Specialized </a:t>
            </a:r>
            <a:r>
              <a:rPr lang="en-US" sz="2400" dirty="0" smtClean="0"/>
              <a:t>Note logs </a:t>
            </a:r>
            <a:r>
              <a:rPr lang="en-US" sz="2400" dirty="0"/>
              <a:t>for specific </a:t>
            </a:r>
            <a:r>
              <a:rPr lang="en-US" sz="2400" dirty="0" smtClean="0"/>
              <a:t>purposes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Etc………………………………………</a:t>
            </a: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051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" y="335280"/>
            <a:ext cx="7848600" cy="492443"/>
          </a:xfrm>
        </p:spPr>
        <p:txBody>
          <a:bodyPr/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Advantages of Using a </a:t>
            </a:r>
            <a:r>
              <a:rPr lang="en-US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Notelog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0391" cy="1785104"/>
          </a:xfrm>
        </p:spPr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400" dirty="0"/>
              <a:t>Enhances memory retention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/>
              <a:t>Increases productivity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/>
              <a:t>Improves focus and attention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/>
              <a:t>Enables easy access to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12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734" y="274955"/>
            <a:ext cx="114490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35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3200" spc="20" dirty="0">
                <a:solidFill>
                  <a:srgbClr val="000000"/>
                </a:solidFill>
                <a:latin typeface="Times New Roman"/>
                <a:cs typeface="Times New Roman"/>
              </a:rPr>
              <a:t>ODE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3776" y="0"/>
            <a:ext cx="632764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0"/>
            <a:ext cx="57912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635</Words>
  <Application>Microsoft Office PowerPoint</Application>
  <PresentationFormat>On-screen Show (4:3)</PresentationFormat>
  <Paragraphs>73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Front End Engineering-I Project</vt:lpstr>
      <vt:lpstr>Table of Contents</vt:lpstr>
      <vt:lpstr>Introduction</vt:lpstr>
      <vt:lpstr>Problem Statement</vt:lpstr>
      <vt:lpstr>Technical Details</vt:lpstr>
      <vt:lpstr>Key Features</vt:lpstr>
      <vt:lpstr>Types Of the Note Log:</vt:lpstr>
      <vt:lpstr>Advantages of Using a Notelog</vt:lpstr>
      <vt:lpstr>CODE</vt:lpstr>
      <vt:lpstr>PowerPoint Presentation</vt:lpstr>
      <vt:lpstr>Solution</vt:lpstr>
      <vt:lpstr>Solution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References/Links used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 End Engineering-I Project</dc:title>
  <dc:creator>Rahul Singh</dc:creator>
  <cp:lastModifiedBy>Rahul Singh</cp:lastModifiedBy>
  <cp:revision>7</cp:revision>
  <dcterms:created xsi:type="dcterms:W3CDTF">2023-05-04T04:29:02Z</dcterms:created>
  <dcterms:modified xsi:type="dcterms:W3CDTF">2023-05-28T06:56:47Z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2023-05-01T00:00:00Z</vt:filetime>
  </property>
  <property fmtid="{D5CDD505-2E9C-101B-9397-08002B2CF9AE}" pid="3" name="Creator">
    <vt:lpwstr>PDFium</vt:lpwstr>
  </property>
  <property fmtid="{D5CDD505-2E9C-101B-9397-08002B2CF9AE}" pid="4" name="LastSaved">
    <vt:filetime>2023-05-01T00:00:00Z</vt:filetime>
  </property>
</Properties>
</file>