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465536df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465536df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465536df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465536df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465536df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465536df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465536df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465536df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465536df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465536df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Tasty Foods Inc Case study solution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048027" y="4347800"/>
            <a:ext cx="2534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latin typeface="Times New Roman"/>
                <a:ea typeface="Times New Roman"/>
                <a:cs typeface="Times New Roman"/>
                <a:sym typeface="Times New Roman"/>
              </a:rPr>
              <a:t>Rahul Kumar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72250"/>
            <a:ext cx="1818850" cy="181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3650" y="3139550"/>
            <a:ext cx="1851550" cy="18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0575" y="3376342"/>
            <a:ext cx="2534101" cy="1410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7650" y="1369200"/>
            <a:ext cx="7688700" cy="3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the given scenario and the above assumptions, I have deduced the following generic problems one might face, from a customer’s perspective, in a typical food court.</a:t>
            </a:r>
            <a:endParaRPr b="1" sz="11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Times New Roman"/>
              <a:buChar char="●"/>
            </a:pPr>
            <a:r>
              <a:rPr lang="en-GB" sz="11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Due to the small size of the food court, it will be very easy to explore the entire area and the food vendors.</a:t>
            </a:r>
            <a:endParaRPr sz="11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Times New Roman"/>
              <a:buChar char="●"/>
            </a:pPr>
            <a:r>
              <a:rPr lang="en-GB" sz="11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Finding a clean and sanitized table won’t be an easy task.</a:t>
            </a:r>
            <a:endParaRPr sz="11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Times New Roman"/>
              <a:buChar char="●"/>
            </a:pPr>
            <a:r>
              <a:rPr lang="en-GB" sz="11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After placing an order, there is no system that lets the customer know about the status of the order.</a:t>
            </a:r>
            <a:endParaRPr sz="11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Times New Roman"/>
              <a:buChar char="●"/>
            </a:pPr>
            <a:r>
              <a:rPr lang="en-GB" sz="11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customer is always looking at the counter to check his/her token number, which thereby reduces the customer experience.</a:t>
            </a:r>
            <a:endParaRPr sz="11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Times New Roman"/>
              <a:buChar char="●"/>
            </a:pPr>
            <a:r>
              <a:rPr lang="en-GB" sz="11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is very difficult for a customer to order more food while he/she is already eating because if they have to, they would again need to wait in a long queue.</a:t>
            </a:r>
            <a:endParaRPr sz="11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232025" y="1341900"/>
            <a:ext cx="8240700" cy="3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41">
                <a:latin typeface="Times New Roman"/>
                <a:ea typeface="Times New Roman"/>
                <a:cs typeface="Times New Roman"/>
                <a:sym typeface="Times New Roman"/>
              </a:rPr>
              <a:t>Automate and streamline Order intake and delivery Enhance customer experience</a:t>
            </a:r>
            <a:endParaRPr b="1" sz="404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3641">
                <a:latin typeface="Times New Roman"/>
                <a:ea typeface="Times New Roman"/>
                <a:cs typeface="Times New Roman"/>
                <a:sym typeface="Times New Roman"/>
              </a:rPr>
              <a:t>Step-1: Enter Hi-tech mall</a:t>
            </a:r>
            <a:endParaRPr b="1" sz="364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3641">
                <a:latin typeface="Times New Roman"/>
                <a:ea typeface="Times New Roman"/>
                <a:cs typeface="Times New Roman"/>
                <a:sym typeface="Times New Roman"/>
              </a:rPr>
              <a:t>Step-2: Log-in to the Tasty Foods Inc app</a:t>
            </a:r>
            <a:endParaRPr b="1" sz="364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3641">
                <a:latin typeface="Times New Roman"/>
                <a:ea typeface="Times New Roman"/>
                <a:cs typeface="Times New Roman"/>
                <a:sym typeface="Times New Roman"/>
              </a:rPr>
              <a:t>Step-3: Check seat availability</a:t>
            </a:r>
            <a:endParaRPr b="1" sz="364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3641">
                <a:latin typeface="Times New Roman"/>
                <a:ea typeface="Times New Roman"/>
                <a:cs typeface="Times New Roman"/>
                <a:sym typeface="Times New Roman"/>
              </a:rPr>
              <a:t>Step-4: View a list of restaurants</a:t>
            </a:r>
            <a:endParaRPr b="1" sz="364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3641">
                <a:latin typeface="Times New Roman"/>
                <a:ea typeface="Times New Roman"/>
                <a:cs typeface="Times New Roman"/>
                <a:sym typeface="Times New Roman"/>
              </a:rPr>
              <a:t>Step-5: Choose a restaurant  </a:t>
            </a:r>
            <a:endParaRPr b="1" sz="364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3641">
                <a:latin typeface="Times New Roman"/>
                <a:ea typeface="Times New Roman"/>
                <a:cs typeface="Times New Roman"/>
                <a:sym typeface="Times New Roman"/>
              </a:rPr>
              <a:t>Step-6: Select Dish</a:t>
            </a:r>
            <a:endParaRPr b="1" sz="364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3641">
                <a:latin typeface="Times New Roman"/>
                <a:ea typeface="Times New Roman"/>
                <a:cs typeface="Times New Roman"/>
                <a:sym typeface="Times New Roman"/>
              </a:rPr>
              <a:t>Step-7: Pay for your order</a:t>
            </a:r>
            <a:endParaRPr b="1" sz="364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3641">
                <a:latin typeface="Times New Roman"/>
                <a:ea typeface="Times New Roman"/>
                <a:cs typeface="Times New Roman"/>
                <a:sym typeface="Times New Roman"/>
              </a:rPr>
              <a:t>Step-8: Receive Order Acceptance</a:t>
            </a:r>
            <a:endParaRPr b="1" sz="364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3641">
                <a:latin typeface="Times New Roman"/>
                <a:ea typeface="Times New Roman"/>
                <a:cs typeface="Times New Roman"/>
                <a:sym typeface="Times New Roman"/>
              </a:rPr>
              <a:t>Step-9 :Receive Order Completion</a:t>
            </a:r>
            <a:endParaRPr b="1" sz="364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3641">
                <a:latin typeface="Times New Roman"/>
                <a:ea typeface="Times New Roman"/>
                <a:cs typeface="Times New Roman"/>
                <a:sym typeface="Times New Roman"/>
              </a:rPr>
              <a:t>Step-10: View Navigation towards the restaurant</a:t>
            </a:r>
            <a:endParaRPr b="1" sz="364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3641">
                <a:latin typeface="Times New Roman"/>
                <a:ea typeface="Times New Roman"/>
                <a:cs typeface="Times New Roman"/>
                <a:sym typeface="Times New Roman"/>
              </a:rPr>
              <a:t>Step-11: Receive Order.</a:t>
            </a:r>
            <a:endParaRPr b="1" sz="364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50" y="570125"/>
            <a:ext cx="8041625" cy="44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00" y="514025"/>
            <a:ext cx="8238571" cy="46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1544600" y="2038475"/>
            <a:ext cx="6502800" cy="2261100"/>
          </a:xfrm>
          <a:prstGeom prst="rect">
            <a:avLst/>
          </a:prstGeom>
          <a:gradFill>
            <a:gsLst>
              <a:gs pos="0">
                <a:srgbClr val="E4FFF8"/>
              </a:gs>
              <a:gs pos="100000">
                <a:srgbClr val="66FBD6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2900">
                <a:latin typeface="Times New Roman"/>
                <a:ea typeface="Times New Roman"/>
                <a:cs typeface="Times New Roman"/>
                <a:sym typeface="Times New Roman"/>
              </a:rPr>
              <a:t>Thanks 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