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8288000" cy="10287000"/>
  <p:notesSz cx="6858000" cy="9144000"/>
  <p:embeddedFontLst>
    <p:embeddedFont>
      <p:font typeface="Aptos Display" panose="020B0004020202020204" pitchFamily="34" charset="0"/>
      <p:regular r:id="rId12"/>
      <p:bold r:id="rId13"/>
      <p:italic r:id="rId14"/>
      <p:boldItalic r:id="rId15"/>
    </p:embeddedFont>
    <p:embeddedFont>
      <p:font typeface="Arimo" panose="020B0604020202020204" charset="0"/>
      <p:regular r:id="rId16"/>
    </p:embeddedFont>
    <p:embeddedFont>
      <p:font typeface="Arimo 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unito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86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38519" y="1762125"/>
            <a:ext cx="8333175" cy="338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20"/>
              </a:lnSpc>
            </a:pPr>
            <a:r>
              <a:rPr lang="en-US" sz="8850">
                <a:solidFill>
                  <a:srgbClr val="000000"/>
                </a:solidFill>
                <a:latin typeface="Arimo Bold"/>
              </a:rPr>
              <a:t>Next.js 13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Your Odyssey into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Full Stack Mastery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19" y="5467044"/>
            <a:ext cx="5974050" cy="5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4A86E8"/>
                </a:solidFill>
                <a:latin typeface="Nunito Bold"/>
              </a:rPr>
              <a:t>SME: </a:t>
            </a:r>
            <a:r>
              <a:rPr lang="en-US" sz="3600">
                <a:solidFill>
                  <a:srgbClr val="000000"/>
                </a:solidFill>
                <a:latin typeface="Nunito Bold"/>
              </a:rPr>
              <a:t>Sarthak S Kumar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8519" y="6786710"/>
            <a:ext cx="7423310" cy="642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351C75"/>
                </a:solidFill>
                <a:latin typeface="Nunito Bold"/>
              </a:rPr>
              <a:t>Real time chat application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8519" y="7601269"/>
            <a:ext cx="430905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4A86E8"/>
                </a:solidFill>
                <a:latin typeface="Nunito Bold"/>
              </a:rPr>
              <a:t>7-10-23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8519" y="8382319"/>
            <a:ext cx="7423311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5E17EB"/>
                </a:solidFill>
                <a:latin typeface="Nunito Bold"/>
              </a:rPr>
              <a:t>Rahul Senthil Kumar (PES2202300459)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8519" y="8873027"/>
            <a:ext cx="8915081" cy="457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5E17EB"/>
                </a:solidFill>
                <a:latin typeface="Nunito Bold"/>
              </a:rPr>
              <a:t>Ram </a:t>
            </a:r>
            <a:r>
              <a:rPr lang="en-US" sz="3000" dirty="0" err="1">
                <a:solidFill>
                  <a:srgbClr val="5E17EB"/>
                </a:solidFill>
                <a:latin typeface="Nunito Bold"/>
              </a:rPr>
              <a:t>Prakhyath</a:t>
            </a:r>
            <a:r>
              <a:rPr lang="en-US" sz="3000" dirty="0">
                <a:solidFill>
                  <a:srgbClr val="5E17EB"/>
                </a:solidFill>
                <a:latin typeface="Nunito Bold"/>
              </a:rPr>
              <a:t> Annamreddy (PES2202300355)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1059275" cy="4090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3200" b="0" i="0" dirty="0">
                <a:effectLst/>
                <a:latin typeface="Aptos Display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this project, we've created a chat app that works like a virtual meeting place. It lets people chat and hang out online in real-time, just like talking in person. It's simple to use, from the moment you log in to having fun conversations, and you can easily log out when you're finished. It's like a cool virtual hangout spot for chatting with friends.</a:t>
            </a:r>
            <a:endParaRPr lang="en-US" sz="3000" dirty="0">
              <a:latin typeface="Aptos Display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Introduction/Abstract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1059275" cy="337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31" lvl="1" indent="-457200" algn="l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Can be used for real time communication between multiple people from different parts of the world. </a:t>
            </a:r>
          </a:p>
          <a:p>
            <a:pPr marL="592931" lvl="1" indent="-457200" algn="l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Can be hosted temporarily using a temporary https link using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ngrok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. </a:t>
            </a:r>
            <a:br>
              <a:rPr lang="en-US" sz="3000" dirty="0">
                <a:solidFill>
                  <a:srgbClr val="000000"/>
                </a:solidFill>
                <a:latin typeface="Arimo"/>
              </a:rPr>
            </a:br>
            <a:endParaRPr lang="en-US" sz="300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Applications/Innovation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err="1"/>
              <a:t>peo</a:t>
            </a:r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3261575" cy="2684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We have included features like: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*Displaying who are online at the moment.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*A feature which requires you to enter a username before you enter the chat. This username is how you will be identified to other users.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5089700" cy="4069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272" lvl="1" indent="-135636">
              <a:lnSpc>
                <a:spcPts val="54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Aptos Display" panose="020B0004020202020204" pitchFamily="34" charset="0"/>
              </a:rPr>
              <a:t>HTML/CSS </a:t>
            </a:r>
            <a:r>
              <a:rPr lang="en-US" sz="3000" dirty="0">
                <a:solidFill>
                  <a:srgbClr val="000000"/>
                </a:solidFill>
                <a:latin typeface="Aptos Display" panose="020B0004020202020204" pitchFamily="34" charset="0"/>
              </a:rPr>
              <a:t>- for building and designing the framework.</a:t>
            </a:r>
          </a:p>
          <a:p>
            <a:pPr marL="271272" lvl="1" indent="-135636">
              <a:lnSpc>
                <a:spcPts val="54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Aptos Display" panose="020B0004020202020204" pitchFamily="34" charset="0"/>
              </a:rPr>
              <a:t>Javascript</a:t>
            </a:r>
            <a:r>
              <a:rPr lang="en-US" sz="3000" dirty="0">
                <a:solidFill>
                  <a:srgbClr val="000000"/>
                </a:solidFill>
                <a:latin typeface="Aptos Display" panose="020B0004020202020204" pitchFamily="34" charset="0"/>
              </a:rPr>
              <a:t> - for scripting on both the server and client end.</a:t>
            </a:r>
          </a:p>
          <a:p>
            <a:pPr marL="271272" lvl="1" indent="-135636">
              <a:lnSpc>
                <a:spcPts val="5400"/>
              </a:lnSpc>
              <a:buFont typeface="Arial"/>
              <a:buChar char="•"/>
            </a:pPr>
            <a:r>
              <a:rPr lang="en-US" sz="3200" b="1" i="0" dirty="0">
                <a:effectLst/>
                <a:latin typeface="Aptos Display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Express and Socket.io Framework</a:t>
            </a:r>
            <a:r>
              <a:rPr lang="en-US" sz="3200" b="1" dirty="0">
                <a:latin typeface="Aptos Display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>
                <a:latin typeface="Aptos Display" panose="020B0004020202020204" pitchFamily="34" charset="0"/>
              </a:rPr>
              <a:t>-</a:t>
            </a:r>
            <a:r>
              <a:rPr lang="en-US" sz="3200" b="0" i="0" dirty="0">
                <a:effectLst/>
                <a:latin typeface="Aptos Display" panose="020B0004020202020204" pitchFamily="34" charset="0"/>
              </a:rPr>
              <a:t> A library for enabling real-time, bidirectional communication between the server and clients over WebSocket or other transport mechanisms.</a:t>
            </a:r>
          </a:p>
          <a:p>
            <a:pPr marL="271272" lvl="1" indent="-135636">
              <a:lnSpc>
                <a:spcPts val="5400"/>
              </a:lnSpc>
              <a:buFont typeface="Arial"/>
              <a:buChar char="•"/>
            </a:pPr>
            <a:r>
              <a:rPr lang="en-US" sz="3000" b="1" dirty="0">
                <a:latin typeface="Aptos Display" panose="020B0004020202020204" pitchFamily="34" charset="0"/>
              </a:rPr>
              <a:t>Node</a:t>
            </a:r>
            <a:r>
              <a:rPr lang="en-US" sz="3000" dirty="0">
                <a:latin typeface="Aptos Display" panose="020B0004020202020204" pitchFamily="34" charset="0"/>
              </a:rPr>
              <a:t> – for providing runtime environment for the </a:t>
            </a:r>
            <a:r>
              <a:rPr lang="en-US" sz="3000" dirty="0" err="1">
                <a:latin typeface="Aptos Display" panose="020B0004020202020204" pitchFamily="34" charset="0"/>
              </a:rPr>
              <a:t>js</a:t>
            </a:r>
            <a:r>
              <a:rPr lang="en-US" sz="3000" dirty="0">
                <a:latin typeface="Aptos Display" panose="020B0004020202020204" pitchFamily="34" charset="0"/>
              </a:rPr>
              <a:t> code.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Tech Stack and Tools 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5089700" cy="606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54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Login Page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71750-A62D-12C7-2FE5-A92867C0B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78566"/>
            <a:ext cx="12939994" cy="62483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4EADB6D-2BBE-C1E5-9355-5FBA119797C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EB21C-ED8F-E3EF-6535-0520F373C0D4}"/>
              </a:ext>
            </a:extLst>
          </p:cNvPr>
          <p:cNvSpPr txBox="1"/>
          <p:nvPr/>
        </p:nvSpPr>
        <p:spPr>
          <a:xfrm>
            <a:off x="1447800" y="2781300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Aptos Display" panose="020B0004020202020204" pitchFamily="34" charset="0"/>
              </a:rPr>
              <a:t>Chat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5A72B-8C72-6507-2DC9-081F6422C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13" y="3328988"/>
            <a:ext cx="14227773" cy="68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0" y="1028700"/>
            <a:ext cx="18456600" cy="8930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</a:rPr>
              <a:t>Project Structure and Effort</a:t>
            </a:r>
          </a:p>
          <a:p>
            <a:pPr marL="571500" indent="-571500" algn="l">
              <a:lnSpc>
                <a:spcPts val="495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Project Structure</a:t>
            </a:r>
          </a:p>
          <a:p>
            <a:pPr algn="l">
              <a:lnSpc>
                <a:spcPts val="4950"/>
              </a:lnSpc>
            </a:pPr>
            <a:r>
              <a:rPr lang="en-US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     	</a:t>
            </a: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</a:rPr>
              <a:t>/public </a:t>
            </a: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</a:t>
            </a:r>
          </a:p>
          <a:p>
            <a:pPr algn="l">
              <a:lnSpc>
                <a:spcPts val="4950"/>
              </a:lnSpc>
            </a:pP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			client.js</a:t>
            </a:r>
            <a:b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</a:b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			index.html</a:t>
            </a:r>
            <a:b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</a:b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			styles.css</a:t>
            </a:r>
          </a:p>
          <a:p>
            <a:pPr algn="l">
              <a:lnSpc>
                <a:spcPts val="4950"/>
              </a:lnSpc>
            </a:pP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	</a:t>
            </a:r>
            <a:r>
              <a:rPr lang="en-US" sz="3200" dirty="0" err="1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package.json</a:t>
            </a:r>
            <a:b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</a:b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	package-</a:t>
            </a:r>
            <a:r>
              <a:rPr lang="en-US" sz="3200" dirty="0" err="1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lock.json</a:t>
            </a:r>
            <a:b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</a:b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	server.js</a:t>
            </a:r>
            <a:endParaRPr lang="en-US" sz="3200" dirty="0">
              <a:solidFill>
                <a:srgbClr val="000000"/>
              </a:solidFill>
              <a:latin typeface="Aptos Display" panose="020B0004020202020204" pitchFamily="34" charset="0"/>
            </a:endParaRPr>
          </a:p>
          <a:p>
            <a:pPr marL="571500" indent="-571500" algn="l">
              <a:lnSpc>
                <a:spcPts val="495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Project effort</a:t>
            </a: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</a:rPr>
              <a:t>:</a:t>
            </a:r>
          </a:p>
          <a:p>
            <a:pPr lvl="1">
              <a:lnSpc>
                <a:spcPts val="4950"/>
              </a:lnSpc>
            </a:pPr>
            <a:r>
              <a:rPr lang="en-IN" sz="3200" i="0" dirty="0">
                <a:effectLst/>
                <a:latin typeface="Aptos Display" panose="020B0004020202020204" pitchFamily="34" charset="0"/>
              </a:rPr>
              <a:t>Design and UX</a:t>
            </a:r>
          </a:p>
          <a:p>
            <a:pPr lvl="1">
              <a:lnSpc>
                <a:spcPts val="4950"/>
              </a:lnSpc>
            </a:pPr>
            <a:r>
              <a:rPr lang="en-IN" sz="3200" dirty="0">
                <a:solidFill>
                  <a:srgbClr val="000000"/>
                </a:solidFill>
                <a:latin typeface="Aptos Display" panose="020B0004020202020204" pitchFamily="34" charset="0"/>
              </a:rPr>
              <a:t>Frontend Development</a:t>
            </a:r>
            <a:endParaRPr lang="en-US" sz="3200" i="0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  <a:p>
            <a:pPr lvl="1">
              <a:lnSpc>
                <a:spcPts val="4950"/>
              </a:lnSpc>
            </a:pPr>
            <a:r>
              <a:rPr lang="en-IN" sz="3200" i="0" dirty="0">
                <a:effectLst/>
                <a:latin typeface="Aptos Display" panose="020B0004020202020204" pitchFamily="34" charset="0"/>
              </a:rPr>
              <a:t>Backend Development</a:t>
            </a:r>
            <a:endParaRPr lang="en-US" sz="3200" dirty="0">
              <a:solidFill>
                <a:srgbClr val="000000"/>
              </a:solidFill>
              <a:latin typeface="Aptos Display" panose="020B0004020202020204" pitchFamily="34" charset="0"/>
            </a:endParaRPr>
          </a:p>
          <a:p>
            <a:pPr lvl="1">
              <a:lnSpc>
                <a:spcPts val="4950"/>
              </a:lnSpc>
            </a:pPr>
            <a:r>
              <a:rPr lang="en-IN" sz="3200" i="0" dirty="0">
                <a:effectLst/>
                <a:latin typeface="Aptos Display" panose="020B0004020202020204" pitchFamily="34" charset="0"/>
              </a:rPr>
              <a:t>Testing and Debugging</a:t>
            </a:r>
            <a:endParaRPr lang="en-US" sz="3200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287300" y="4181475"/>
            <a:ext cx="15713400" cy="18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000000"/>
                </a:solidFill>
                <a:latin typeface="Arimo Bold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336</Words>
  <Application>Microsoft Office PowerPoint</Application>
  <PresentationFormat>Custom</PresentationFormat>
  <Paragraphs>53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 Display</vt:lpstr>
      <vt:lpstr>Calibri</vt:lpstr>
      <vt:lpstr>Arimo</vt:lpstr>
      <vt:lpstr>Arial</vt:lpstr>
      <vt:lpstr>Arimo Bold</vt:lpstr>
      <vt:lpstr>Nunito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Template</dc:title>
  <dc:creator>Rahul SK</dc:creator>
  <cp:lastModifiedBy>Nagaraj Annamreddy</cp:lastModifiedBy>
  <cp:revision>15</cp:revision>
  <dcterms:created xsi:type="dcterms:W3CDTF">2006-08-16T00:00:00Z</dcterms:created>
  <dcterms:modified xsi:type="dcterms:W3CDTF">2023-10-07T05:05:07Z</dcterms:modified>
  <dc:identifier>DAFwdqjEdTE</dc:identifier>
</cp:coreProperties>
</file>