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3D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b37e8f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b37e8f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b37e8f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b37e8f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9eff8b3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9eff8b3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b45a4c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b45a4c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b37e8f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b37e8f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b37e8f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b37e8f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602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47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39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32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73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354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921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474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1083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4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977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542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639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70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447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91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450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tkinter/music-player-application-using-tkin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sci.tamucc.edu/~cams/projects/523.pdf" TargetMode="External"/><Relationship Id="rId4" Type="http://schemas.openxmlformats.org/officeDocument/2006/relationships/hyperlink" Target="https://codereview.stackexchange.com/questions/152528/music-player-written-in-python-using-pyq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18209"/>
            <a:ext cx="8520600" cy="883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5E3DF"/>
                </a:solidFill>
              </a:rPr>
              <a:t>Music Player</a:t>
            </a:r>
            <a:endParaRPr b="1" dirty="0">
              <a:solidFill>
                <a:srgbClr val="35E3D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27190" y="1872503"/>
            <a:ext cx="8520600" cy="238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      </a:t>
            </a:r>
            <a:r>
              <a:rPr lang="en-GB" sz="2900" dirty="0">
                <a:solidFill>
                  <a:srgbClr val="FFFF00"/>
                </a:solidFill>
              </a:rPr>
              <a:t>48)</a:t>
            </a:r>
            <a:r>
              <a:rPr lang="en-GB" sz="2800" dirty="0" err="1">
                <a:solidFill>
                  <a:schemeClr val="bg1"/>
                </a:solidFill>
                <a:latin typeface="Corbel" panose="020B0503020204020204" pitchFamily="34" charset="0"/>
              </a:rPr>
              <a:t>Siddhesh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 Sunil </a:t>
            </a:r>
            <a:r>
              <a:rPr lang="en-GB" sz="2800" dirty="0" err="1">
                <a:solidFill>
                  <a:schemeClr val="bg1"/>
                </a:solidFill>
                <a:latin typeface="Corbel" panose="020B0503020204020204" pitchFamily="34" charset="0"/>
              </a:rPr>
              <a:t>Boricha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			</a:t>
            </a:r>
            <a:r>
              <a:rPr lang="en-GB" sz="2900" dirty="0">
                <a:solidFill>
                  <a:srgbClr val="FFFF00"/>
                </a:solidFill>
              </a:rPr>
              <a:t>45)</a:t>
            </a:r>
            <a:r>
              <a:rPr lang="en-GB" sz="2800" dirty="0" err="1">
                <a:solidFill>
                  <a:schemeClr val="bg1"/>
                </a:solidFill>
                <a:latin typeface="Corbel" panose="020B0503020204020204" pitchFamily="34" charset="0"/>
              </a:rPr>
              <a:t>Mayuresh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 Anant </a:t>
            </a:r>
            <a:r>
              <a:rPr lang="en-GB" sz="2800" dirty="0" err="1">
                <a:solidFill>
                  <a:schemeClr val="bg1"/>
                </a:solidFill>
                <a:latin typeface="Corbel" panose="020B0503020204020204" pitchFamily="34" charset="0"/>
              </a:rPr>
              <a:t>Samant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endParaRPr sz="2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          </a:t>
            </a:r>
            <a:r>
              <a:rPr lang="en-GB" sz="2900" dirty="0">
                <a:solidFill>
                  <a:srgbClr val="FFFF00"/>
                </a:solidFill>
              </a:rPr>
              <a:t>46)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Rahul Ravindra Gaikwad 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rgbClr val="FFFF00"/>
                </a:solidFill>
              </a:rPr>
              <a:t>50)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Vijay Vinod </a:t>
            </a:r>
            <a:r>
              <a:rPr lang="en-GB" sz="2800" dirty="0" err="1">
                <a:solidFill>
                  <a:schemeClr val="bg1"/>
                </a:solidFill>
                <a:latin typeface="Corbel" panose="020B0503020204020204" pitchFamily="34" charset="0"/>
              </a:rPr>
              <a:t>Kamble</a:t>
            </a:r>
            <a:r>
              <a:rPr lang="en-GB" sz="28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                     					</a:t>
            </a:r>
            <a:r>
              <a:rPr lang="en-GB" sz="2000" dirty="0">
                <a:solidFill>
                  <a:srgbClr val="FFC000"/>
                </a:solidFill>
              </a:rPr>
              <a:t>SEIT SEM - 4</a:t>
            </a:r>
            <a:endParaRPr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36725" y="511590"/>
            <a:ext cx="8520600" cy="80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b="1" dirty="0"/>
              <a:t>Outline</a:t>
            </a:r>
            <a:endParaRPr sz="40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36725" y="2013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-GB" sz="2800" dirty="0"/>
              <a:t>Introduction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-GB" sz="2800" dirty="0"/>
              <a:t>Objectives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-GB" sz="2800" dirty="0"/>
              <a:t>References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36418" y="374072"/>
            <a:ext cx="8395882" cy="997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b="1" dirty="0"/>
              <a:t>Introduction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787236"/>
            <a:ext cx="8520600" cy="335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indent="-355600">
              <a:buSzPts val="2000"/>
            </a:pPr>
            <a:r>
              <a:rPr lang="en-US" sz="5000" dirty="0">
                <a:solidFill>
                  <a:srgbClr val="333333"/>
                </a:solidFill>
                <a:highlight>
                  <a:srgbClr val="FFFFFF"/>
                </a:highlight>
              </a:rPr>
              <a:t>Music plays a very vital role to amplify an individual's life as it is a major medium of entertainment for melody lovers and listeners.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5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5000" dirty="0">
                <a:solidFill>
                  <a:srgbClr val="333333"/>
                </a:solidFill>
                <a:highlight>
                  <a:srgbClr val="FFFFFF"/>
                </a:highlight>
              </a:rPr>
              <a:t>In our daily life, we see every person has a hobby and that is listening to music. </a:t>
            </a:r>
            <a:r>
              <a:rPr lang="en-US" sz="5000" dirty="0">
                <a:solidFill>
                  <a:srgbClr val="404040"/>
                </a:solidFill>
                <a:highlight>
                  <a:srgbClr val="FFFFFF"/>
                </a:highlight>
              </a:rPr>
              <a:t>Music is an important entertainment medium, as</a:t>
            </a:r>
            <a:r>
              <a:rPr lang="en-US" sz="50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5000" dirty="0">
                <a:solidFill>
                  <a:srgbClr val="404040"/>
                </a:solidFill>
                <a:highlight>
                  <a:srgbClr val="FFFFFF"/>
                </a:highlight>
              </a:rPr>
              <a:t>Albert Einstein stated, “life without playing music would be inconceivable”.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●"/>
            </a:pPr>
            <a:r>
              <a:rPr lang="en-US" sz="5000" dirty="0">
                <a:solidFill>
                  <a:srgbClr val="404040"/>
                </a:solidFill>
                <a:highlight>
                  <a:srgbClr val="FFFFFF"/>
                </a:highlight>
              </a:rPr>
              <a:t>The Music player has a collection of free music where users can play, pause and resume music.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Char char="●"/>
            </a:pPr>
            <a:r>
              <a:rPr lang="en-US" sz="5000" dirty="0">
                <a:solidFill>
                  <a:srgbClr val="404040"/>
                </a:solidFill>
                <a:highlight>
                  <a:srgbClr val="FFFFFF"/>
                </a:highlight>
              </a:rPr>
              <a:t>The users can login using his account details and can set up an account very quickly.</a:t>
            </a: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GB" sz="2100" dirty="0">
                <a:solidFill>
                  <a:srgbClr val="424242"/>
                </a:solidFill>
              </a:rPr>
              <a:t>    </a:t>
            </a:r>
            <a:endParaRPr lang="en-GB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53291"/>
            <a:ext cx="8520600" cy="105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b="1" dirty="0"/>
              <a:t>Motivation</a:t>
            </a:r>
            <a:endParaRPr sz="3600"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891145"/>
            <a:ext cx="8520600" cy="232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The main motive behind the project is to provide free music in music player.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400" dirty="0">
                <a:solidFill>
                  <a:srgbClr val="202124"/>
                </a:solidFill>
                <a:latin typeface="+mj-lt"/>
              </a:rPr>
              <a:t>Project will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help users  to have more customized and organized play-lists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699" y="374073"/>
            <a:ext cx="8440225" cy="1101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b="1" dirty="0"/>
              <a:t>Problem Statement</a:t>
            </a:r>
            <a:endParaRPr sz="36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704109"/>
            <a:ext cx="8520600" cy="3265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The music player has a simple and straightforward environment for the users.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The music player also allows the users to browse through the contents to choose music to be played or queued.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It is also hard to keep track of all the songs: sometimes songs that are added and never used, wasting a lot of device memory, and in our system, music is organized using play-list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Users can manually change or update songs in a playlist.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77982" y="353290"/>
            <a:ext cx="8263918" cy="1039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b="1" dirty="0"/>
              <a:t>Objectives</a:t>
            </a:r>
            <a:endParaRPr sz="3600"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735281"/>
            <a:ext cx="8520600" cy="3543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400" dirty="0"/>
              <a:t>The main objective of the project is to create a music player that allows users to play, pause, previous, forward, and resume music.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400" dirty="0"/>
              <a:t>This project also aims at providing user-friendly interface to the users to let them easily use the music player.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400" dirty="0"/>
              <a:t>A playlist is also provided which shows the name of all songs available at the specified location.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6809"/>
            <a:ext cx="8520600" cy="95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b="1" dirty="0"/>
              <a:t>References</a:t>
            </a:r>
            <a:endParaRPr sz="3600" b="1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41125" y="1787236"/>
            <a:ext cx="8383330" cy="259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 dirty="0">
                <a:solidFill>
                  <a:schemeClr val="hlink"/>
                </a:solidFill>
                <a:hlinkClick r:id="rId3"/>
              </a:rPr>
              <a:t>https://www.studytonight.com/tkinter/music-player-application-using-tkinter#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 dirty="0">
                <a:solidFill>
                  <a:schemeClr val="hlink"/>
                </a:solidFill>
                <a:hlinkClick r:id="rId4"/>
              </a:rPr>
              <a:t>https://codereview.stackexchange.com/questions/152528/music-player-written-in-python-using-pyqt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 dirty="0">
                <a:solidFill>
                  <a:schemeClr val="hlink"/>
                </a:solidFill>
                <a:hlinkClick r:id="rId5"/>
              </a:rPr>
              <a:t>https://sci.tamucc.edu/~cams/projects/523.pdf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16B0-AC09-4A09-A0D1-690768727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4800"/>
            <a:ext cx="6951518" cy="1448955"/>
          </a:xfrm>
        </p:spPr>
        <p:txBody>
          <a:bodyPr/>
          <a:lstStyle/>
          <a:p>
            <a:r>
              <a:rPr lang="en-IN" sz="88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251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</TotalTime>
  <Words>366</Words>
  <Application>Microsoft Office PowerPoint</Application>
  <PresentationFormat>On-screen Show (16:9)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Corbel</vt:lpstr>
      <vt:lpstr>Wingdings 3</vt:lpstr>
      <vt:lpstr>Ion Boardroom</vt:lpstr>
      <vt:lpstr>Music Player</vt:lpstr>
      <vt:lpstr>Outline</vt:lpstr>
      <vt:lpstr>Introduction</vt:lpstr>
      <vt:lpstr>Motivation</vt:lpstr>
      <vt:lpstr>Problem Statement</vt:lpstr>
      <vt:lpstr>Objectives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The Mas</dc:creator>
  <cp:lastModifiedBy>The Mas</cp:lastModifiedBy>
  <cp:revision>3</cp:revision>
  <dcterms:modified xsi:type="dcterms:W3CDTF">2021-03-24T04:57:43Z</dcterms:modified>
</cp:coreProperties>
</file>