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7D9FD7AF-FA3C-406D-8CA8-BBD99B1637A9}"/>
    <pc:docChg chg="custSel modSld">
      <pc:chgData name="MAHA LAKSHMI" userId="6f0f25397fedf202" providerId="LiveId" clId="{7D9FD7AF-FA3C-406D-8CA8-BBD99B1637A9}" dt="2024-08-27T06:24:07.715" v="45" actId="478"/>
      <pc:docMkLst>
        <pc:docMk/>
      </pc:docMkLst>
      <pc:sldChg chg="addSp delSp modSp mod">
        <pc:chgData name="MAHA LAKSHMI" userId="6f0f25397fedf202" providerId="LiveId" clId="{7D9FD7AF-FA3C-406D-8CA8-BBD99B1637A9}" dt="2024-08-27T06:24:07.715" v="45" actId="478"/>
        <pc:sldMkLst>
          <pc:docMk/>
          <pc:sldMk cId="0" sldId="256"/>
        </pc:sldMkLst>
        <pc:spChg chg="add del mod">
          <ac:chgData name="MAHA LAKSHMI" userId="6f0f25397fedf202" providerId="LiveId" clId="{7D9FD7AF-FA3C-406D-8CA8-BBD99B1637A9}" dt="2024-08-27T06:24:07.715" v="45" actId="478"/>
          <ac:spMkLst>
            <pc:docMk/>
            <pc:sldMk cId="0" sldId="256"/>
            <ac:spMk id="10" creationId="{F851C02B-103B-5982-2E87-55A5A96BCA8F}"/>
          </ac:spMkLst>
        </pc:spChg>
        <pc:spChg chg="mod">
          <ac:chgData name="MAHA LAKSHMI" userId="6f0f25397fedf202" providerId="LiveId" clId="{7D9FD7AF-FA3C-406D-8CA8-BBD99B1637A9}" dt="2024-08-27T06:18:02.805" v="1" actId="123"/>
          <ac:spMkLst>
            <pc:docMk/>
            <pc:sldMk cId="0" sldId="256"/>
            <ac:spMk id="14" creationId="{D55ADE35-C35B-07C1-F5AA-C33B3DDB802E}"/>
          </ac:spMkLst>
        </pc:spChg>
      </pc:sldChg>
      <pc:sldChg chg="modSp mod">
        <pc:chgData name="MAHA LAKSHMI" userId="6f0f25397fedf202" providerId="LiveId" clId="{7D9FD7AF-FA3C-406D-8CA8-BBD99B1637A9}" dt="2024-08-27T06:18:22.353" v="5" actId="313"/>
        <pc:sldMkLst>
          <pc:docMk/>
          <pc:sldMk cId="0" sldId="259"/>
        </pc:sldMkLst>
        <pc:spChg chg="mod">
          <ac:chgData name="MAHA LAKSHMI" userId="6f0f25397fedf202" providerId="LiveId" clId="{7D9FD7AF-FA3C-406D-8CA8-BBD99B1637A9}" dt="2024-08-27T06:18:22.353" v="5" actId="313"/>
          <ac:spMkLst>
            <pc:docMk/>
            <pc:sldMk cId="0" sldId="259"/>
            <ac:spMk id="13" creationId="{5363AEB9-2724-9034-77FD-711C40838350}"/>
          </ac:spMkLst>
        </pc:spChg>
      </pc:sldChg>
      <pc:sldChg chg="modSp mod">
        <pc:chgData name="MAHA LAKSHMI" userId="6f0f25397fedf202" providerId="LiveId" clId="{7D9FD7AF-FA3C-406D-8CA8-BBD99B1637A9}" dt="2024-08-27T06:18:26.728" v="6" actId="123"/>
        <pc:sldMkLst>
          <pc:docMk/>
          <pc:sldMk cId="0" sldId="260"/>
        </pc:sldMkLst>
        <pc:spChg chg="mod">
          <ac:chgData name="MAHA LAKSHMI" userId="6f0f25397fedf202" providerId="LiveId" clId="{7D9FD7AF-FA3C-406D-8CA8-BBD99B1637A9}" dt="2024-08-27T06:18:26.728" v="6" actId="123"/>
          <ac:spMkLst>
            <pc:docMk/>
            <pc:sldMk cId="0" sldId="260"/>
            <ac:spMk id="11" creationId="{F050B57B-77CA-84FA-9910-3F41C17BBB48}"/>
          </ac:spMkLst>
        </pc:spChg>
      </pc:sldChg>
      <pc:sldChg chg="addSp delSp modSp mod">
        <pc:chgData name="MAHA LAKSHMI" userId="6f0f25397fedf202" providerId="LiveId" clId="{7D9FD7AF-FA3C-406D-8CA8-BBD99B1637A9}" dt="2024-08-27T06:18:46.528" v="14"/>
        <pc:sldMkLst>
          <pc:docMk/>
          <pc:sldMk cId="0" sldId="261"/>
        </pc:sldMkLst>
        <pc:spChg chg="add mod">
          <ac:chgData name="MAHA LAKSHMI" userId="6f0f25397fedf202" providerId="LiveId" clId="{7D9FD7AF-FA3C-406D-8CA8-BBD99B1637A9}" dt="2024-08-27T06:18:46.003" v="12" actId="255"/>
          <ac:spMkLst>
            <pc:docMk/>
            <pc:sldMk cId="0" sldId="261"/>
            <ac:spMk id="9" creationId="{5573673A-B9A5-4C6D-12C2-4D9BF8A27898}"/>
          </ac:spMkLst>
        </pc:spChg>
        <pc:spChg chg="del mod">
          <ac:chgData name="MAHA LAKSHMI" userId="6f0f25397fedf202" providerId="LiveId" clId="{7D9FD7AF-FA3C-406D-8CA8-BBD99B1637A9}" dt="2024-08-27T06:18:46.528" v="14"/>
          <ac:spMkLst>
            <pc:docMk/>
            <pc:sldMk cId="0" sldId="261"/>
            <ac:spMk id="11" creationId="{9E7380E5-13AB-DC6E-CACD-25EA9D66690A}"/>
          </ac:spMkLst>
        </pc:spChg>
      </pc:sldChg>
      <pc:sldChg chg="modSp mod">
        <pc:chgData name="MAHA LAKSHMI" userId="6f0f25397fedf202" providerId="LiveId" clId="{7D9FD7AF-FA3C-406D-8CA8-BBD99B1637A9}" dt="2024-08-27T06:18:55.361" v="16" actId="123"/>
        <pc:sldMkLst>
          <pc:docMk/>
          <pc:sldMk cId="0" sldId="262"/>
        </pc:sldMkLst>
        <pc:spChg chg="mod">
          <ac:chgData name="MAHA LAKSHMI" userId="6f0f25397fedf202" providerId="LiveId" clId="{7D9FD7AF-FA3C-406D-8CA8-BBD99B1637A9}" dt="2024-08-27T06:18:55.361" v="16" actId="123"/>
          <ac:spMkLst>
            <pc:docMk/>
            <pc:sldMk cId="0" sldId="262"/>
            <ac:spMk id="18" creationId="{6B6E22C4-8AFA-20C2-19FB-D4DB47B06713}"/>
          </ac:spMkLst>
        </pc:spChg>
      </pc:sldChg>
      <pc:sldChg chg="addSp delSp modSp mod">
        <pc:chgData name="MAHA LAKSHMI" userId="6f0f25397fedf202" providerId="LiveId" clId="{7D9FD7AF-FA3C-406D-8CA8-BBD99B1637A9}" dt="2024-08-27T06:21:36.812" v="36" actId="1076"/>
        <pc:sldMkLst>
          <pc:docMk/>
          <pc:sldMk cId="0" sldId="264"/>
        </pc:sldMkLst>
        <pc:spChg chg="add mod">
          <ac:chgData name="MAHA LAKSHMI" userId="6f0f25397fedf202" providerId="LiveId" clId="{7D9FD7AF-FA3C-406D-8CA8-BBD99B1637A9}" dt="2024-08-27T06:21:36.812" v="36" actId="1076"/>
          <ac:spMkLst>
            <pc:docMk/>
            <pc:sldMk cId="0" sldId="264"/>
            <ac:spMk id="3" creationId="{AA2A9C91-FEAB-9DDC-5330-16CB96BA11C4}"/>
          </ac:spMkLst>
        </pc:spChg>
        <pc:spChg chg="del mod">
          <ac:chgData name="MAHA LAKSHMI" userId="6f0f25397fedf202" providerId="LiveId" clId="{7D9FD7AF-FA3C-406D-8CA8-BBD99B1637A9}" dt="2024-08-27T06:20:45.478" v="34"/>
          <ac:spMkLst>
            <pc:docMk/>
            <pc:sldMk cId="0" sldId="264"/>
            <ac:spMk id="20" creationId="{509C10CE-6603-00C8-9B2E-6CFC8FE43684}"/>
          </ac:spMkLst>
        </pc:spChg>
      </pc:sldChg>
      <pc:sldChg chg="modSp mod">
        <pc:chgData name="MAHA LAKSHMI" userId="6f0f25397fedf202" providerId="LiveId" clId="{7D9FD7AF-FA3C-406D-8CA8-BBD99B1637A9}" dt="2024-08-27T06:21:43.568" v="38" actId="14100"/>
        <pc:sldMkLst>
          <pc:docMk/>
          <pc:sldMk cId="0" sldId="265"/>
        </pc:sldMkLst>
        <pc:picChg chg="mod">
          <ac:chgData name="MAHA LAKSHMI" userId="6f0f25397fedf202" providerId="LiveId" clId="{7D9FD7AF-FA3C-406D-8CA8-BBD99B1637A9}" dt="2024-08-27T06:21:43.568" v="38" actId="14100"/>
          <ac:picMkLst>
            <pc:docMk/>
            <pc:sldMk cId="0" sldId="265"/>
            <ac:picMk id="13" creationId="{29097114-04DF-1133-C1DE-F35D64C2B186}"/>
          </ac:picMkLst>
        </pc:picChg>
      </pc:sldChg>
      <pc:sldChg chg="modSp mod">
        <pc:chgData name="MAHA LAKSHMI" userId="6f0f25397fedf202" providerId="LiveId" clId="{7D9FD7AF-FA3C-406D-8CA8-BBD99B1637A9}" dt="2024-08-27T06:21:59.243" v="41" actId="255"/>
        <pc:sldMkLst>
          <pc:docMk/>
          <pc:sldMk cId="2986442291" sldId="268"/>
        </pc:sldMkLst>
        <pc:spChg chg="mod">
          <ac:chgData name="MAHA LAKSHMI" userId="6f0f25397fedf202" providerId="LiveId" clId="{7D9FD7AF-FA3C-406D-8CA8-BBD99B1637A9}" dt="2024-08-27T06:21:59.243" v="41" actId="255"/>
          <ac:spMkLst>
            <pc:docMk/>
            <pc:sldMk cId="2986442291" sldId="268"/>
            <ac:spMk id="12" creationId="{EFCBA229-BD63-1F80-327C-6C811928F034}"/>
          </ac:spMkLst>
        </pc:spChg>
      </pc:sldChg>
      <pc:sldChg chg="modSp mod">
        <pc:chgData name="MAHA LAKSHMI" userId="6f0f25397fedf202" providerId="LiveId" clId="{7D9FD7AF-FA3C-406D-8CA8-BBD99B1637A9}" dt="2024-08-27T06:19:21.375" v="23" actId="20577"/>
        <pc:sldMkLst>
          <pc:docMk/>
          <pc:sldMk cId="2720660618" sldId="269"/>
        </pc:sldMkLst>
        <pc:spChg chg="mod">
          <ac:chgData name="MAHA LAKSHMI" userId="6f0f25397fedf202" providerId="LiveId" clId="{7D9FD7AF-FA3C-406D-8CA8-BBD99B1637A9}" dt="2024-08-27T06:19:21.375" v="23" actId="20577"/>
          <ac:spMkLst>
            <pc:docMk/>
            <pc:sldMk cId="2720660618" sldId="269"/>
            <ac:spMk id="6" creationId="{532732F9-0C97-BD95-A49D-C70F1DFB16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3314150"/>
            <a:ext cx="9869742" cy="1938992"/>
          </a:xfrm>
          <a:prstGeom prst="rect">
            <a:avLst/>
          </a:prstGeom>
          <a:noFill/>
        </p:spPr>
        <p:txBody>
          <a:bodyPr wrap="square" rtlCol="0">
            <a:spAutoFit/>
          </a:bodyPr>
          <a:lstStyle/>
          <a:p>
            <a:pPr algn="just"/>
            <a:r>
              <a:rPr lang="en-US" sz="2400" dirty="0"/>
              <a:t>STUDENT NAME:</a:t>
            </a:r>
            <a:r>
              <a:rPr lang="en-IN" sz="2400" dirty="0"/>
              <a:t>RAHUL RITHIK.M </a:t>
            </a:r>
            <a:endParaRPr lang="en-US" sz="2400" dirty="0"/>
          </a:p>
          <a:p>
            <a:pPr algn="just"/>
            <a:r>
              <a:rPr lang="en-US" sz="2400" dirty="0"/>
              <a:t>REGISTER NO:</a:t>
            </a:r>
            <a:r>
              <a:rPr lang="en-IN" sz="2400" dirty="0"/>
              <a:t>122200920,41807DA678DEF17A6DC439C2B5F5C0BD</a:t>
            </a:r>
            <a:endParaRPr lang="en-US" sz="2400" dirty="0"/>
          </a:p>
          <a:p>
            <a:pPr algn="just"/>
            <a:r>
              <a:rPr lang="en-US" sz="2400" dirty="0"/>
              <a:t>DEPARTMENT:</a:t>
            </a:r>
            <a:r>
              <a:rPr lang="en-IN" sz="2400" dirty="0"/>
              <a:t>BACHELOR OF COMMERCE (CORPORATE SECRETARYSHIP)</a:t>
            </a:r>
            <a:endParaRPr lang="en-US" sz="2400" dirty="0"/>
          </a:p>
          <a:p>
            <a:pPr algn="just"/>
            <a:r>
              <a:rPr lang="en-US" sz="2400" dirty="0"/>
              <a:t>COLLEGE</a:t>
            </a:r>
            <a:r>
              <a:rPr lang="en-IN" sz="2400" dirty="0"/>
              <a:t>:K.C.S.KASI NADAR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B6D1A31C-EF8D-A3CE-7218-0AB3EDB2C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907927"/>
            <a:ext cx="4021017" cy="3795254"/>
          </a:xfrm>
          <a:prstGeom prst="rect">
            <a:avLst/>
          </a:prstGeom>
        </p:spPr>
      </p:pic>
      <p:pic>
        <p:nvPicPr>
          <p:cNvPr id="13" name="Picture 12">
            <a:extLst>
              <a:ext uri="{FF2B5EF4-FFF2-40B4-BE49-F238E27FC236}">
                <a16:creationId xmlns:a16="http://schemas.microsoft.com/office/drawing/2014/main" id="{29097114-04DF-1133-C1DE-F35D64C2B1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5315" y="1760203"/>
            <a:ext cx="6043324" cy="40595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FCBA229-BD63-1F80-327C-6C811928F034}"/>
              </a:ext>
            </a:extLst>
          </p:cNvPr>
          <p:cNvSpPr txBox="1"/>
          <p:nvPr/>
        </p:nvSpPr>
        <p:spPr>
          <a:xfrm>
            <a:off x="2297906" y="1478696"/>
            <a:ext cx="4857750" cy="4893647"/>
          </a:xfrm>
          <a:prstGeom prst="rect">
            <a:avLst/>
          </a:prstGeom>
          <a:noFill/>
        </p:spPr>
        <p:txBody>
          <a:bodyPr wrap="square">
            <a:spAutoFit/>
          </a:bodyPr>
          <a:lstStyle/>
          <a:p>
            <a:pPr algn="just"/>
            <a:r>
              <a:rPr lang="en-US" sz="2400" dirty="0"/>
              <a:t>This pie chart showcases a distribution across multiple categories. The dominant category holds a significant 47% share, followed by a 14% portion. Several smaller categories, each contributing between 3% and 8%, comprise the remaining data. In conclusion, the chart highlights a clear dominance of the largest category, while the remaining data is spread across several smaller categories with relatively even distribution.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SATISFACTION LEVEL BASED ON DEPARTMENT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5363AEB9-2724-9034-77FD-711C40838350}"/>
              </a:ext>
            </a:extLst>
          </p:cNvPr>
          <p:cNvSpPr txBox="1"/>
          <p:nvPr/>
        </p:nvSpPr>
        <p:spPr>
          <a:xfrm>
            <a:off x="2048509" y="1531143"/>
            <a:ext cx="4202272" cy="3139321"/>
          </a:xfrm>
          <a:prstGeom prst="rect">
            <a:avLst/>
          </a:prstGeom>
          <a:noFill/>
        </p:spPr>
        <p:txBody>
          <a:bodyPr wrap="square">
            <a:spAutoFit/>
          </a:bodyPr>
          <a:lstStyle/>
          <a:p>
            <a:pPr algn="just"/>
            <a:r>
              <a:rPr lang="en-IN" dirty="0"/>
              <a:t>The problem statement could be framed as: "analyse the employee satisfaction levels across different departments in the organization to identify areas that may require attention to improve overall job satisfaction. "This could involve investigating why certain departments, such as IT or Technical (which seem to have lower satisfaction levels based on the pie chart’s size distribution), have differing levels of satisfaction compared to others.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49" y="1207591"/>
            <a:ext cx="4960143" cy="4524315"/>
          </a:xfrm>
          <a:prstGeom prst="rect">
            <a:avLst/>
          </a:prstGeom>
          <a:noFill/>
        </p:spPr>
        <p:txBody>
          <a:bodyPr wrap="square" rtlCol="0">
            <a:spAutoFit/>
          </a:bodyPr>
          <a:lstStyle/>
          <a:p>
            <a:pPr algn="just"/>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is a pie chart visualizing the distribution of expenses across different categories in a project. The largest slice, representing 47%, indicates that nearly half of the project’s budget is allocated to a single category. The remaining slices range from 3% to 14%, illustrating the allocation of the rest of the budget across various smaller categories.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573673A-B9A5-4C6D-12C2-4D9BF8A27898}"/>
              </a:ext>
            </a:extLst>
          </p:cNvPr>
          <p:cNvSpPr txBox="1"/>
          <p:nvPr/>
        </p:nvSpPr>
        <p:spPr>
          <a:xfrm>
            <a:off x="838200" y="2005213"/>
            <a:ext cx="8313174" cy="3785652"/>
          </a:xfrm>
          <a:prstGeom prst="rect">
            <a:avLst/>
          </a:prstGeom>
          <a:noFill/>
        </p:spPr>
        <p:txBody>
          <a:bodyPr wrap="square">
            <a:spAutoFit/>
          </a:bodyPr>
          <a:lstStyle/>
          <a:p>
            <a:pPr algn="just"/>
            <a:r>
              <a:rPr lang="en-IN" sz="2400" b="0" i="0" dirty="0">
                <a:effectLst/>
                <a:latin typeface="Google Sans"/>
              </a:rPr>
              <a:t>It looks like the end-users in this pie chart are the employees from different departments within a company.
The departments listed are:
Accounting, HR, IT, Management, Marketing, Product Management, Sales, Support, and Technical. It looks like the end-users in this pie chart are the employees from different departments within a company.</a:t>
            </a:r>
          </a:p>
          <a:p>
            <a:pPr algn="just"/>
            <a:r>
              <a:rPr lang="en-IN" sz="2400" b="0" i="0" dirty="0">
                <a:effectLst/>
                <a:latin typeface="Google Sans"/>
              </a:rPr>
              <a:t>The departments listed are:</a:t>
            </a:r>
          </a:p>
          <a:p>
            <a:pPr algn="just"/>
            <a:r>
              <a:rPr lang="en-IN" sz="2400" b="0" i="0" dirty="0">
                <a:effectLst/>
                <a:latin typeface="Google Sans"/>
              </a:rPr>
              <a:t>Accounting, HR, IT, Management, Marketing, Product Management, Sales, Support, and Technical.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8" name="TextBox 17">
            <a:extLst>
              <a:ext uri="{FF2B5EF4-FFF2-40B4-BE49-F238E27FC236}">
                <a16:creationId xmlns:a16="http://schemas.microsoft.com/office/drawing/2014/main" id="{6B6E22C4-8AFA-20C2-19FB-D4DB47B06713}"/>
              </a:ext>
            </a:extLst>
          </p:cNvPr>
          <p:cNvSpPr txBox="1"/>
          <p:nvPr/>
        </p:nvSpPr>
        <p:spPr>
          <a:xfrm>
            <a:off x="3251598" y="2103675"/>
            <a:ext cx="6101952" cy="3693319"/>
          </a:xfrm>
          <a:prstGeom prst="rect">
            <a:avLst/>
          </a:prstGeom>
          <a:noFill/>
        </p:spPr>
        <p:txBody>
          <a:bodyPr wrap="square">
            <a:spAutoFit/>
          </a:bodyPr>
          <a:lstStyle/>
          <a:p>
            <a:pPr algn="just"/>
            <a:r>
              <a:rPr lang="en-US" dirty="0"/>
              <a:t>ALIGNMENT: To enhance the visual presentation of data.</a:t>
            </a:r>
            <a:endParaRPr lang="en-IN" dirty="0"/>
          </a:p>
          <a:p>
            <a:pPr algn="just"/>
            <a:r>
              <a:rPr lang="en-IN" dirty="0"/>
              <a:t>FILTERING: Select any cell within the range.</a:t>
            </a:r>
          </a:p>
          <a:p>
            <a:pPr algn="just"/>
            <a:r>
              <a:rPr lang="en-IN" dirty="0"/>
              <a:t>REMOVE DUPLICATES: Permanently deleting duplicate values
Double tap to add title</a:t>
            </a:r>
          </a:p>
          <a:p>
            <a:pPr algn="just"/>
            <a:r>
              <a:rPr lang="en-IN" dirty="0"/>
              <a:t>CONDITIONAL FORMATTING: Makes it easy to highlight certain values.</a:t>
            </a:r>
          </a:p>
          <a:p>
            <a:pPr algn="just"/>
            <a:r>
              <a:rPr lang="en-IN" dirty="0"/>
              <a:t>BOLD TEXT: This will turn all the text in all selected cells bold</a:t>
            </a:r>
          </a:p>
          <a:p>
            <a:pPr algn="just"/>
            <a:r>
              <a:rPr lang="en-IN" dirty="0"/>
              <a:t>GRAPH: Represent data in a worksheet</a:t>
            </a:r>
          </a:p>
          <a:p>
            <a:pPr algn="just"/>
            <a:r>
              <a:rPr lang="en-IN" dirty="0"/>
              <a:t>PIVOT TABLE: To summarize, analyse, explore and present summary data.</a:t>
            </a:r>
          </a:p>
          <a:p>
            <a:pPr algn="just"/>
            <a:r>
              <a:rPr lang="en-IN" dirty="0"/>
              <a:t>Software filters used along with excel tables or pivot tables over a large amount of data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532732F9-0C97-BD95-A49D-C70F1DFB1617}"/>
              </a:ext>
            </a:extLst>
          </p:cNvPr>
          <p:cNvSpPr txBox="1"/>
          <p:nvPr/>
        </p:nvSpPr>
        <p:spPr>
          <a:xfrm>
            <a:off x="1967508" y="1582340"/>
            <a:ext cx="6101952" cy="3693319"/>
          </a:xfrm>
          <a:prstGeom prst="rect">
            <a:avLst/>
          </a:prstGeom>
          <a:noFill/>
        </p:spPr>
        <p:txBody>
          <a:bodyPr wrap="square">
            <a:spAutoFit/>
          </a:bodyPr>
          <a:lstStyle/>
          <a:p>
            <a:r>
              <a:rPr lang="en-US" dirty="0"/>
              <a:t>AVERAGE_MONTLY_HOURS: This column seems to contain the average number of hours worked per month by an employee. TIME_SPEND_COMPANY: This column likely represents the number of years the employee has worked at the company. WORK_ACCIDENT: This column is likely a binary indicator (0 or 1) of whether the employee has had a work accident. LEFT: This column is probably another binary indicator (0 or 1) showing whether the employee has left the company.PROMOTION_LAST_5YEARS: This column indicates whether the employee has received a promotion in the last five years. POSITION: This column shows the job title of the employee. SALARY: This column shows the salary level of the employee (low, medium, or high).</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A2A9C91-FEAB-9DDC-5330-16CB96BA11C4}"/>
              </a:ext>
            </a:extLst>
          </p:cNvPr>
          <p:cNvSpPr txBox="1"/>
          <p:nvPr/>
        </p:nvSpPr>
        <p:spPr>
          <a:xfrm>
            <a:off x="993221" y="1185148"/>
            <a:ext cx="6100916" cy="4801314"/>
          </a:xfrm>
          <a:prstGeom prst="rect">
            <a:avLst/>
          </a:prstGeom>
          <a:noFill/>
        </p:spPr>
        <p:txBody>
          <a:bodyPr wrap="square">
            <a:spAutoFit/>
          </a:bodyPr>
          <a:lstStyle/>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780</Words>
  <Application>Microsoft Office PowerPoint</Application>
  <PresentationFormat>Widescreen</PresentationFormat>
  <Paragraphs>63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MAHA LAKSHMI</cp:lastModifiedBy>
  <cp:revision>15</cp:revision>
  <dcterms:created xsi:type="dcterms:W3CDTF">2024-03-29T15:07:22Z</dcterms:created>
  <dcterms:modified xsi:type="dcterms:W3CDTF">2024-08-27T06:24:09Z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