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embeddedFontLst>
    <p:embeddedFont>
      <p:font typeface="Average"/>
      <p:regular r:id="rId11"/>
    </p:embeddedFont>
    <p:embeddedFont>
      <p:font typeface="Oswald"/>
      <p:regular r:id="rId12"/>
      <p:bold r:id="rId1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Average-regular.fntdata"/><Relationship Id="rId10" Type="http://schemas.openxmlformats.org/officeDocument/2006/relationships/slide" Target="slides/slide5.xml"/><Relationship Id="rId13" Type="http://schemas.openxmlformats.org/officeDocument/2006/relationships/font" Target="fonts/Oswald-bold.fntdata"/><Relationship Id="rId12" Type="http://schemas.openxmlformats.org/officeDocument/2006/relationships/font" Target="fonts/Oswald-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4322ef7c5a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4322ef7c5a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4322ef7c5a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4322ef7c5a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4322ef7c5a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4322ef7c5a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4322ef7c5a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4322ef7c5a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solidFill>
                  <a:schemeClr val="accent5"/>
                </a:solidFill>
              </a:rPr>
              <a:t>Exploratory Data Analysis on Zomato</a:t>
            </a:r>
            <a:endParaRPr>
              <a:solidFill>
                <a:schemeClr val="accent5"/>
              </a:solidFill>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lang="en"/>
              <a:t>VAASU BHATNAGAR-19BCE1420</a:t>
            </a:r>
            <a:br>
              <a:rPr lang="en"/>
            </a:br>
            <a:r>
              <a:rPr lang="en"/>
              <a:t>RAHUL GARG-19BCE1431</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accent5"/>
                </a:solidFill>
              </a:rPr>
              <a:t>ABSTRACT</a:t>
            </a:r>
            <a:endParaRPr>
              <a:solidFill>
                <a:schemeClr val="accent5"/>
              </a:solidFill>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latin typeface="Oswald"/>
                <a:ea typeface="Oswald"/>
                <a:cs typeface="Oswald"/>
                <a:sym typeface="Oswald"/>
              </a:rPr>
              <a:t>Startups in India become a talk of the town in world business scenario. Youngsters are coming up with innovative concepts to counterpart untouched concerned area of consumers. Currently Indian Online food market is$350billion.Food technology in broad area, online food delivery apps are just part of it. This conceptual study will give more insight about emerging innovative technologies in restaurant industry and strategies followed by online food start-up Zomato.</a:t>
            </a:r>
            <a:endParaRPr>
              <a:latin typeface="Oswald"/>
              <a:ea typeface="Oswald"/>
              <a:cs typeface="Oswald"/>
              <a:sym typeface="Oswa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accent5"/>
                </a:solidFill>
              </a:rPr>
              <a:t>INTRODUCTION</a:t>
            </a:r>
            <a:endParaRPr>
              <a:solidFill>
                <a:schemeClr val="accent5"/>
              </a:solidFill>
            </a:endParaRPr>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a:bodyPr>
          <a:lstStyle/>
          <a:p>
            <a:pPr indent="0" lvl="0" marL="0" rtl="0" algn="l">
              <a:spcBef>
                <a:spcPts val="0"/>
              </a:spcBef>
              <a:spcAft>
                <a:spcPts val="1200"/>
              </a:spcAft>
              <a:buNone/>
            </a:pPr>
            <a:r>
              <a:rPr lang="en">
                <a:latin typeface="Oswald"/>
                <a:ea typeface="Oswald"/>
                <a:cs typeface="Oswald"/>
                <a:sym typeface="Oswald"/>
              </a:rPr>
              <a:t>Online food ordering apps are the media by which local hotels and restaurants ,chefs ,canteens are delivering take away and food parcel directly to consumers footsteps. Due to increase in working young generation in metro cities and hectic work life culture this type of idea is easily spreading. This system has generated a new dimension to working people’s kitchen. Now days consumers are getting more attracted towards online ordering apps rather than home delivery of a specific restaurants. In a process of online food ordering apps there is no human intervention involved which gives it more privacy. Apps are having number of restaurant, chefs kitchens listed with their menu specifically. So the consumers need not to carry pamphlets and menu list for further orders. It gives convenience to order food on click of a button. These apps can be directly downloaded to smart phone which give them more accessibility. By giving your address and profile, payment information account can be created. However the app needs to be downloaded by the customers on their cell phones and register them on the app. Creating profile on apps includes their address and payment information. Apps are having different kind of mode of payments like credit cards, debit cards, cash less accounts and free home delivery. Different apps offer different services, offers, features or restaurants too. Downloaded app used to give some coupons discounts, previous order history, some palette suggestions, recent customers review on restaurants as well as dishes. The market business of Indian food industry is expected to reach $420 billion by 2020, reports BCG</a:t>
            </a:r>
            <a:endParaRPr>
              <a:latin typeface="Oswald"/>
              <a:ea typeface="Oswald"/>
              <a:cs typeface="Oswald"/>
              <a:sym typeface="Oswa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accent5"/>
                </a:solidFill>
              </a:rPr>
              <a:t>METHODOLOGY</a:t>
            </a:r>
            <a:endParaRPr>
              <a:solidFill>
                <a:schemeClr val="accent5"/>
              </a:solidFill>
            </a:endParaRPr>
          </a:p>
        </p:txBody>
      </p:sp>
      <p:sp>
        <p:nvSpPr>
          <p:cNvPr id="78" name="Google Shape;78;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Oswald"/>
                <a:ea typeface="Oswald"/>
                <a:cs typeface="Oswald"/>
                <a:sym typeface="Oswald"/>
              </a:rPr>
              <a:t>Two questionnaires were created for research purposes, one for consumers who eat out or order online through online apps and the other for restaurants that are listed with any online food delivery apps. The majority of the questions focused on the benefits and drawbacks of online food ordering websites. They have demonstrated their point of view from both ends.</a:t>
            </a:r>
            <a:endParaRPr>
              <a:latin typeface="Oswald"/>
              <a:ea typeface="Oswald"/>
              <a:cs typeface="Oswald"/>
              <a:sym typeface="Oswald"/>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accent5"/>
                </a:solidFill>
              </a:rPr>
              <a:t>CONCLUSION</a:t>
            </a:r>
            <a:endParaRPr>
              <a:solidFill>
                <a:schemeClr val="accent5"/>
              </a:solidFill>
            </a:endParaRPr>
          </a:p>
        </p:txBody>
      </p:sp>
      <p:sp>
        <p:nvSpPr>
          <p:cNvPr id="84" name="Google Shape;84;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07916"/>
              </a:lnSpc>
              <a:spcBef>
                <a:spcPts val="0"/>
              </a:spcBef>
              <a:spcAft>
                <a:spcPts val="800"/>
              </a:spcAft>
              <a:buNone/>
            </a:pPr>
            <a:r>
              <a:rPr lang="en" sz="1500">
                <a:solidFill>
                  <a:schemeClr val="dk1"/>
                </a:solidFill>
                <a:latin typeface="Oswald"/>
                <a:ea typeface="Oswald"/>
                <a:cs typeface="Oswald"/>
                <a:sym typeface="Oswald"/>
              </a:rPr>
              <a:t>The feature that most appeals to customers is Doorstep Delivery at any time and from any location. Consumers are most motivated when they receive any Rewards &amp; Cashbacks, followed by loyalty points or benefits.Bad past experience, reviews, and word of mouth are the factors that prevent customers from trying online food delivery apps.This concept with innovation can thrive by providing consistent and effective services.Companies can target Tier 2 cities for business expansion in the future because these cities have a large number of working youth.</a:t>
            </a:r>
            <a:endParaRPr>
              <a:solidFill>
                <a:schemeClr val="dk1"/>
              </a:solidFill>
              <a:latin typeface="Oswald"/>
              <a:ea typeface="Oswald"/>
              <a:cs typeface="Oswald"/>
              <a:sym typeface="Oswald"/>
            </a:endParaRPr>
          </a:p>
        </p:txBody>
      </p:sp>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