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85" d="100"/>
          <a:sy n="85"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1D634-3F54-4D45-A579-C349DB09DF78}"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54FD1-BEDE-4C5D-8305-B86BCC92CA8D}" type="slidenum">
              <a:rPr lang="en-IN" smtClean="0"/>
              <a:t>‹#›</a:t>
            </a:fld>
            <a:endParaRPr lang="en-IN"/>
          </a:p>
        </p:txBody>
      </p:sp>
    </p:spTree>
    <p:extLst>
      <p:ext uri="{BB962C8B-B14F-4D97-AF65-F5344CB8AC3E}">
        <p14:creationId xmlns:p14="http://schemas.microsoft.com/office/powerpoint/2010/main" val="332477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A54FD1-BEDE-4C5D-8305-B86BCC92CA8D}" type="slidenum">
              <a:rPr lang="en-IN" smtClean="0"/>
              <a:t>2</a:t>
            </a:fld>
            <a:endParaRPr lang="en-IN"/>
          </a:p>
        </p:txBody>
      </p:sp>
    </p:spTree>
    <p:extLst>
      <p:ext uri="{BB962C8B-B14F-4D97-AF65-F5344CB8AC3E}">
        <p14:creationId xmlns:p14="http://schemas.microsoft.com/office/powerpoint/2010/main" val="127305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84523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56182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952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2135856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8384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306612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38982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31097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64731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DA186-6524-4710-9B50-A87BA2F97DB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164765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DA186-6524-4710-9B50-A87BA2F97DB0}"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144719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DA186-6524-4710-9B50-A87BA2F97DB0}"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132175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DA186-6524-4710-9B50-A87BA2F97DB0}"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167464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DA186-6524-4710-9B50-A87BA2F97DB0}"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184513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DA186-6524-4710-9B50-A87BA2F97DB0}"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282553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DA186-6524-4710-9B50-A87BA2F97DB0}"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6AA376-7097-4E33-8705-BB3C1CF7C88A}" type="slidenum">
              <a:rPr lang="en-IN" smtClean="0"/>
              <a:t>‹#›</a:t>
            </a:fld>
            <a:endParaRPr lang="en-IN"/>
          </a:p>
        </p:txBody>
      </p:sp>
    </p:spTree>
    <p:extLst>
      <p:ext uri="{BB962C8B-B14F-4D97-AF65-F5344CB8AC3E}">
        <p14:creationId xmlns:p14="http://schemas.microsoft.com/office/powerpoint/2010/main" val="119906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6DA186-6524-4710-9B50-A87BA2F97DB0}" type="datetimeFigureOut">
              <a:rPr lang="en-IN" smtClean="0"/>
              <a:t>09-04-2024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6AA376-7097-4E33-8705-BB3C1CF7C88A}" type="slidenum">
              <a:rPr lang="en-IN" smtClean="0"/>
              <a:t>‹#›</a:t>
            </a:fld>
            <a:endParaRPr lang="en-IN"/>
          </a:p>
        </p:txBody>
      </p:sp>
    </p:spTree>
    <p:extLst>
      <p:ext uri="{BB962C8B-B14F-4D97-AF65-F5344CB8AC3E}">
        <p14:creationId xmlns:p14="http://schemas.microsoft.com/office/powerpoint/2010/main" val="67528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apis.com/auth/gmail.readonl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DAD1-97DC-8C12-3EF0-0475471E006B}"/>
              </a:ext>
            </a:extLst>
          </p:cNvPr>
          <p:cNvSpPr>
            <a:spLocks noGrp="1"/>
          </p:cNvSpPr>
          <p:nvPr>
            <p:ph type="ctrTitle"/>
          </p:nvPr>
        </p:nvSpPr>
        <p:spPr/>
        <p:txBody>
          <a:bodyPr/>
          <a:lstStyle/>
          <a:p>
            <a:r>
              <a:rPr lang="en-IN" sz="4400" b="0" i="0" dirty="0">
                <a:solidFill>
                  <a:srgbClr val="1F1F1F"/>
                </a:solidFill>
                <a:effectLst/>
                <a:highlight>
                  <a:srgbClr val="FFFFFF"/>
                </a:highlight>
                <a:latin typeface="Comic Sans MS" panose="030F0702030302020204" pitchFamily="66" charset="0"/>
              </a:rPr>
              <a:t>Files Comparison </a:t>
            </a:r>
            <a:r>
              <a:rPr lang="en-IN" sz="4400" dirty="0">
                <a:solidFill>
                  <a:srgbClr val="1F1F1F"/>
                </a:solidFill>
                <a:highlight>
                  <a:srgbClr val="FFFFFF"/>
                </a:highlight>
                <a:latin typeface="Comic Sans MS" panose="030F0702030302020204" pitchFamily="66" charset="0"/>
              </a:rPr>
              <a:t>P</a:t>
            </a:r>
            <a:r>
              <a:rPr lang="en-IN" sz="4400" b="0" i="0" dirty="0">
                <a:solidFill>
                  <a:srgbClr val="1F1F1F"/>
                </a:solidFill>
                <a:effectLst/>
                <a:highlight>
                  <a:srgbClr val="FFFFFF"/>
                </a:highlight>
                <a:latin typeface="Comic Sans MS" panose="030F0702030302020204" pitchFamily="66" charset="0"/>
              </a:rPr>
              <a:t>ython </a:t>
            </a:r>
            <a:r>
              <a:rPr lang="en-IN" sz="4400" dirty="0">
                <a:solidFill>
                  <a:srgbClr val="1F1F1F"/>
                </a:solidFill>
                <a:highlight>
                  <a:srgbClr val="FFFFFF"/>
                </a:highlight>
                <a:latin typeface="Comic Sans MS" panose="030F0702030302020204" pitchFamily="66" charset="0"/>
              </a:rPr>
              <a:t>P</a:t>
            </a:r>
            <a:r>
              <a:rPr lang="en-IN" sz="4400" b="0" i="0" dirty="0">
                <a:solidFill>
                  <a:srgbClr val="1F1F1F"/>
                </a:solidFill>
                <a:effectLst/>
                <a:highlight>
                  <a:srgbClr val="FFFFFF"/>
                </a:highlight>
                <a:latin typeface="Comic Sans MS" panose="030F0702030302020204" pitchFamily="66" charset="0"/>
              </a:rPr>
              <a:t>roject</a:t>
            </a:r>
            <a:endParaRPr lang="en-IN" sz="4400" dirty="0">
              <a:latin typeface="Comic Sans MS" panose="030F0702030302020204" pitchFamily="66" charset="0"/>
            </a:endParaRPr>
          </a:p>
        </p:txBody>
      </p:sp>
      <p:sp>
        <p:nvSpPr>
          <p:cNvPr id="3" name="Subtitle 2">
            <a:extLst>
              <a:ext uri="{FF2B5EF4-FFF2-40B4-BE49-F238E27FC236}">
                <a16:creationId xmlns:a16="http://schemas.microsoft.com/office/drawing/2014/main" id="{0FC6936A-F0B9-D176-56E0-300C2B8D92AA}"/>
              </a:ext>
            </a:extLst>
          </p:cNvPr>
          <p:cNvSpPr>
            <a:spLocks noGrp="1"/>
          </p:cNvSpPr>
          <p:nvPr>
            <p:ph type="subTitle" idx="1"/>
          </p:nvPr>
        </p:nvSpPr>
        <p:spPr/>
        <p:txBody>
          <a:bodyPr/>
          <a:lstStyle/>
          <a:p>
            <a:r>
              <a:rPr lang="en-IN" dirty="0"/>
              <a:t>Rahul Choudhary (Intern GNDEC)</a:t>
            </a:r>
          </a:p>
        </p:txBody>
      </p:sp>
    </p:spTree>
    <p:extLst>
      <p:ext uri="{BB962C8B-B14F-4D97-AF65-F5344CB8AC3E}">
        <p14:creationId xmlns:p14="http://schemas.microsoft.com/office/powerpoint/2010/main" val="199349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4915-22A4-8FBE-76F6-80259FEB2FBC}"/>
              </a:ext>
            </a:extLst>
          </p:cNvPr>
          <p:cNvSpPr>
            <a:spLocks noGrp="1"/>
          </p:cNvSpPr>
          <p:nvPr>
            <p:ph type="title"/>
          </p:nvPr>
        </p:nvSpPr>
        <p:spPr>
          <a:xfrm>
            <a:off x="248356" y="248356"/>
            <a:ext cx="8596668" cy="767644"/>
          </a:xfrm>
        </p:spPr>
        <p:txBody>
          <a:bodyPr/>
          <a:lstStyle/>
          <a:p>
            <a:r>
              <a:rPr lang="en-IN" dirty="0"/>
              <a:t>Testing :</a:t>
            </a:r>
          </a:p>
        </p:txBody>
      </p:sp>
      <p:sp>
        <p:nvSpPr>
          <p:cNvPr id="4" name="TextBox 3">
            <a:extLst>
              <a:ext uri="{FF2B5EF4-FFF2-40B4-BE49-F238E27FC236}">
                <a16:creationId xmlns:a16="http://schemas.microsoft.com/office/drawing/2014/main" id="{A4944D03-80C2-605C-97D9-7B0491833AAF}"/>
              </a:ext>
            </a:extLst>
          </p:cNvPr>
          <p:cNvSpPr txBox="1"/>
          <p:nvPr/>
        </p:nvSpPr>
        <p:spPr>
          <a:xfrm>
            <a:off x="248356" y="1016000"/>
            <a:ext cx="6101644" cy="369332"/>
          </a:xfrm>
          <a:prstGeom prst="rect">
            <a:avLst/>
          </a:prstGeom>
          <a:noFill/>
        </p:spPr>
        <p:txBody>
          <a:bodyPr wrap="square">
            <a:spAutoFit/>
          </a:bodyPr>
          <a:lstStyle/>
          <a:p>
            <a:r>
              <a:rPr lang="en-IN" dirty="0"/>
              <a:t>Received Email  :</a:t>
            </a:r>
          </a:p>
        </p:txBody>
      </p:sp>
      <p:pic>
        <p:nvPicPr>
          <p:cNvPr id="6" name="Picture 5">
            <a:extLst>
              <a:ext uri="{FF2B5EF4-FFF2-40B4-BE49-F238E27FC236}">
                <a16:creationId xmlns:a16="http://schemas.microsoft.com/office/drawing/2014/main" id="{245AD670-2B13-868C-74F7-A767E9AE7BFE}"/>
              </a:ext>
            </a:extLst>
          </p:cNvPr>
          <p:cNvPicPr>
            <a:picLocks noChangeAspect="1"/>
          </p:cNvPicPr>
          <p:nvPr/>
        </p:nvPicPr>
        <p:blipFill>
          <a:blip r:embed="rId2"/>
          <a:stretch>
            <a:fillRect/>
          </a:stretch>
        </p:blipFill>
        <p:spPr>
          <a:xfrm>
            <a:off x="331271" y="1783644"/>
            <a:ext cx="9926435" cy="2267266"/>
          </a:xfrm>
          <a:prstGeom prst="rect">
            <a:avLst/>
          </a:prstGeom>
        </p:spPr>
      </p:pic>
    </p:spTree>
    <p:extLst>
      <p:ext uri="{BB962C8B-B14F-4D97-AF65-F5344CB8AC3E}">
        <p14:creationId xmlns:p14="http://schemas.microsoft.com/office/powerpoint/2010/main" val="406047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0B55A-67CD-79CD-CA08-C923F3EBC3B8}"/>
              </a:ext>
            </a:extLst>
          </p:cNvPr>
          <p:cNvSpPr txBox="1"/>
          <p:nvPr/>
        </p:nvSpPr>
        <p:spPr>
          <a:xfrm>
            <a:off x="206022" y="379778"/>
            <a:ext cx="6101644" cy="369332"/>
          </a:xfrm>
          <a:prstGeom prst="rect">
            <a:avLst/>
          </a:prstGeom>
          <a:noFill/>
        </p:spPr>
        <p:txBody>
          <a:bodyPr wrap="square">
            <a:spAutoFit/>
          </a:bodyPr>
          <a:lstStyle/>
          <a:p>
            <a:r>
              <a:rPr lang="en-IN" sz="1800" kern="1200" dirty="0">
                <a:solidFill>
                  <a:srgbClr val="90C226"/>
                </a:solidFill>
                <a:effectLst/>
                <a:latin typeface="Trebuchet MS" panose="020B0603020202020204" pitchFamily="34" charset="0"/>
                <a:ea typeface="+mj-ea"/>
                <a:cs typeface="+mj-cs"/>
              </a:rPr>
              <a:t>Sample Excel File :</a:t>
            </a:r>
            <a:endParaRPr lang="en-IN" dirty="0"/>
          </a:p>
        </p:txBody>
      </p:sp>
      <p:pic>
        <p:nvPicPr>
          <p:cNvPr id="7" name="Picture 6">
            <a:extLst>
              <a:ext uri="{FF2B5EF4-FFF2-40B4-BE49-F238E27FC236}">
                <a16:creationId xmlns:a16="http://schemas.microsoft.com/office/drawing/2014/main" id="{08DC9F00-BEF9-5682-32D1-BA98D67D8A7B}"/>
              </a:ext>
            </a:extLst>
          </p:cNvPr>
          <p:cNvPicPr>
            <a:picLocks noChangeAspect="1"/>
          </p:cNvPicPr>
          <p:nvPr/>
        </p:nvPicPr>
        <p:blipFill>
          <a:blip r:embed="rId2"/>
          <a:stretch>
            <a:fillRect/>
          </a:stretch>
        </p:blipFill>
        <p:spPr>
          <a:xfrm>
            <a:off x="1087692" y="1220308"/>
            <a:ext cx="7672810" cy="2584048"/>
          </a:xfrm>
          <a:prstGeom prst="rect">
            <a:avLst/>
          </a:prstGeom>
        </p:spPr>
      </p:pic>
    </p:spTree>
    <p:extLst>
      <p:ext uri="{BB962C8B-B14F-4D97-AF65-F5344CB8AC3E}">
        <p14:creationId xmlns:p14="http://schemas.microsoft.com/office/powerpoint/2010/main" val="159089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657434-1158-114C-D39A-A30922A2B73E}"/>
              </a:ext>
            </a:extLst>
          </p:cNvPr>
          <p:cNvSpPr txBox="1"/>
          <p:nvPr/>
        </p:nvSpPr>
        <p:spPr>
          <a:xfrm>
            <a:off x="285045" y="447512"/>
            <a:ext cx="6101644" cy="369332"/>
          </a:xfrm>
          <a:prstGeom prst="rect">
            <a:avLst/>
          </a:prstGeom>
          <a:noFill/>
        </p:spPr>
        <p:txBody>
          <a:bodyPr wrap="square">
            <a:spAutoFit/>
          </a:bodyPr>
          <a:lstStyle/>
          <a:p>
            <a:r>
              <a:rPr lang="en-IN" dirty="0">
                <a:solidFill>
                  <a:srgbClr val="90C226"/>
                </a:solidFill>
                <a:latin typeface="Trebuchet MS" panose="020B0603020202020204" pitchFamily="34" charset="0"/>
                <a:ea typeface="+mj-ea"/>
                <a:cs typeface="+mj-cs"/>
              </a:rPr>
              <a:t>Output </a:t>
            </a:r>
            <a:r>
              <a:rPr lang="en-IN" sz="1800" kern="1200" dirty="0">
                <a:solidFill>
                  <a:srgbClr val="90C226"/>
                </a:solidFill>
                <a:effectLst/>
                <a:latin typeface="Trebuchet MS" panose="020B0603020202020204" pitchFamily="34" charset="0"/>
                <a:ea typeface="+mj-ea"/>
                <a:cs typeface="+mj-cs"/>
              </a:rPr>
              <a:t> :</a:t>
            </a:r>
            <a:endParaRPr lang="en-IN" dirty="0"/>
          </a:p>
        </p:txBody>
      </p:sp>
      <p:pic>
        <p:nvPicPr>
          <p:cNvPr id="7" name="Picture 6">
            <a:extLst>
              <a:ext uri="{FF2B5EF4-FFF2-40B4-BE49-F238E27FC236}">
                <a16:creationId xmlns:a16="http://schemas.microsoft.com/office/drawing/2014/main" id="{B82EC54E-90FD-C29A-A220-DA4ADB616603}"/>
              </a:ext>
            </a:extLst>
          </p:cNvPr>
          <p:cNvPicPr>
            <a:picLocks noChangeAspect="1"/>
          </p:cNvPicPr>
          <p:nvPr/>
        </p:nvPicPr>
        <p:blipFill>
          <a:blip r:embed="rId2"/>
          <a:stretch>
            <a:fillRect/>
          </a:stretch>
        </p:blipFill>
        <p:spPr>
          <a:xfrm>
            <a:off x="998621" y="1313085"/>
            <a:ext cx="7605638" cy="2513847"/>
          </a:xfrm>
          <a:prstGeom prst="rect">
            <a:avLst/>
          </a:prstGeom>
        </p:spPr>
      </p:pic>
    </p:spTree>
    <p:extLst>
      <p:ext uri="{BB962C8B-B14F-4D97-AF65-F5344CB8AC3E}">
        <p14:creationId xmlns:p14="http://schemas.microsoft.com/office/powerpoint/2010/main" val="273188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7AE1-8637-21DD-CEE5-43C377351B29}"/>
              </a:ext>
            </a:extLst>
          </p:cNvPr>
          <p:cNvSpPr>
            <a:spLocks noGrp="1"/>
          </p:cNvSpPr>
          <p:nvPr>
            <p:ph type="title"/>
          </p:nvPr>
        </p:nvSpPr>
        <p:spPr>
          <a:xfrm>
            <a:off x="677333" y="609600"/>
            <a:ext cx="8477955" cy="1016000"/>
          </a:xfrm>
        </p:spPr>
        <p:txBody>
          <a:bodyPr/>
          <a:lstStyle/>
          <a:p>
            <a:r>
              <a:rPr lang="en-IN" dirty="0"/>
              <a:t>PROBLEM STATEMENT </a:t>
            </a:r>
          </a:p>
        </p:txBody>
      </p:sp>
      <p:sp>
        <p:nvSpPr>
          <p:cNvPr id="3" name="TextBox 2">
            <a:extLst>
              <a:ext uri="{FF2B5EF4-FFF2-40B4-BE49-F238E27FC236}">
                <a16:creationId xmlns:a16="http://schemas.microsoft.com/office/drawing/2014/main" id="{D0DAA311-7611-65D0-DB03-11A0923AE42E}"/>
              </a:ext>
            </a:extLst>
          </p:cNvPr>
          <p:cNvSpPr txBox="1"/>
          <p:nvPr/>
        </p:nvSpPr>
        <p:spPr>
          <a:xfrm>
            <a:off x="677334" y="1433689"/>
            <a:ext cx="8726311" cy="1938992"/>
          </a:xfrm>
          <a:prstGeom prst="rect">
            <a:avLst/>
          </a:prstGeom>
          <a:noFill/>
        </p:spPr>
        <p:txBody>
          <a:bodyPr wrap="square" rtlCol="0">
            <a:spAutoFit/>
          </a:bodyPr>
          <a:lstStyle/>
          <a:p>
            <a:pPr algn="just"/>
            <a:r>
              <a:rPr lang="en-US" sz="2400" dirty="0"/>
              <a:t>Aim to develop an automated system to match files received via SFTP (Secure File Transfer Protocol) to corresponding client information stored in an Excel file. The goal is to efficiently identify which client a particular file belongs to based on its name and path.</a:t>
            </a:r>
            <a:endParaRPr lang="en-IN" sz="2400" dirty="0"/>
          </a:p>
        </p:txBody>
      </p:sp>
    </p:spTree>
    <p:extLst>
      <p:ext uri="{BB962C8B-B14F-4D97-AF65-F5344CB8AC3E}">
        <p14:creationId xmlns:p14="http://schemas.microsoft.com/office/powerpoint/2010/main" val="187342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184D3-128F-49BD-DD7D-EB3E858C1B66}"/>
              </a:ext>
            </a:extLst>
          </p:cNvPr>
          <p:cNvSpPr txBox="1"/>
          <p:nvPr/>
        </p:nvSpPr>
        <p:spPr>
          <a:xfrm>
            <a:off x="589844" y="828582"/>
            <a:ext cx="8509000" cy="3108543"/>
          </a:xfrm>
          <a:prstGeom prst="rect">
            <a:avLst/>
          </a:prstGeom>
          <a:noFill/>
        </p:spPr>
        <p:txBody>
          <a:bodyPr wrap="square">
            <a:spAutoFit/>
          </a:bodyPr>
          <a:lstStyle/>
          <a:p>
            <a:r>
              <a:rPr lang="en-IN" sz="2800" b="1" dirty="0">
                <a:solidFill>
                  <a:schemeClr val="accent2"/>
                </a:solidFill>
              </a:rPr>
              <a:t>Conditions : </a:t>
            </a:r>
            <a:br>
              <a:rPr lang="en-IN" sz="2800" b="1" dirty="0">
                <a:solidFill>
                  <a:schemeClr val="accent2"/>
                </a:solidFill>
              </a:rPr>
            </a:br>
            <a:br>
              <a:rPr lang="en-IN" sz="2400" dirty="0"/>
            </a:br>
            <a:r>
              <a:rPr lang="en-IN" sz="2400" dirty="0"/>
              <a:t>1. If File name in Email and Excel Matched return the Client Name </a:t>
            </a:r>
            <a:br>
              <a:rPr lang="en-IN" sz="2400" dirty="0"/>
            </a:br>
            <a:br>
              <a:rPr lang="en-IN" sz="2400" dirty="0"/>
            </a:br>
            <a:r>
              <a:rPr lang="en-IN" sz="2400" dirty="0"/>
              <a:t>2.  If File name does not match the with the File name in Excel look for File    Path in Excel File Path if Matched Return the Client Name  </a:t>
            </a:r>
          </a:p>
        </p:txBody>
      </p:sp>
    </p:spTree>
    <p:extLst>
      <p:ext uri="{BB962C8B-B14F-4D97-AF65-F5344CB8AC3E}">
        <p14:creationId xmlns:p14="http://schemas.microsoft.com/office/powerpoint/2010/main" val="330536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5747C-685A-59CC-252C-56E5BA1B333E}"/>
              </a:ext>
            </a:extLst>
          </p:cNvPr>
          <p:cNvSpPr txBox="1"/>
          <p:nvPr/>
        </p:nvSpPr>
        <p:spPr>
          <a:xfrm>
            <a:off x="767644" y="643467"/>
            <a:ext cx="6999111" cy="523220"/>
          </a:xfrm>
          <a:prstGeom prst="rect">
            <a:avLst/>
          </a:prstGeom>
          <a:noFill/>
        </p:spPr>
        <p:txBody>
          <a:bodyPr wrap="square" rtlCol="0">
            <a:spAutoFit/>
          </a:bodyPr>
          <a:lstStyle/>
          <a:p>
            <a:r>
              <a:rPr lang="en-IN" sz="2400" dirty="0">
                <a:solidFill>
                  <a:schemeClr val="accent2"/>
                </a:solidFill>
              </a:rPr>
              <a:t> </a:t>
            </a:r>
            <a:r>
              <a:rPr lang="en-IN" sz="2800" dirty="0">
                <a:solidFill>
                  <a:schemeClr val="accent2"/>
                </a:solidFill>
              </a:rPr>
              <a:t>Challenges</a:t>
            </a:r>
            <a:r>
              <a:rPr lang="en-IN" sz="2400" dirty="0">
                <a:solidFill>
                  <a:schemeClr val="accent2"/>
                </a:solidFill>
              </a:rPr>
              <a:t> </a:t>
            </a:r>
          </a:p>
        </p:txBody>
      </p:sp>
      <p:sp>
        <p:nvSpPr>
          <p:cNvPr id="3" name="TextBox 2">
            <a:extLst>
              <a:ext uri="{FF2B5EF4-FFF2-40B4-BE49-F238E27FC236}">
                <a16:creationId xmlns:a16="http://schemas.microsoft.com/office/drawing/2014/main" id="{C00BD908-E944-35DE-E21C-3073DFBE9DD5}"/>
              </a:ext>
            </a:extLst>
          </p:cNvPr>
          <p:cNvSpPr txBox="1"/>
          <p:nvPr/>
        </p:nvSpPr>
        <p:spPr>
          <a:xfrm>
            <a:off x="846667" y="1512711"/>
            <a:ext cx="8331200" cy="1938992"/>
          </a:xfrm>
          <a:prstGeom prst="rect">
            <a:avLst/>
          </a:prstGeom>
          <a:noFill/>
        </p:spPr>
        <p:txBody>
          <a:bodyPr wrap="square" rtlCol="0">
            <a:spAutoFit/>
          </a:bodyPr>
          <a:lstStyle/>
          <a:p>
            <a:r>
              <a:rPr lang="en-IN" dirty="0"/>
              <a:t> </a:t>
            </a:r>
            <a:r>
              <a:rPr lang="en-IN" sz="2400" dirty="0"/>
              <a:t>1. How to connect Python Script with Email </a:t>
            </a:r>
            <a:br>
              <a:rPr lang="en-IN" sz="2400" dirty="0"/>
            </a:br>
            <a:r>
              <a:rPr lang="en-IN" sz="2400" dirty="0"/>
              <a:t> 2. How to Read the content of Email using python Script</a:t>
            </a:r>
          </a:p>
          <a:p>
            <a:r>
              <a:rPr lang="en-IN" sz="2400" dirty="0"/>
              <a:t> 3. How to read the data from excel file and how to lookup for the File name   </a:t>
            </a:r>
            <a:br>
              <a:rPr lang="en-IN" sz="2400" dirty="0"/>
            </a:br>
            <a:r>
              <a:rPr lang="en-IN" sz="2400" dirty="0"/>
              <a:t> 4. After File name how to lookup for File path </a:t>
            </a:r>
          </a:p>
        </p:txBody>
      </p:sp>
    </p:spTree>
    <p:extLst>
      <p:ext uri="{BB962C8B-B14F-4D97-AF65-F5344CB8AC3E}">
        <p14:creationId xmlns:p14="http://schemas.microsoft.com/office/powerpoint/2010/main" val="406458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6BEB5-D15D-DF06-F37B-04862B43AB05}"/>
              </a:ext>
            </a:extLst>
          </p:cNvPr>
          <p:cNvSpPr txBox="1"/>
          <p:nvPr/>
        </p:nvSpPr>
        <p:spPr>
          <a:xfrm>
            <a:off x="835378" y="1174044"/>
            <a:ext cx="8816622" cy="2585323"/>
          </a:xfrm>
          <a:prstGeom prst="rect">
            <a:avLst/>
          </a:prstGeom>
          <a:noFill/>
        </p:spPr>
        <p:txBody>
          <a:bodyPr wrap="square" rtlCol="0">
            <a:spAutoFit/>
          </a:bodyPr>
          <a:lstStyle/>
          <a:p>
            <a:r>
              <a:rPr lang="en-IN" dirty="0">
                <a:solidFill>
                  <a:schemeClr val="accent2"/>
                </a:solidFill>
              </a:rPr>
              <a:t>Approach :</a:t>
            </a:r>
            <a:br>
              <a:rPr lang="en-IN" dirty="0">
                <a:solidFill>
                  <a:schemeClr val="accent2"/>
                </a:solidFill>
              </a:rPr>
            </a:br>
            <a:endParaRPr lang="en-IN" dirty="0">
              <a:solidFill>
                <a:schemeClr val="accent2"/>
              </a:solidFill>
            </a:endParaRPr>
          </a:p>
          <a:p>
            <a:r>
              <a:rPr lang="en-IN" dirty="0"/>
              <a:t>1. </a:t>
            </a:r>
            <a:r>
              <a:rPr lang="en-US" dirty="0"/>
              <a:t>Connect to the Gmail API using OAuth 2.0 authentication to read the latest email</a:t>
            </a:r>
            <a:br>
              <a:rPr lang="en-US" dirty="0"/>
            </a:br>
            <a:r>
              <a:rPr lang="en-US" dirty="0"/>
              <a:t>2. script uses the google-auth library to handle OAuth 2.0 authentication. </a:t>
            </a:r>
            <a:br>
              <a:rPr lang="en-US" dirty="0"/>
            </a:br>
            <a:r>
              <a:rPr lang="en-US" dirty="0"/>
              <a:t>3. necessary libraries installed (google-auth, google-auth-</a:t>
            </a:r>
            <a:r>
              <a:rPr lang="en-US" dirty="0" err="1"/>
              <a:t>oauthlib</a:t>
            </a:r>
            <a:r>
              <a:rPr lang="en-US" dirty="0"/>
              <a:t>, google-auth-httplib2, google-</a:t>
            </a:r>
            <a:r>
              <a:rPr lang="en-US" dirty="0" err="1"/>
              <a:t>api</a:t>
            </a:r>
            <a:r>
              <a:rPr lang="en-US" dirty="0"/>
              <a:t>-python-client, and pandas).</a:t>
            </a:r>
            <a:br>
              <a:rPr lang="en-US" dirty="0"/>
            </a:br>
            <a:r>
              <a:rPr lang="en-US" dirty="0"/>
              <a:t>4.To define the scope using </a:t>
            </a:r>
            <a:r>
              <a:rPr lang="en-US" dirty="0">
                <a:hlinkClick r:id="rId2"/>
              </a:rPr>
              <a:t>https://www.googleapis.com/auth/gmail.readonly</a:t>
            </a:r>
            <a:br>
              <a:rPr lang="en-US" dirty="0"/>
            </a:br>
            <a:r>
              <a:rPr lang="en-US" dirty="0"/>
              <a:t>5. Read latest mails using </a:t>
            </a:r>
            <a:r>
              <a:rPr lang="en-US" dirty="0" err="1"/>
              <a:t>read_latest_mail</a:t>
            </a:r>
            <a:r>
              <a:rPr lang="en-US" dirty="0"/>
              <a:t> function</a:t>
            </a:r>
            <a:br>
              <a:rPr lang="en-US" dirty="0"/>
            </a:br>
            <a:r>
              <a:rPr lang="en-US" dirty="0"/>
              <a:t>6. Using pandas  </a:t>
            </a:r>
            <a:endParaRPr lang="en-IN" dirty="0"/>
          </a:p>
        </p:txBody>
      </p:sp>
    </p:spTree>
    <p:extLst>
      <p:ext uri="{BB962C8B-B14F-4D97-AF65-F5344CB8AC3E}">
        <p14:creationId xmlns:p14="http://schemas.microsoft.com/office/powerpoint/2010/main" val="194477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48E80-EA80-3A34-63DB-B4B279D60425}"/>
              </a:ext>
            </a:extLst>
          </p:cNvPr>
          <p:cNvSpPr txBox="1"/>
          <p:nvPr/>
        </p:nvSpPr>
        <p:spPr>
          <a:xfrm>
            <a:off x="383823" y="372533"/>
            <a:ext cx="4041422" cy="461665"/>
          </a:xfrm>
          <a:prstGeom prst="rect">
            <a:avLst/>
          </a:prstGeom>
          <a:noFill/>
        </p:spPr>
        <p:txBody>
          <a:bodyPr wrap="square" rtlCol="0">
            <a:spAutoFit/>
          </a:bodyPr>
          <a:lstStyle/>
          <a:p>
            <a:r>
              <a:rPr lang="en-IN" sz="2400" b="1" dirty="0">
                <a:solidFill>
                  <a:schemeClr val="accent2"/>
                </a:solidFill>
              </a:rPr>
              <a:t>Work Flow </a:t>
            </a:r>
          </a:p>
        </p:txBody>
      </p:sp>
      <p:pic>
        <p:nvPicPr>
          <p:cNvPr id="6" name="Picture 5">
            <a:extLst>
              <a:ext uri="{FF2B5EF4-FFF2-40B4-BE49-F238E27FC236}">
                <a16:creationId xmlns:a16="http://schemas.microsoft.com/office/drawing/2014/main" id="{37C8338B-2D19-EA4C-A580-E974625013F9}"/>
              </a:ext>
            </a:extLst>
          </p:cNvPr>
          <p:cNvPicPr>
            <a:picLocks noChangeAspect="1"/>
          </p:cNvPicPr>
          <p:nvPr/>
        </p:nvPicPr>
        <p:blipFill>
          <a:blip r:embed="rId2"/>
          <a:stretch>
            <a:fillRect/>
          </a:stretch>
        </p:blipFill>
        <p:spPr>
          <a:xfrm>
            <a:off x="1438655" y="1047417"/>
            <a:ext cx="7192379" cy="4763165"/>
          </a:xfrm>
          <a:prstGeom prst="rect">
            <a:avLst/>
          </a:prstGeom>
        </p:spPr>
      </p:pic>
    </p:spTree>
    <p:extLst>
      <p:ext uri="{BB962C8B-B14F-4D97-AF65-F5344CB8AC3E}">
        <p14:creationId xmlns:p14="http://schemas.microsoft.com/office/powerpoint/2010/main" val="198505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35AC21-4C98-1CEF-4429-F4B7345A2ED8}"/>
              </a:ext>
            </a:extLst>
          </p:cNvPr>
          <p:cNvPicPr>
            <a:picLocks noChangeAspect="1"/>
          </p:cNvPicPr>
          <p:nvPr/>
        </p:nvPicPr>
        <p:blipFill>
          <a:blip r:embed="rId2"/>
          <a:stretch>
            <a:fillRect/>
          </a:stretch>
        </p:blipFill>
        <p:spPr>
          <a:xfrm>
            <a:off x="857956" y="738777"/>
            <a:ext cx="9064977" cy="5972498"/>
          </a:xfrm>
          <a:prstGeom prst="rect">
            <a:avLst/>
          </a:prstGeom>
        </p:spPr>
      </p:pic>
      <p:sp>
        <p:nvSpPr>
          <p:cNvPr id="4" name="TextBox 3">
            <a:extLst>
              <a:ext uri="{FF2B5EF4-FFF2-40B4-BE49-F238E27FC236}">
                <a16:creationId xmlns:a16="http://schemas.microsoft.com/office/drawing/2014/main" id="{07B5E92A-55FB-5C9A-3FB2-853AA5AACCAB}"/>
              </a:ext>
            </a:extLst>
          </p:cNvPr>
          <p:cNvSpPr txBox="1"/>
          <p:nvPr/>
        </p:nvSpPr>
        <p:spPr>
          <a:xfrm>
            <a:off x="0" y="225778"/>
            <a:ext cx="5204178" cy="400110"/>
          </a:xfrm>
          <a:prstGeom prst="rect">
            <a:avLst/>
          </a:prstGeom>
          <a:noFill/>
        </p:spPr>
        <p:txBody>
          <a:bodyPr wrap="square" rtlCol="0">
            <a:spAutoFit/>
          </a:bodyPr>
          <a:lstStyle/>
          <a:p>
            <a:r>
              <a:rPr lang="en-IN" sz="2000" dirty="0">
                <a:solidFill>
                  <a:schemeClr val="accent2"/>
                </a:solidFill>
              </a:rPr>
              <a:t>Connecting Email with python Script Code </a:t>
            </a:r>
          </a:p>
        </p:txBody>
      </p:sp>
    </p:spTree>
    <p:extLst>
      <p:ext uri="{BB962C8B-B14F-4D97-AF65-F5344CB8AC3E}">
        <p14:creationId xmlns:p14="http://schemas.microsoft.com/office/powerpoint/2010/main" val="283713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7E14-EABD-EAD0-4E8A-0F1D727E090A}"/>
              </a:ext>
            </a:extLst>
          </p:cNvPr>
          <p:cNvSpPr>
            <a:spLocks noGrp="1"/>
          </p:cNvSpPr>
          <p:nvPr>
            <p:ph type="title"/>
          </p:nvPr>
        </p:nvSpPr>
        <p:spPr>
          <a:xfrm>
            <a:off x="225779" y="293511"/>
            <a:ext cx="7687733" cy="756356"/>
          </a:xfrm>
        </p:spPr>
        <p:txBody>
          <a:bodyPr>
            <a:normAutofit/>
          </a:bodyPr>
          <a:lstStyle/>
          <a:p>
            <a:r>
              <a:rPr lang="en-IN" sz="2000" dirty="0"/>
              <a:t>Reading Email using Python</a:t>
            </a:r>
          </a:p>
        </p:txBody>
      </p:sp>
      <p:pic>
        <p:nvPicPr>
          <p:cNvPr id="4" name="Picture 3">
            <a:extLst>
              <a:ext uri="{FF2B5EF4-FFF2-40B4-BE49-F238E27FC236}">
                <a16:creationId xmlns:a16="http://schemas.microsoft.com/office/drawing/2014/main" id="{B8E3AA98-CF0A-13BF-FFE1-53099DB8780B}"/>
              </a:ext>
            </a:extLst>
          </p:cNvPr>
          <p:cNvPicPr>
            <a:picLocks noChangeAspect="1"/>
          </p:cNvPicPr>
          <p:nvPr/>
        </p:nvPicPr>
        <p:blipFill>
          <a:blip r:embed="rId2"/>
          <a:stretch>
            <a:fillRect/>
          </a:stretch>
        </p:blipFill>
        <p:spPr>
          <a:xfrm>
            <a:off x="891821" y="763578"/>
            <a:ext cx="9031111" cy="5868834"/>
          </a:xfrm>
          <a:prstGeom prst="rect">
            <a:avLst/>
          </a:prstGeom>
        </p:spPr>
      </p:pic>
    </p:spTree>
    <p:extLst>
      <p:ext uri="{BB962C8B-B14F-4D97-AF65-F5344CB8AC3E}">
        <p14:creationId xmlns:p14="http://schemas.microsoft.com/office/powerpoint/2010/main" val="47792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D355-A42D-C832-14CD-BBCD0C3FC02C}"/>
              </a:ext>
            </a:extLst>
          </p:cNvPr>
          <p:cNvSpPr>
            <a:spLocks noGrp="1"/>
          </p:cNvSpPr>
          <p:nvPr>
            <p:ph type="title"/>
          </p:nvPr>
        </p:nvSpPr>
        <p:spPr>
          <a:xfrm>
            <a:off x="0" y="180622"/>
            <a:ext cx="8596668" cy="1320800"/>
          </a:xfrm>
        </p:spPr>
        <p:txBody>
          <a:bodyPr>
            <a:normAutofit/>
          </a:bodyPr>
          <a:lstStyle/>
          <a:p>
            <a:r>
              <a:rPr lang="en-IN" sz="2400" dirty="0"/>
              <a:t>Loading Excel Data and Comparisons </a:t>
            </a:r>
          </a:p>
        </p:txBody>
      </p:sp>
      <p:pic>
        <p:nvPicPr>
          <p:cNvPr id="4" name="Picture 3">
            <a:extLst>
              <a:ext uri="{FF2B5EF4-FFF2-40B4-BE49-F238E27FC236}">
                <a16:creationId xmlns:a16="http://schemas.microsoft.com/office/drawing/2014/main" id="{2D984EE6-C42D-B52E-BEE7-ED6D133FB161}"/>
              </a:ext>
            </a:extLst>
          </p:cNvPr>
          <p:cNvPicPr>
            <a:picLocks noChangeAspect="1"/>
          </p:cNvPicPr>
          <p:nvPr/>
        </p:nvPicPr>
        <p:blipFill>
          <a:blip r:embed="rId2"/>
          <a:stretch>
            <a:fillRect/>
          </a:stretch>
        </p:blipFill>
        <p:spPr>
          <a:xfrm>
            <a:off x="1138764" y="714899"/>
            <a:ext cx="8513236" cy="5742972"/>
          </a:xfrm>
          <a:prstGeom prst="rect">
            <a:avLst/>
          </a:prstGeom>
        </p:spPr>
      </p:pic>
    </p:spTree>
    <p:extLst>
      <p:ext uri="{BB962C8B-B14F-4D97-AF65-F5344CB8AC3E}">
        <p14:creationId xmlns:p14="http://schemas.microsoft.com/office/powerpoint/2010/main" val="20003775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TotalTime>
  <Words>286</Words>
  <Application>Microsoft Office PowerPoint</Application>
  <PresentationFormat>Widescreen</PresentationFormat>
  <Paragraphs>19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Comic Sans MS</vt:lpstr>
      <vt:lpstr>Trebuchet MS</vt:lpstr>
      <vt:lpstr>Wingdings 3</vt:lpstr>
      <vt:lpstr>Facet</vt:lpstr>
      <vt:lpstr>Files Comparison Python Project</vt:lpstr>
      <vt:lpstr>PROBLEM STATEMENT </vt:lpstr>
      <vt:lpstr>PowerPoint Presentation</vt:lpstr>
      <vt:lpstr>PowerPoint Presentation</vt:lpstr>
      <vt:lpstr>PowerPoint Presentation</vt:lpstr>
      <vt:lpstr>PowerPoint Presentation</vt:lpstr>
      <vt:lpstr>PowerPoint Presentation</vt:lpstr>
      <vt:lpstr>Reading Email using Python</vt:lpstr>
      <vt:lpstr>Loading Excel Data and Comparisons </vt:lpstr>
      <vt:lpstr>Testing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Comparison Python Project</dc:title>
  <dc:creator>Rahul Choudhary</dc:creator>
  <cp:lastModifiedBy>Rahul Choudhary</cp:lastModifiedBy>
  <cp:revision>1</cp:revision>
  <dcterms:created xsi:type="dcterms:W3CDTF">2024-04-09T06:31:00Z</dcterms:created>
  <dcterms:modified xsi:type="dcterms:W3CDTF">2024-04-09T07:42:45Z</dcterms:modified>
</cp:coreProperties>
</file>