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6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2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77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2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6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2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0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1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F1BC4B-EF94-4BC8-B8D5-FD28B527BA1C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BB050-F0D4-408D-ADD4-710D863E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4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rahul.arora8286#!/vizhome/FDI_16126380394630/Dashboard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5321" y="268332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latin typeface="+mn-lt"/>
              </a:rPr>
              <a:t>FDI Analysis for various sectors</a:t>
            </a:r>
            <a:endParaRPr 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135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8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38212" y="2773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+mn-lt"/>
              </a:rPr>
              <a:t>Tableau Worksheets</a:t>
            </a:r>
            <a:endParaRPr lang="en-US" sz="6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917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9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5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1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673" y="2606049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+mn-lt"/>
              </a:rPr>
              <a:t>DASHBOARD</a:t>
            </a:r>
            <a:endParaRPr lang="en-US" sz="6600" b="1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95174" y="3840274"/>
            <a:ext cx="534580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atin typeface="+mn-lt"/>
                <a:hlinkClick r:id="rId2"/>
              </a:rPr>
              <a:t>Click Here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56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10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FDI Analysis for various sectors</vt:lpstr>
      <vt:lpstr>Tableau Worksheets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aaa</cp:lastModifiedBy>
  <cp:revision>4</cp:revision>
  <dcterms:created xsi:type="dcterms:W3CDTF">2021-02-13T18:33:08Z</dcterms:created>
  <dcterms:modified xsi:type="dcterms:W3CDTF">2021-02-13T19:13:40Z</dcterms:modified>
</cp:coreProperties>
</file>