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59" r:id="rId5"/>
    <p:sldId id="260" r:id="rId6"/>
    <p:sldId id="264" r:id="rId7"/>
    <p:sldId id="261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19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DE41BC-703A-478F-B86F-464A907CDA24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B46A-1560-4BBB-8946-D897C2F9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6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ahul.arora8286#!/vizhome/imdb_16126821403880/Dashboard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254" y="2761273"/>
            <a:ext cx="64484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IMDB Data of 5000</a:t>
            </a:r>
          </a:p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 movies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9023" y="1226540"/>
            <a:ext cx="3480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Analyzing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6150" y="2761273"/>
            <a:ext cx="6966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Tableau </a:t>
            </a:r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Worksheets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15" y="2761273"/>
            <a:ext cx="7535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effectLst/>
                <a:latin typeface="Arial Rounded MT Bold" panose="020F0704030504030204" pitchFamily="34" charset="0"/>
              </a:rPr>
              <a:t>Dynamic Dashboards </a:t>
            </a:r>
            <a:endParaRPr lang="en-US" sz="5400" b="1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9974" y="4300402"/>
            <a:ext cx="131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cap="none" spc="0" dirty="0" smtClean="0">
                <a:ln w="0"/>
                <a:effectLst/>
                <a:latin typeface="Arial Rounded MT Bold" panose="020F0704030504030204" pitchFamily="34" charset="0"/>
                <a:hlinkClick r:id="rId2"/>
              </a:rPr>
              <a:t>Click here</a:t>
            </a:r>
            <a:endParaRPr lang="en-US" cap="none" spc="0" dirty="0">
              <a:ln w="0"/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4</cp:revision>
  <dcterms:created xsi:type="dcterms:W3CDTF">2021-02-13T17:53:42Z</dcterms:created>
  <dcterms:modified xsi:type="dcterms:W3CDTF">2021-02-13T18:40:08Z</dcterms:modified>
</cp:coreProperties>
</file>