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1" r:id="rId2"/>
    <p:sldId id="262" r:id="rId3"/>
    <p:sldId id="258" r:id="rId4"/>
    <p:sldId id="259" r:id="rId5"/>
    <p:sldId id="260" r:id="rId6"/>
    <p:sldId id="263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76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2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6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3EC8A1-5021-4ABE-B275-5ADDB8DE708E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CE35-A3F5-406F-B68D-9F7AA435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rahul.arora8286#!/vizhome/covidworld_16125097435730/Dashboard1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3501" y="2761273"/>
            <a:ext cx="91519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COVID-19 Cases &amp; Deaths </a:t>
            </a:r>
          </a:p>
          <a:p>
            <a:pPr algn="ctr"/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Across The World</a:t>
            </a:r>
            <a:endParaRPr lang="en-US" sz="5400" b="1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3024" y="1290935"/>
            <a:ext cx="4197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ANALYSING</a:t>
            </a:r>
            <a:endParaRPr lang="en-US" sz="5400" b="1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8264" y="2877183"/>
            <a:ext cx="6966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0"/>
                <a:effectLst/>
                <a:latin typeface="Arial Rounded MT Bold" panose="020F0704030504030204" pitchFamily="34" charset="0"/>
              </a:rPr>
              <a:t>Tableau </a:t>
            </a:r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Worksheets</a:t>
            </a:r>
            <a:endParaRPr lang="en-US" sz="5400" b="1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5596" t="42240" r="47921" b="46089"/>
          <a:stretch/>
        </p:blipFill>
        <p:spPr>
          <a:xfrm>
            <a:off x="7891950" y="5386355"/>
            <a:ext cx="2796208" cy="11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3926" t="40590" r="46954" b="44943"/>
          <a:stretch/>
        </p:blipFill>
        <p:spPr>
          <a:xfrm>
            <a:off x="8345510" y="5499279"/>
            <a:ext cx="2331076" cy="9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0296" y="2877183"/>
            <a:ext cx="7362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latin typeface="Arial Rounded MT Bold" panose="020F0704030504030204" pitchFamily="34" charset="0"/>
              </a:rPr>
              <a:t>Dynamic Dashboards</a:t>
            </a:r>
            <a:endParaRPr lang="en-US" sz="5400" b="1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7408" y="39815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Click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14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6</cp:revision>
  <dcterms:created xsi:type="dcterms:W3CDTF">2021-02-13T17:21:17Z</dcterms:created>
  <dcterms:modified xsi:type="dcterms:W3CDTF">2021-02-13T18:40:25Z</dcterms:modified>
</cp:coreProperties>
</file>