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9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55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53B2D-2A58-4CCD-9B82-E70EFACD643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9CAC-9871-4932-8EA0-C99D6C81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9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ahul.arora8286#!/vizhome/fueleconomy_16127687470830/Dashboard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85" y="2103772"/>
            <a:ext cx="10515600" cy="267428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ANALYZING FUEL ECONOMY OF VARIOUS VEHICLES</a:t>
            </a:r>
            <a:endParaRPr 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2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121535" y="2541654"/>
            <a:ext cx="10515600" cy="2674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latin typeface="+mn-lt"/>
              </a:rPr>
              <a:t>TABLEAU WORKSHEETS</a:t>
            </a:r>
            <a:endParaRPr 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2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190" y="2642126"/>
            <a:ext cx="9404723" cy="1400530"/>
          </a:xfrm>
        </p:spPr>
        <p:txBody>
          <a:bodyPr/>
          <a:lstStyle/>
          <a:p>
            <a:r>
              <a:rPr lang="en-US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endParaRPr 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15790" y="3850594"/>
            <a:ext cx="187440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Click Here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4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4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11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ANALYZING FUEL ECONOMY OF VARIOUS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4</cp:revision>
  <dcterms:created xsi:type="dcterms:W3CDTF">2021-02-13T18:57:39Z</dcterms:created>
  <dcterms:modified xsi:type="dcterms:W3CDTF">2021-02-13T19:13:35Z</dcterms:modified>
</cp:coreProperties>
</file>