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/>
              <a:t>Marketing Plan</a:t>
            </a:r>
            <a:endParaRPr lang="en-IN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Marketing  Plan?</a:t>
            </a:r>
            <a:endParaRPr lang="en-IN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A </a:t>
            </a:r>
            <a:r>
              <a:rPr lang="en-IN" sz="1800" dirty="0" smtClean="0"/>
              <a:t>marketing plan</a:t>
            </a:r>
            <a:r>
              <a:rPr lang="en-IN" sz="1800" dirty="0" smtClean="0"/>
              <a:t> is an operational document that outlines an advertising strategy that an organization will implement to generate leads and reach its </a:t>
            </a:r>
            <a:r>
              <a:rPr lang="en-IN" sz="1800" dirty="0" smtClean="0"/>
              <a:t>target market. </a:t>
            </a:r>
            <a:r>
              <a:rPr lang="en-IN" sz="1800" dirty="0" smtClean="0"/>
              <a:t>A marketing plan details the outreach and PR </a:t>
            </a:r>
            <a:r>
              <a:rPr lang="en-IN" sz="1800" dirty="0" smtClean="0"/>
              <a:t>campaigns</a:t>
            </a:r>
            <a:r>
              <a:rPr lang="en-IN" sz="1800" dirty="0" smtClean="0"/>
              <a:t> to be undertaken over a period, including how the company will measure the effect of these initiatives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Without the correct metrics to assess the impact of outreach and marketing efforts, an organization will not know which campaigns to repeat and which ones to drop; maintaining ineffective initiatives will unnecessarily increase marketing costs.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6400800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pperplate Gothic Bold" pitchFamily="34" charset="0"/>
                <a:cs typeface="Times New Roman" pitchFamily="18" charset="0"/>
              </a:rPr>
              <a:t>Importance of Marketing Planning: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It helps in avoiding future uncertainties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 It helps in management by objectives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 It helps in achieving objectives</a:t>
            </a:r>
            <a:endParaRPr lang="en-IN" dirty="0" smtClean="0">
              <a:solidFill>
                <a:schemeClr val="accent3">
                  <a:lumMod val="40000"/>
                  <a:lumOff val="60000"/>
                </a:schemeClr>
              </a:solidFill>
              <a:latin typeface="Copperplate Gothic Bold" pitchFamily="34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latin typeface="Copperplate Gothic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David" pitchFamily="34" charset="-79"/>
                <a:cs typeface="David" pitchFamily="34" charset="-79"/>
              </a:rPr>
              <a:t>Conducting Marketing Research</a:t>
            </a:r>
            <a:endParaRPr lang="en-IN" sz="4400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Marketing research is of two types: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1. Primary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2. Secondary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3200" b="1" dirty="0" smtClean="0"/>
              <a:t>ADVANTAGES</a:t>
            </a:r>
            <a:endParaRPr lang="en-IN" sz="3200" b="1" dirty="0" smtClean="0"/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Minimize risk </a:t>
            </a:r>
            <a:r>
              <a:rPr lang="en-IN" sz="2000" b="1" dirty="0" smtClean="0"/>
              <a:t>portfolio</a:t>
            </a:r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Selling the right </a:t>
            </a:r>
            <a:r>
              <a:rPr lang="en-IN" sz="2000" b="1" dirty="0" smtClean="0"/>
              <a:t>product</a:t>
            </a:r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Beat </a:t>
            </a:r>
            <a:r>
              <a:rPr lang="en-IN" sz="2000" b="1" dirty="0" smtClean="0"/>
              <a:t>competition</a:t>
            </a:r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Measures reputation and capability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Industry Analysis</a:t>
            </a:r>
            <a:endParaRPr lang="en-IN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An industry analysis is a business function completed by business owners and other individuals to assess the current business environment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This analysis helps businesses understand various economic pieces of the marketplace and how these various pieces may be used to gain a competitive advantage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Key elements </a:t>
            </a:r>
            <a:r>
              <a:rPr lang="en-IN" sz="2000" dirty="0" smtClean="0"/>
              <a:t>include the number of competitors, availability of substitute goods, target markets and demographic groups or various other pieces of essential business information. </a:t>
            </a:r>
            <a:endParaRPr lang="en-IN" sz="2000" dirty="0" smtClean="0"/>
          </a:p>
          <a:p>
            <a:r>
              <a:rPr lang="en-IN" sz="2000" dirty="0" smtClean="0"/>
              <a:t>This information is commonly used to secure external financing from banks or lenders for starting a new business venture.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Competitor Analysis</a:t>
            </a:r>
            <a:endParaRPr lang="en-IN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competitive analysis is a critical part of your company marketing plan. With this evaluation, you can establish what makes your product or service unique--and therefore what attributes you play up in order to attract your target market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Include such things as target market, price, size, method of distribution, and extent of customer service for a product. </a:t>
            </a:r>
            <a:endParaRPr lang="en-IN" sz="2400" dirty="0" smtClean="0"/>
          </a:p>
          <a:p>
            <a:r>
              <a:rPr lang="en-IN" sz="2400" smtClean="0"/>
              <a:t> For a service, list prospective buyers, where the service is available, price, website, toll-free phone number, and other features that are relevant. 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</TotalTime>
  <Words>172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Marketing Plan</vt:lpstr>
      <vt:lpstr>Marketing  Plan?</vt:lpstr>
      <vt:lpstr>Slide 3</vt:lpstr>
      <vt:lpstr>Conducting Marketing Research</vt:lpstr>
      <vt:lpstr>Industry Analysis</vt:lpstr>
      <vt:lpstr>Competitor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>DELL</dc:creator>
  <cp:lastModifiedBy>DELL</cp:lastModifiedBy>
  <cp:revision>7</cp:revision>
  <dcterms:created xsi:type="dcterms:W3CDTF">2006-08-16T00:00:00Z</dcterms:created>
  <dcterms:modified xsi:type="dcterms:W3CDTF">2019-09-10T13:33:33Z</dcterms:modified>
</cp:coreProperties>
</file>