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H</a:t>
            </a:r>
            <a:r>
              <a:rPr dirty="0" sz="2400" lang="en-US" smtClean="0"/>
              <a:t>U</a:t>
            </a:r>
            <a:r>
              <a:rPr dirty="0" sz="2400" lang="en-US" smtClean="0"/>
              <a:t>L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2024-09-30T06:06:17Z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048e7c8cf72545b3894d811556830a60</vt:lpwstr>
  </property>
</Properties>
</file>