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512F-B641-4AAF-9D6E-5D52180909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ECD6-2C37-4E63-BA67-6763B447E5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Part-3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28092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332656"/>
            <a:ext cx="8677275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208912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1988840"/>
            <a:ext cx="7486650" cy="242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424935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06489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8136904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4888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476672"/>
            <a:ext cx="777686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20891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13690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84887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260649"/>
            <a:ext cx="8640960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628800"/>
            <a:ext cx="7991475" cy="26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352928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988840"/>
            <a:ext cx="7943850" cy="246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404665"/>
            <a:ext cx="8424936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424936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3"/>
            <a:ext cx="842493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Office PowerPoint</Application>
  <PresentationFormat>On-screen Show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UNIT-1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Bebu</dc:creator>
  <cp:lastModifiedBy>Bebu</cp:lastModifiedBy>
  <cp:revision>2</cp:revision>
  <dcterms:created xsi:type="dcterms:W3CDTF">2020-08-10T04:13:35Z</dcterms:created>
  <dcterms:modified xsi:type="dcterms:W3CDTF">2020-08-10T04:56:01Z</dcterms:modified>
</cp:coreProperties>
</file>