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8D52E-43C9-48F3-AF83-EB64FA31AC9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75A0D-383E-486E-849A-0F1A37FF03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A0D-383E-486E-849A-0F1A37FF03C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br>
              <a:rPr lang="en-IN" dirty="0" smtClean="0"/>
            </a:br>
            <a:r>
              <a:rPr lang="en-IN" dirty="0" smtClean="0"/>
              <a:t>Part-4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Proof Strategy and Errors in Proofs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084" y="304800"/>
            <a:ext cx="242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Proofs by Contradiction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5838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6094" y="228600"/>
            <a:ext cx="1931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Mistakes in Proofs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2866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762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858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667000"/>
            <a:ext cx="6457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914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4481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438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0"/>
            <a:ext cx="67151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534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78390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"/>
            <a:ext cx="5314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78295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97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502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502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6362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7810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886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6962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6772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7553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On-screen Show (4:3)</PresentationFormat>
  <Paragraphs>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Unit-1 Part-4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Part-4</dc:title>
  <dc:creator>Bebu</dc:creator>
  <cp:lastModifiedBy>Bebu</cp:lastModifiedBy>
  <cp:revision>8</cp:revision>
  <dcterms:created xsi:type="dcterms:W3CDTF">2006-08-16T00:00:00Z</dcterms:created>
  <dcterms:modified xsi:type="dcterms:W3CDTF">2020-08-15T19:32:09Z</dcterms:modified>
</cp:coreProperties>
</file>