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715C9-6527-41F0-A234-9762C1E1B51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474BB-4185-4A2D-98CD-B2BD0B849D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474BB-4185-4A2D-98CD-B2BD0B849DA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6600" dirty="0" smtClean="0"/>
              <a:t>Propositions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53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5344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199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219200"/>
            <a:ext cx="7772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0574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Q.1 If </a:t>
            </a:r>
            <a:r>
              <a:rPr lang="en-IN" dirty="0" err="1" smtClean="0"/>
              <a:t>Ramesh</a:t>
            </a:r>
            <a:r>
              <a:rPr lang="en-IN" dirty="0" smtClean="0"/>
              <a:t> wins the lottery then </a:t>
            </a:r>
            <a:r>
              <a:rPr lang="en-IN" dirty="0" smtClean="0"/>
              <a:t>3+2=5?</a:t>
            </a:r>
          </a:p>
          <a:p>
            <a:r>
              <a:rPr lang="en-IN" dirty="0" smtClean="0"/>
              <a:t>Q.2 </a:t>
            </a:r>
            <a:r>
              <a:rPr lang="en-IN" dirty="0" smtClean="0"/>
              <a:t>If </a:t>
            </a:r>
            <a:r>
              <a:rPr lang="en-IN" dirty="0" err="1" smtClean="0"/>
              <a:t>Ramesh</a:t>
            </a:r>
            <a:r>
              <a:rPr lang="en-IN" dirty="0" smtClean="0"/>
              <a:t> wins the lottery then 3+2=6</a:t>
            </a:r>
            <a:r>
              <a:rPr lang="en-IN" dirty="0" smtClean="0"/>
              <a:t>?</a:t>
            </a:r>
          </a:p>
          <a:p>
            <a:r>
              <a:rPr lang="en-IN" dirty="0" smtClean="0"/>
              <a:t>Q.3 If Delhi is the capital of India then 3+2=5?</a:t>
            </a:r>
          </a:p>
          <a:p>
            <a:r>
              <a:rPr lang="en-IN" dirty="0" smtClean="0"/>
              <a:t>Q.4 </a:t>
            </a:r>
            <a:r>
              <a:rPr lang="en-IN" dirty="0" smtClean="0"/>
              <a:t>If Delhi is the capital of India then </a:t>
            </a:r>
            <a:r>
              <a:rPr lang="en-IN" dirty="0" smtClean="0"/>
              <a:t>3+2=6?</a:t>
            </a: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534399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"/>
            <a:ext cx="85344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399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5343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343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077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2296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On-screen Show (4:3)</PresentationFormat>
  <Paragraphs>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Bebu</dc:creator>
  <cp:lastModifiedBy>Bebu</cp:lastModifiedBy>
  <cp:revision>8</cp:revision>
  <dcterms:created xsi:type="dcterms:W3CDTF">2006-08-16T00:00:00Z</dcterms:created>
  <dcterms:modified xsi:type="dcterms:W3CDTF">2020-07-28T07:22:10Z</dcterms:modified>
</cp:coreProperties>
</file>