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Part-3</a:t>
            </a:r>
          </a:p>
          <a:p>
            <a:r>
              <a:rPr lang="en-IN" dirty="0" smtClean="0"/>
              <a:t>Predicates and Quantifiers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28092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332656"/>
            <a:ext cx="8677275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208912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1988840"/>
            <a:ext cx="7486650" cy="242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42493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06489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136904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4888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476672"/>
            <a:ext cx="777686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20891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13690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84887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3048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1"/>
            <a:ext cx="83819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0668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1"/>
            <a:ext cx="830579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30480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260649"/>
            <a:ext cx="8640960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628800"/>
            <a:ext cx="7991475" cy="26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352928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988840"/>
            <a:ext cx="7943850" cy="246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404665"/>
            <a:ext cx="8424936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424936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3"/>
            <a:ext cx="842493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On-screen Show (4:3)</PresentationFormat>
  <Paragraphs>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UNIT-1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Bebu</dc:creator>
  <cp:lastModifiedBy>Bebu</cp:lastModifiedBy>
  <cp:revision>4</cp:revision>
  <dcterms:created xsi:type="dcterms:W3CDTF">2006-08-16T00:00:00Z</dcterms:created>
  <dcterms:modified xsi:type="dcterms:W3CDTF">2020-08-10T13:28:04Z</dcterms:modified>
</cp:coreProperties>
</file>