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6D7FA-E462-49C5-BF2A-2822519ABD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07DBCB-F5F0-40AF-8434-46FA7FFE4E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4C48EE-AC2E-4F9F-9801-CBD3BD776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A96B2-8B87-4906-B040-04D09F8B6B34}" type="datetimeFigureOut">
              <a:rPr lang="en-IN" smtClean="0"/>
              <a:t>22-10-2020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2CE5B8-E3AD-4448-95EC-A7D2D4F02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CA0884-AC35-47BF-8D58-B68252F99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DA53-28EE-495E-A189-52D3F96AD3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7743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B0D79-4D2A-4D3E-8B2D-AE30B8304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98F407-7C40-4EEF-8261-54E458D889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BA5FB-53A1-47FA-9FD3-6F15B827E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A96B2-8B87-4906-B040-04D09F8B6B34}" type="datetimeFigureOut">
              <a:rPr lang="en-IN" smtClean="0"/>
              <a:t>22-10-2020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60CE1A-EF18-4AD2-91FE-A276D087B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434E61-3894-43E4-A07C-40F68ED28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DA53-28EE-495E-A189-52D3F96AD3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3360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32BF33-C7DD-4F62-9757-4BF29B127E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E95720-2707-4B87-9E57-516BDCE234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19E481-CFB9-410F-BB80-3109C3261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A96B2-8B87-4906-B040-04D09F8B6B34}" type="datetimeFigureOut">
              <a:rPr lang="en-IN" smtClean="0"/>
              <a:t>22-10-2020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ADD0C8-B4F6-480E-8184-19ED8A320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546A00-91E8-475E-BCF5-A25451EFD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DA53-28EE-495E-A189-52D3F96AD3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0729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CEA7A-270C-4AB4-8A69-688D425A6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68545-BDC4-4159-A37F-5997D4F195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A8B49F-640F-4BEF-AABB-6AD844FBD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A96B2-8B87-4906-B040-04D09F8B6B34}" type="datetimeFigureOut">
              <a:rPr lang="en-IN" smtClean="0"/>
              <a:t>22-10-2020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2877C-D38F-4FC9-A4F3-771DA2F9B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FB8BBE-AC1C-4A32-9D9D-CE446D2F2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DA53-28EE-495E-A189-52D3F96AD3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5835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D2E5D-AAF1-4E12-8965-9EC80D531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CE94BF-9834-46E7-9B6A-7890053CD4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157205-367B-476B-9561-D8ACC8704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A96B2-8B87-4906-B040-04D09F8B6B34}" type="datetimeFigureOut">
              <a:rPr lang="en-IN" smtClean="0"/>
              <a:t>22-10-2020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428E0F-41C3-465F-B6F0-7214E1B5F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487E0A-E4A7-4F6F-9211-A99C2E239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DA53-28EE-495E-A189-52D3F96AD3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8797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BE788-FD1B-4F8C-8B8A-A84CCC7A9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88F685-2561-4710-B1C3-8AD06FC3FE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8E1695-6BA8-4D5A-BE19-48BC8D5AC1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C6B910-FE8D-4682-AFA3-B482DC725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A96B2-8B87-4906-B040-04D09F8B6B34}" type="datetimeFigureOut">
              <a:rPr lang="en-IN" smtClean="0"/>
              <a:t>22-10-2020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C7DCB7-6346-4ACC-B94F-79271AFD5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92A782-5783-4598-BC98-30957D037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DA53-28EE-495E-A189-52D3F96AD3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7317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C5F2A-36F3-493B-AF88-B3EA9405F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E5FE3C-46FB-4AB8-BF8E-47A622779C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4ABCE1-8B70-4BC6-94D7-FBB562D2A5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CB22C5-3F01-4132-964B-304E63F279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70FB85-C5B5-4E4A-BE11-4A6304BB3C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38BF91-D555-4AD9-9127-DBE69FBED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A96B2-8B87-4906-B040-04D09F8B6B34}" type="datetimeFigureOut">
              <a:rPr lang="en-IN" smtClean="0"/>
              <a:t>22-10-2020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5F839F-F870-4BE7-A2D6-05187F155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23E7F8-0B97-41B8-BF63-7E6FA0CF0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DA53-28EE-495E-A189-52D3F96AD3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6248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B56B8-9732-4252-ABF5-BC993F36D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A42F64-800C-4818-930B-0EFD89E9D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A96B2-8B87-4906-B040-04D09F8B6B34}" type="datetimeFigureOut">
              <a:rPr lang="en-IN" smtClean="0"/>
              <a:t>22-10-2020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9CF4C0-92BE-45E9-840B-DC6C7BEF4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FD1931-6CE9-4044-AA62-E8DE7D6E3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DA53-28EE-495E-A189-52D3F96AD3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2541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3EC917-7B01-44B4-82D7-4F19E19B5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A96B2-8B87-4906-B040-04D09F8B6B34}" type="datetimeFigureOut">
              <a:rPr lang="en-IN" smtClean="0"/>
              <a:t>22-10-2020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5E9ED8-E5E6-40FC-A66B-831FE7A70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FB780F-20FA-4A1B-A059-DAB26A707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DA53-28EE-495E-A189-52D3F96AD3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54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FBDC6-AA2E-4D24-A7E5-63716ED93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884E1D-A2FF-4453-974E-D98B606973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82C0C5-DB2B-4CFD-8465-A9D7FB1DCB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FBD105-D3E2-4CE4-9E4E-FFC958DC5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A96B2-8B87-4906-B040-04D09F8B6B34}" type="datetimeFigureOut">
              <a:rPr lang="en-IN" smtClean="0"/>
              <a:t>22-10-2020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04B0CB-AE64-465E-8FBE-249A368A6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BC05AB-9528-46F7-8374-B3FB8F55F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DA53-28EE-495E-A189-52D3F96AD3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1071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B0C9F-20E2-45BC-BB37-816FE72C8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7F7437-32E4-4E30-8129-238685C2F1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F27EE6-C1F9-4CAB-BF7D-6FB51276DD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FC791C-A36F-4DB8-A17E-FD95051D6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A96B2-8B87-4906-B040-04D09F8B6B34}" type="datetimeFigureOut">
              <a:rPr lang="en-IN" smtClean="0"/>
              <a:t>22-10-2020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5E9B06-693C-459D-BF03-EFCFF5760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754C04-4256-4850-8E1B-D6CE842BF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DA53-28EE-495E-A189-52D3F96AD3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9416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E9575C-3C43-4F97-A480-905804A95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2DEC72-72E0-4502-968D-506A869A91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22B823-ED77-46BB-9EA0-B97278429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AA96B2-8B87-4906-B040-04D09F8B6B34}" type="datetimeFigureOut">
              <a:rPr lang="en-IN" smtClean="0"/>
              <a:t>22-10-2020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F08B80-C7B3-4F8B-B7DD-5EC4099DA0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519C87-3A55-46F3-AD8C-20716777EF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81DA53-28EE-495E-A189-52D3F96AD3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2177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BC8B11F9-68C5-43F4-9117-FB32EF89D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DF2FCBAA-62E1-4067-AB44-3175F3AB76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6824" y="352519"/>
            <a:ext cx="7535357" cy="6505483"/>
          </a:xfrm>
          <a:custGeom>
            <a:avLst/>
            <a:gdLst>
              <a:gd name="connsiteX0" fmla="*/ 870790 w 7535357"/>
              <a:gd name="connsiteY0" fmla="*/ 6324367 h 6505483"/>
              <a:gd name="connsiteX1" fmla="*/ 887365 w 7535357"/>
              <a:gd name="connsiteY1" fmla="*/ 6353077 h 6505483"/>
              <a:gd name="connsiteX2" fmla="*/ 941227 w 7535357"/>
              <a:gd name="connsiteY2" fmla="*/ 6446366 h 6505483"/>
              <a:gd name="connsiteX3" fmla="*/ 975359 w 7535357"/>
              <a:gd name="connsiteY3" fmla="*/ 6505483 h 6505483"/>
              <a:gd name="connsiteX4" fmla="*/ 968986 w 7535357"/>
              <a:gd name="connsiteY4" fmla="*/ 6505483 h 6505483"/>
              <a:gd name="connsiteX5" fmla="*/ 2633174 w 7535357"/>
              <a:gd name="connsiteY5" fmla="*/ 2601984 h 6505483"/>
              <a:gd name="connsiteX6" fmla="*/ 5550429 w 7535357"/>
              <a:gd name="connsiteY6" fmla="*/ 2609297 h 6505483"/>
              <a:gd name="connsiteX7" fmla="*/ 6003423 w 7535357"/>
              <a:gd name="connsiteY7" fmla="*/ 2865446 h 6505483"/>
              <a:gd name="connsiteX8" fmla="*/ 7465225 w 7535357"/>
              <a:gd name="connsiteY8" fmla="*/ 5397364 h 6505483"/>
              <a:gd name="connsiteX9" fmla="*/ 7463717 w 7535357"/>
              <a:gd name="connsiteY9" fmla="*/ 5923211 h 6505483"/>
              <a:gd name="connsiteX10" fmla="*/ 7159062 w 7535357"/>
              <a:gd name="connsiteY10" fmla="*/ 6451662 h 6505483"/>
              <a:gd name="connsiteX11" fmla="*/ 7128035 w 7535357"/>
              <a:gd name="connsiteY11" fmla="*/ 6505483 h 6505483"/>
              <a:gd name="connsiteX12" fmla="*/ 1073039 w 7535357"/>
              <a:gd name="connsiteY12" fmla="*/ 6505483 h 6505483"/>
              <a:gd name="connsiteX13" fmla="*/ 986766 w 7535357"/>
              <a:gd name="connsiteY13" fmla="*/ 6356056 h 6505483"/>
              <a:gd name="connsiteX14" fmla="*/ 729452 w 7535357"/>
              <a:gd name="connsiteY14" fmla="*/ 5910374 h 6505483"/>
              <a:gd name="connsiteX15" fmla="*/ 734117 w 7535357"/>
              <a:gd name="connsiteY15" fmla="*/ 5389995 h 6505483"/>
              <a:gd name="connsiteX16" fmla="*/ 2186411 w 7535357"/>
              <a:gd name="connsiteY16" fmla="*/ 2859923 h 6505483"/>
              <a:gd name="connsiteX17" fmla="*/ 2633174 w 7535357"/>
              <a:gd name="connsiteY17" fmla="*/ 2601984 h 6505483"/>
              <a:gd name="connsiteX18" fmla="*/ 631805 w 7535357"/>
              <a:gd name="connsiteY18" fmla="*/ 1616850 h 6505483"/>
              <a:gd name="connsiteX19" fmla="*/ 1562676 w 7535357"/>
              <a:gd name="connsiteY19" fmla="*/ 1616850 h 6505483"/>
              <a:gd name="connsiteX20" fmla="*/ 1705423 w 7535357"/>
              <a:gd name="connsiteY20" fmla="*/ 1700980 h 6505483"/>
              <a:gd name="connsiteX21" fmla="*/ 2171863 w 7535357"/>
              <a:gd name="connsiteY21" fmla="*/ 2504221 h 6505483"/>
              <a:gd name="connsiteX22" fmla="*/ 2171863 w 7535357"/>
              <a:gd name="connsiteY22" fmla="*/ 2668475 h 6505483"/>
              <a:gd name="connsiteX23" fmla="*/ 1705423 w 7535357"/>
              <a:gd name="connsiteY23" fmla="*/ 3471716 h 6505483"/>
              <a:gd name="connsiteX24" fmla="*/ 1562676 w 7535357"/>
              <a:gd name="connsiteY24" fmla="*/ 3555846 h 6505483"/>
              <a:gd name="connsiteX25" fmla="*/ 631805 w 7535357"/>
              <a:gd name="connsiteY25" fmla="*/ 3555846 h 6505483"/>
              <a:gd name="connsiteX26" fmla="*/ 487048 w 7535357"/>
              <a:gd name="connsiteY26" fmla="*/ 3471716 h 6505483"/>
              <a:gd name="connsiteX27" fmla="*/ 22618 w 7535357"/>
              <a:gd name="connsiteY27" fmla="*/ 2668475 h 6505483"/>
              <a:gd name="connsiteX28" fmla="*/ 22618 w 7535357"/>
              <a:gd name="connsiteY28" fmla="*/ 2504221 h 6505483"/>
              <a:gd name="connsiteX29" fmla="*/ 487048 w 7535357"/>
              <a:gd name="connsiteY29" fmla="*/ 1700980 h 6505483"/>
              <a:gd name="connsiteX30" fmla="*/ 631805 w 7535357"/>
              <a:gd name="connsiteY30" fmla="*/ 1616850 h 6505483"/>
              <a:gd name="connsiteX31" fmla="*/ 2438663 w 7535357"/>
              <a:gd name="connsiteY31" fmla="*/ 0 h 6505483"/>
              <a:gd name="connsiteX32" fmla="*/ 3658537 w 7535357"/>
              <a:gd name="connsiteY32" fmla="*/ 0 h 6505483"/>
              <a:gd name="connsiteX33" fmla="*/ 3832803 w 7535357"/>
              <a:gd name="connsiteY33" fmla="*/ 96870 h 6505483"/>
              <a:gd name="connsiteX34" fmla="*/ 4442740 w 7535357"/>
              <a:gd name="connsiteY34" fmla="*/ 1140907 h 6505483"/>
              <a:gd name="connsiteX35" fmla="*/ 4442740 w 7535357"/>
              <a:gd name="connsiteY35" fmla="*/ 1341821 h 6505483"/>
              <a:gd name="connsiteX36" fmla="*/ 3832803 w 7535357"/>
              <a:gd name="connsiteY36" fmla="*/ 2385858 h 6505483"/>
              <a:gd name="connsiteX37" fmla="*/ 3658537 w 7535357"/>
              <a:gd name="connsiteY37" fmla="*/ 2482727 h 6505483"/>
              <a:gd name="connsiteX38" fmla="*/ 2438663 w 7535357"/>
              <a:gd name="connsiteY38" fmla="*/ 2482727 h 6505483"/>
              <a:gd name="connsiteX39" fmla="*/ 2264396 w 7535357"/>
              <a:gd name="connsiteY39" fmla="*/ 2385858 h 6505483"/>
              <a:gd name="connsiteX40" fmla="*/ 1654460 w 7535357"/>
              <a:gd name="connsiteY40" fmla="*/ 1341821 h 6505483"/>
              <a:gd name="connsiteX41" fmla="*/ 1654460 w 7535357"/>
              <a:gd name="connsiteY41" fmla="*/ 1140907 h 6505483"/>
              <a:gd name="connsiteX42" fmla="*/ 2264396 w 7535357"/>
              <a:gd name="connsiteY42" fmla="*/ 96870 h 6505483"/>
              <a:gd name="connsiteX43" fmla="*/ 2438663 w 7535357"/>
              <a:gd name="connsiteY43" fmla="*/ 0 h 6505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7535357" h="6505483">
                <a:moveTo>
                  <a:pt x="870790" y="6324367"/>
                </a:moveTo>
                <a:lnTo>
                  <a:pt x="887365" y="6353077"/>
                </a:lnTo>
                <a:cubicBezTo>
                  <a:pt x="904174" y="6382190"/>
                  <a:pt x="922103" y="6413242"/>
                  <a:pt x="941227" y="6446366"/>
                </a:cubicBezTo>
                <a:lnTo>
                  <a:pt x="975359" y="6505483"/>
                </a:lnTo>
                <a:lnTo>
                  <a:pt x="968986" y="6505483"/>
                </a:lnTo>
                <a:close/>
                <a:moveTo>
                  <a:pt x="2633174" y="2601984"/>
                </a:moveTo>
                <a:cubicBezTo>
                  <a:pt x="2633174" y="2601984"/>
                  <a:pt x="2633174" y="2601984"/>
                  <a:pt x="5550429" y="2609297"/>
                </a:cubicBezTo>
                <a:cubicBezTo>
                  <a:pt x="5736287" y="2604071"/>
                  <a:pt x="5911862" y="2706860"/>
                  <a:pt x="6003423" y="2865446"/>
                </a:cubicBezTo>
                <a:cubicBezTo>
                  <a:pt x="6003423" y="2865446"/>
                  <a:pt x="6003423" y="2865446"/>
                  <a:pt x="7465225" y="5397364"/>
                </a:cubicBezTo>
                <a:cubicBezTo>
                  <a:pt x="7559943" y="5561419"/>
                  <a:pt x="7558015" y="5759398"/>
                  <a:pt x="7463717" y="5923211"/>
                </a:cubicBezTo>
                <a:cubicBezTo>
                  <a:pt x="7463717" y="5923211"/>
                  <a:pt x="7463717" y="5923211"/>
                  <a:pt x="7159062" y="6451662"/>
                </a:cubicBezTo>
                <a:lnTo>
                  <a:pt x="7128035" y="6505483"/>
                </a:lnTo>
                <a:lnTo>
                  <a:pt x="1073039" y="6505483"/>
                </a:lnTo>
                <a:lnTo>
                  <a:pt x="986766" y="6356056"/>
                </a:lnTo>
                <a:cubicBezTo>
                  <a:pt x="906468" y="6216974"/>
                  <a:pt x="820815" y="6068620"/>
                  <a:pt x="729452" y="5910374"/>
                </a:cubicBezTo>
                <a:cubicBezTo>
                  <a:pt x="637892" y="5751787"/>
                  <a:pt x="636662" y="5548340"/>
                  <a:pt x="734117" y="5389995"/>
                </a:cubicBezTo>
                <a:cubicBezTo>
                  <a:pt x="734117" y="5389995"/>
                  <a:pt x="734117" y="5389995"/>
                  <a:pt x="2186411" y="2859923"/>
                </a:cubicBezTo>
                <a:cubicBezTo>
                  <a:pt x="2275261" y="2699254"/>
                  <a:pt x="2449608" y="2598596"/>
                  <a:pt x="2633174" y="2601984"/>
                </a:cubicBezTo>
                <a:close/>
                <a:moveTo>
                  <a:pt x="631805" y="1616850"/>
                </a:moveTo>
                <a:cubicBezTo>
                  <a:pt x="631805" y="1616850"/>
                  <a:pt x="631805" y="1616850"/>
                  <a:pt x="1562676" y="1616850"/>
                </a:cubicBezTo>
                <a:cubicBezTo>
                  <a:pt x="1620981" y="1616850"/>
                  <a:pt x="1677276" y="1648900"/>
                  <a:pt x="1705423" y="1700980"/>
                </a:cubicBezTo>
                <a:cubicBezTo>
                  <a:pt x="1705423" y="1700980"/>
                  <a:pt x="1705423" y="1700980"/>
                  <a:pt x="2171863" y="2504221"/>
                </a:cubicBezTo>
                <a:cubicBezTo>
                  <a:pt x="2202021" y="2554299"/>
                  <a:pt x="2202021" y="2618398"/>
                  <a:pt x="2171863" y="2668475"/>
                </a:cubicBezTo>
                <a:cubicBezTo>
                  <a:pt x="2171863" y="2668475"/>
                  <a:pt x="2171863" y="2668475"/>
                  <a:pt x="1705423" y="3471716"/>
                </a:cubicBezTo>
                <a:cubicBezTo>
                  <a:pt x="1677276" y="3523797"/>
                  <a:pt x="1620981" y="3555846"/>
                  <a:pt x="1562676" y="3555846"/>
                </a:cubicBezTo>
                <a:cubicBezTo>
                  <a:pt x="1562676" y="3555846"/>
                  <a:pt x="1562676" y="3555846"/>
                  <a:pt x="631805" y="3555846"/>
                </a:cubicBezTo>
                <a:cubicBezTo>
                  <a:pt x="571490" y="3555846"/>
                  <a:pt x="517206" y="3523797"/>
                  <a:pt x="487048" y="3471716"/>
                </a:cubicBezTo>
                <a:cubicBezTo>
                  <a:pt x="487048" y="3471716"/>
                  <a:pt x="487048" y="3471716"/>
                  <a:pt x="22618" y="2668475"/>
                </a:cubicBezTo>
                <a:cubicBezTo>
                  <a:pt x="-7540" y="2618398"/>
                  <a:pt x="-7540" y="2554299"/>
                  <a:pt x="22618" y="2504221"/>
                </a:cubicBezTo>
                <a:cubicBezTo>
                  <a:pt x="22618" y="2504221"/>
                  <a:pt x="22618" y="2504221"/>
                  <a:pt x="487048" y="1700980"/>
                </a:cubicBezTo>
                <a:cubicBezTo>
                  <a:pt x="517206" y="1648900"/>
                  <a:pt x="571490" y="1616850"/>
                  <a:pt x="631805" y="1616850"/>
                </a:cubicBezTo>
                <a:close/>
                <a:moveTo>
                  <a:pt x="2438663" y="0"/>
                </a:moveTo>
                <a:cubicBezTo>
                  <a:pt x="3658537" y="0"/>
                  <a:pt x="3658537" y="0"/>
                  <a:pt x="3658537" y="0"/>
                </a:cubicBezTo>
                <a:cubicBezTo>
                  <a:pt x="3720256" y="0"/>
                  <a:pt x="3800129" y="43054"/>
                  <a:pt x="3832803" y="96870"/>
                </a:cubicBezTo>
                <a:cubicBezTo>
                  <a:pt x="4442740" y="1140907"/>
                  <a:pt x="4442740" y="1140907"/>
                  <a:pt x="4442740" y="1140907"/>
                </a:cubicBezTo>
                <a:cubicBezTo>
                  <a:pt x="4471785" y="1198311"/>
                  <a:pt x="4471785" y="1284417"/>
                  <a:pt x="4442740" y="1341821"/>
                </a:cubicBezTo>
                <a:cubicBezTo>
                  <a:pt x="3832803" y="2385858"/>
                  <a:pt x="3832803" y="2385858"/>
                  <a:pt x="3832803" y="2385858"/>
                </a:cubicBezTo>
                <a:cubicBezTo>
                  <a:pt x="3800129" y="2439675"/>
                  <a:pt x="3720256" y="2482727"/>
                  <a:pt x="3658537" y="2482727"/>
                </a:cubicBezTo>
                <a:lnTo>
                  <a:pt x="2438663" y="2482727"/>
                </a:lnTo>
                <a:cubicBezTo>
                  <a:pt x="2373313" y="2482727"/>
                  <a:pt x="2293441" y="2439675"/>
                  <a:pt x="2264396" y="2385858"/>
                </a:cubicBezTo>
                <a:cubicBezTo>
                  <a:pt x="1654460" y="1341821"/>
                  <a:pt x="1654460" y="1341821"/>
                  <a:pt x="1654460" y="1341821"/>
                </a:cubicBezTo>
                <a:cubicBezTo>
                  <a:pt x="1621784" y="1284417"/>
                  <a:pt x="1621784" y="1198311"/>
                  <a:pt x="1654460" y="1140907"/>
                </a:cubicBezTo>
                <a:cubicBezTo>
                  <a:pt x="2264396" y="96870"/>
                  <a:pt x="2264396" y="96870"/>
                  <a:pt x="2264396" y="96870"/>
                </a:cubicBezTo>
                <a:cubicBezTo>
                  <a:pt x="2293441" y="43054"/>
                  <a:pt x="2373313" y="0"/>
                  <a:pt x="2438663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E37227-2C53-45E4-A096-29A3A5277AB3}"/>
              </a:ext>
            </a:extLst>
          </p:cNvPr>
          <p:cNvSpPr txBox="1"/>
          <p:nvPr/>
        </p:nvSpPr>
        <p:spPr>
          <a:xfrm>
            <a:off x="5524605" y="1023582"/>
            <a:ext cx="6225435" cy="176834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800">
                <a:latin typeface="+mj-lt"/>
                <a:ea typeface="+mj-ea"/>
                <a:cs typeface="+mj-cs"/>
              </a:rPr>
              <a:t>Let’s Build NASA + UiPath Workflow in </a:t>
            </a:r>
          </a:p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800">
                <a:latin typeface="+mj-lt"/>
                <a:ea typeface="+mj-ea"/>
                <a:cs typeface="+mj-cs"/>
              </a:rPr>
              <a:t>RE-Framework </a:t>
            </a:r>
          </a:p>
        </p:txBody>
      </p:sp>
      <p:pic>
        <p:nvPicPr>
          <p:cNvPr id="5" name="Picture 4" descr="A picture containing shape, arrow&#10;&#10;Description automatically generated">
            <a:extLst>
              <a:ext uri="{FF2B5EF4-FFF2-40B4-BE49-F238E27FC236}">
                <a16:creationId xmlns:a16="http://schemas.microsoft.com/office/drawing/2014/main" id="{517C2911-CDDE-4F38-8438-2D28A25B33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0035" y="1113492"/>
            <a:ext cx="1708054" cy="960780"/>
          </a:xfrm>
          <a:prstGeom prst="rect">
            <a:avLst/>
          </a:prstGeom>
        </p:spPr>
      </p:pic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D5129AEC-A5B7-490D-ADBC-CBE774E21F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0321" y="4345869"/>
            <a:ext cx="3963436" cy="1407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5494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CR Group</dc:creator>
  <cp:lastModifiedBy>CR Group</cp:lastModifiedBy>
  <cp:revision>1</cp:revision>
  <dcterms:created xsi:type="dcterms:W3CDTF">2020-10-22T09:12:41Z</dcterms:created>
  <dcterms:modified xsi:type="dcterms:W3CDTF">2020-10-22T09:12:48Z</dcterms:modified>
</cp:coreProperties>
</file>