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5e81c8c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5e81c8c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 descr="logoDpu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676" y="265011"/>
            <a:ext cx="2186859" cy="6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660348" y="1065212"/>
            <a:ext cx="6767513" cy="1279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Unitech Society</a:t>
            </a:r>
            <a:endParaRPr sz="1400" b="1" i="0" u="none" strike="noStrike" cap="none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INSTITUTE OF TECHNOLOGY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(formerly Dr. D. Y. Patil Institute of Engineering and Technology)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Sant Tukaram Nagar, Pimpri, Pune.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1600"/>
              <a:buFont typeface="Quattrocento Sans"/>
              <a:buNone/>
            </a:pPr>
            <a:r>
              <a:rPr lang="en-US" sz="1600" b="1" i="0" u="sng" strike="noStrike" cap="none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ELECTRONICS &amp; TELECOMMUNICATION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683830" y="3761462"/>
            <a:ext cx="8720547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Circuit Virtual Lab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endParaRPr sz="9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Savitribai Phule Pune University</a:t>
            </a:r>
            <a:endParaRPr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Year of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&amp;TC Engineering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 Course)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204187: Electrical Circuits Lab </a:t>
            </a:r>
            <a:endParaRPr sz="1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2445417" y="1929607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 </a:t>
            </a:r>
            <a:r>
              <a:rPr lang="en-IN" sz="3100" b="1" u="sng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2100"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u="sng" dirty="0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>
              <a:spcBef>
                <a:spcPts val="600"/>
              </a:spcBef>
            </a:pPr>
            <a:r>
              <a:rPr lang="en-US" sz="3100" b="1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study the load </a:t>
            </a:r>
            <a:r>
              <a:rPr lang="en-US" sz="3100" b="1" dirty="0" err="1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characterstics</a:t>
            </a:r>
            <a:r>
              <a:rPr lang="en-US" sz="3100" b="1" dirty="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DC Shunt Generator.</a:t>
            </a:r>
            <a:endParaRPr sz="39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73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44" b="1">
                <a:solidFill>
                  <a:schemeClr val="accent1"/>
                </a:solidFill>
              </a:rPr>
              <a:t>Procedure:</a:t>
            </a:r>
            <a:endParaRPr sz="4244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2" b="1">
                <a:solidFill>
                  <a:schemeClr val="accent1"/>
                </a:solidFill>
              </a:rPr>
              <a:t>                 </a:t>
            </a:r>
            <a:endParaRPr sz="3022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1484300" y="776700"/>
            <a:ext cx="10018800" cy="12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Font typeface="Arial"/>
              <a:buAutoNum type="arabicParenR"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Go to the Simulator tab and select Start Simulator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E9ADC-4F41-4882-AE43-AF5DC36D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0" t="13955" r="3241" b="5603"/>
          <a:stretch/>
        </p:blipFill>
        <p:spPr>
          <a:xfrm>
            <a:off x="1791877" y="1715910"/>
            <a:ext cx="9403645" cy="4805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2065675" y="265695"/>
            <a:ext cx="7185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817775" y="19169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735125" y="265700"/>
            <a:ext cx="95187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2) Set the Load Bulb and go through the Armature readings.</a:t>
            </a:r>
            <a:endParaRPr sz="2500" dirty="0"/>
          </a:p>
        </p:txBody>
      </p:sp>
      <p:sp>
        <p:nvSpPr>
          <p:cNvPr id="167" name="Google Shape;167;p22"/>
          <p:cNvSpPr txBox="1"/>
          <p:nvPr/>
        </p:nvSpPr>
        <p:spPr>
          <a:xfrm>
            <a:off x="2065675" y="279277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1F213-B1EB-44BF-8ADC-A9EB5148C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6" t="9902" r="20648" b="19696"/>
          <a:stretch/>
        </p:blipFill>
        <p:spPr>
          <a:xfrm>
            <a:off x="2556933" y="1768972"/>
            <a:ext cx="7078134" cy="4202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2032000" y="1751674"/>
            <a:ext cx="9039600" cy="3395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751675" y="479225"/>
            <a:ext cx="932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3) Click on Add to Table to add Armature Reading to Table.</a:t>
            </a:r>
            <a:endParaRPr sz="2500" dirty="0"/>
          </a:p>
        </p:txBody>
      </p:sp>
      <p:sp>
        <p:nvSpPr>
          <p:cNvPr id="175" name="Google Shape;175;p23"/>
          <p:cNvSpPr txBox="1"/>
          <p:nvPr/>
        </p:nvSpPr>
        <p:spPr>
          <a:xfrm>
            <a:off x="2297025" y="3156325"/>
            <a:ext cx="4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85A0C-E058-4460-B4D3-4AA1B8967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0" t="8729" r="21296" b="18520"/>
          <a:stretch/>
        </p:blipFill>
        <p:spPr>
          <a:xfrm>
            <a:off x="3054934" y="1896369"/>
            <a:ext cx="6993731" cy="43238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2031999" y="751726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792475" y="351525"/>
            <a:ext cx="95187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4) </a:t>
            </a:r>
            <a:r>
              <a:rPr lang="en-IN" sz="2500" dirty="0"/>
              <a:t>Complete the Armature Reading Table.</a:t>
            </a:r>
            <a:endParaRPr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1AF15-6E27-4721-9526-13556778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0" t="20466" r="36574" b="44276"/>
          <a:stretch/>
        </p:blipFill>
        <p:spPr>
          <a:xfrm>
            <a:off x="1792475" y="1727201"/>
            <a:ext cx="9113993" cy="4045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2156176" y="114582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082200" y="627950"/>
            <a:ext cx="9518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0" name="Google Shape;190;p25"/>
          <p:cNvSpPr txBox="1"/>
          <p:nvPr/>
        </p:nvSpPr>
        <p:spPr>
          <a:xfrm>
            <a:off x="1916650" y="429650"/>
            <a:ext cx="95187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5) Click on Plot Graph to Plot Table</a:t>
            </a: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81C5E-057A-41E3-929E-1FA46BA46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9" t="55319" r="36574"/>
          <a:stretch/>
        </p:blipFill>
        <p:spPr>
          <a:xfrm>
            <a:off x="2517424" y="1525786"/>
            <a:ext cx="7518400" cy="41863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Quattrocento Sans</vt:lpstr>
      <vt:lpstr>Corbel</vt:lpstr>
      <vt:lpstr>Arial</vt:lpstr>
      <vt:lpstr>Parallax</vt:lpstr>
      <vt:lpstr>PowerPoint Presentation</vt:lpstr>
      <vt:lpstr>PowerPoint Presentation</vt:lpstr>
      <vt:lpstr>Procedure:          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Agarwal</dc:creator>
  <cp:lastModifiedBy>MANUAL TOOLS CO</cp:lastModifiedBy>
  <cp:revision>4</cp:revision>
  <dcterms:modified xsi:type="dcterms:W3CDTF">2022-01-24T13:55:20Z</dcterms:modified>
</cp:coreProperties>
</file>