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5e81c8c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5e81c8c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c5e81c8c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c5e81c8c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8D1415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 descr="logoDpu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0676" y="265011"/>
            <a:ext cx="2186859" cy="64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3660348" y="1065212"/>
            <a:ext cx="6767513" cy="12795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Unitech Society</a:t>
            </a:r>
            <a:endParaRPr sz="1400" b="1" i="0" u="none" strike="noStrike" cap="none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D. Y. PATIL INSTITUTE OF TECHNOLOGY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(formerly Dr. D. Y. Patil Institute of Engineering and Technology)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Sant Tukaram Nagar, Pimpri, Pune.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33"/>
              </a:buClr>
              <a:buSzPts val="1600"/>
              <a:buFont typeface="Quattrocento Sans"/>
              <a:buNone/>
            </a:pPr>
            <a:r>
              <a:rPr lang="en-US" sz="1600" b="1" i="0" u="sng" strike="noStrike" cap="none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 OF ELECTRONICS &amp; TELECOMMUNICATION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790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683830" y="3761462"/>
            <a:ext cx="8720547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Circuit Virtual Lab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endParaRPr sz="9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Times New Roman"/>
              <a:buNone/>
            </a:pPr>
            <a:r>
              <a:rPr lang="en-US" sz="16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Savitribai Phule Pune University</a:t>
            </a:r>
            <a:endParaRPr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Year of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&amp;TC Engineering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 Course)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204187: Electrical Circuits Lab </a:t>
            </a:r>
            <a:endParaRPr sz="1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971284" y="1669963"/>
            <a:ext cx="9039654" cy="282301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u="sng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 2</a:t>
            </a:r>
            <a:endParaRPr sz="210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 u="sng">
              <a:solidFill>
                <a:srgbClr val="99003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rgbClr val="9900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study and verify parallel RL &amp; RC Circuits</a:t>
            </a:r>
            <a:endParaRPr sz="39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73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44" b="1">
                <a:solidFill>
                  <a:schemeClr val="accent1"/>
                </a:solidFill>
              </a:rPr>
              <a:t>Procedure:</a:t>
            </a:r>
            <a:endParaRPr sz="4244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2" b="1">
                <a:solidFill>
                  <a:schemeClr val="accent1"/>
                </a:solidFill>
              </a:rPr>
              <a:t>                 </a:t>
            </a:r>
            <a:endParaRPr sz="3022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1484300" y="776700"/>
            <a:ext cx="10018800" cy="12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spcBef>
                <a:spcPts val="360"/>
              </a:spcBef>
              <a:spcAft>
                <a:spcPts val="0"/>
              </a:spcAft>
              <a:buSzPts val="2500"/>
              <a:buFont typeface="Arial"/>
              <a:buAutoNum type="arabicParenR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Go to the Simulator tab and select RL Parallel Circuit / RC Parallel Circuit.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t="42346" r="42902" b="7939"/>
          <a:stretch/>
        </p:blipFill>
        <p:spPr>
          <a:xfrm>
            <a:off x="2478800" y="1900550"/>
            <a:ext cx="9336801" cy="4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2065675" y="265695"/>
            <a:ext cx="7185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817775" y="191692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735125" y="265700"/>
            <a:ext cx="9518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2) Set the values of voltage source(Es),frequency(f),Resistor(R) and Inductor(L).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(</a:t>
            </a:r>
            <a:r>
              <a:rPr lang="en-US" sz="2500" b="1"/>
              <a:t>range</a:t>
            </a:r>
            <a:r>
              <a:rPr lang="en-US" sz="2500"/>
              <a:t>: voltage:1V to 300V ,Frequency:1 Hz to 300Hz,Resistor : 1 ohm to 10k ohm ,Inductor: upto 1000 Henry)</a:t>
            </a:r>
            <a:endParaRPr sz="2500"/>
          </a:p>
        </p:txBody>
      </p:sp>
      <p:sp>
        <p:nvSpPr>
          <p:cNvPr id="167" name="Google Shape;167;p22"/>
          <p:cNvSpPr txBox="1"/>
          <p:nvPr/>
        </p:nvSpPr>
        <p:spPr>
          <a:xfrm>
            <a:off x="2065675" y="279277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l="11821" t="38142" r="37024" b="15137"/>
          <a:stretch/>
        </p:blipFill>
        <p:spPr>
          <a:xfrm>
            <a:off x="2677100" y="1989500"/>
            <a:ext cx="8394849" cy="47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2032000" y="1751674"/>
            <a:ext cx="9039600" cy="33951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751675" y="479225"/>
            <a:ext cx="9320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3) Put the values in equations given. Solve the equations to find current(I</a:t>
            </a:r>
            <a:r>
              <a:rPr lang="en-US" sz="2500" baseline="-25000"/>
              <a:t>L</a:t>
            </a:r>
            <a:r>
              <a:rPr lang="en-US" sz="2500"/>
              <a:t>, I</a:t>
            </a:r>
            <a:r>
              <a:rPr lang="en-US" sz="2500" baseline="-25000"/>
              <a:t>R</a:t>
            </a:r>
            <a:r>
              <a:rPr lang="en-US" sz="2500"/>
              <a:t>,I</a:t>
            </a:r>
            <a:r>
              <a:rPr lang="en-US" sz="2500" baseline="-25000"/>
              <a:t>S </a:t>
            </a:r>
            <a:r>
              <a:rPr lang="en-US" sz="2500"/>
              <a:t>),reactance(X</a:t>
            </a:r>
            <a:r>
              <a:rPr lang="en-US" sz="2500" baseline="-25000"/>
              <a:t>L</a:t>
            </a:r>
            <a:r>
              <a:rPr lang="en-US" sz="2500"/>
              <a:t>),impedance(Z),power(P)=V.I </a:t>
            </a:r>
            <a:endParaRPr sz="2500"/>
          </a:p>
        </p:txBody>
      </p:sp>
      <p:sp>
        <p:nvSpPr>
          <p:cNvPr id="175" name="Google Shape;175;p23"/>
          <p:cNvSpPr txBox="1"/>
          <p:nvPr/>
        </p:nvSpPr>
        <p:spPr>
          <a:xfrm>
            <a:off x="2297025" y="3156325"/>
            <a:ext cx="4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025" y="2082200"/>
            <a:ext cx="6855600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2031999" y="751726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792475" y="351525"/>
            <a:ext cx="95187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4) Put the values which you have calculated in tabular form as shown.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NOTE:i) If your answer is less than 1,then round it off upto 5 decimal places.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ii) No need to calculate voltage and resistance as it is given.</a:t>
            </a:r>
            <a:endParaRPr sz="2500" b="1"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l="12012" t="49388" r="33951" b="26938"/>
          <a:stretch/>
        </p:blipFill>
        <p:spPr>
          <a:xfrm>
            <a:off x="2673300" y="2363125"/>
            <a:ext cx="9518701" cy="41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2156176" y="1145822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082200" y="627950"/>
            <a:ext cx="9518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0" name="Google Shape;190;p25"/>
          <p:cNvSpPr txBox="1"/>
          <p:nvPr/>
        </p:nvSpPr>
        <p:spPr>
          <a:xfrm>
            <a:off x="1916650" y="42965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5) Click on </a:t>
            </a:r>
            <a:r>
              <a:rPr lang="en-US" sz="2500" b="1"/>
              <a:t>Verify Reactance/Impedance</a:t>
            </a:r>
            <a:r>
              <a:rPr lang="en-US" sz="2500"/>
              <a:t> ,</a:t>
            </a:r>
            <a:r>
              <a:rPr lang="en-US" sz="2500" b="1"/>
              <a:t>Verify Current</a:t>
            </a:r>
            <a:r>
              <a:rPr lang="en-US" sz="2500"/>
              <a:t> ,</a:t>
            </a:r>
            <a:r>
              <a:rPr lang="en-US" sz="2500" b="1"/>
              <a:t>Verify Power </a:t>
            </a:r>
            <a:r>
              <a:rPr lang="en-US" sz="2500"/>
              <a:t>buttons to verify your answers.</a:t>
            </a:r>
            <a:endParaRPr sz="2500"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l="12332" t="37582" r="33721" b="6969"/>
          <a:stretch/>
        </p:blipFill>
        <p:spPr>
          <a:xfrm>
            <a:off x="2387525" y="1383950"/>
            <a:ext cx="9650626" cy="50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2359376" y="1259725"/>
            <a:ext cx="9039654" cy="43385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801250" y="264400"/>
            <a:ext cx="9518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6) Click on the </a:t>
            </a:r>
            <a:r>
              <a:rPr lang="en-US" sz="2500" b="1"/>
              <a:t>Click here to see answer </a:t>
            </a:r>
            <a:r>
              <a:rPr lang="en-US" sz="2500"/>
              <a:t>button to see correct answers if you want. Answers will be displayed in the table.</a:t>
            </a:r>
            <a:endParaRPr sz="2500"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l="12195" t="37823" r="34127" b="6487"/>
          <a:stretch/>
        </p:blipFill>
        <p:spPr>
          <a:xfrm>
            <a:off x="2359375" y="1259725"/>
            <a:ext cx="9799824" cy="54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768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7) Repeat the same procedure for RC parallel circuit.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t="8893" r="16638" b="5760"/>
          <a:stretch/>
        </p:blipFill>
        <p:spPr>
          <a:xfrm>
            <a:off x="1896750" y="1454100"/>
            <a:ext cx="10295248" cy="5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Corbel</vt:lpstr>
      <vt:lpstr>Quattrocento Sans</vt:lpstr>
      <vt:lpstr>Parallax</vt:lpstr>
      <vt:lpstr>PowerPoint Presentation</vt:lpstr>
      <vt:lpstr>PowerPoint Presentation</vt:lpstr>
      <vt:lpstr>Procedure: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7) Repeat the same procedure for RC parallel circuit.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Agarwal</dc:creator>
  <cp:lastModifiedBy>Rashmi Agarwal</cp:lastModifiedBy>
  <cp:revision>1</cp:revision>
  <dcterms:modified xsi:type="dcterms:W3CDTF">2022-01-22T18:48:43Z</dcterms:modified>
</cp:coreProperties>
</file>