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 descr="logoDpu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0676" y="265011"/>
            <a:ext cx="2186859" cy="64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3660347" y="1019175"/>
            <a:ext cx="6767513" cy="222299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Unitech Society</a:t>
            </a:r>
            <a:endParaRPr sz="1400" b="1" i="0" u="none" strike="noStrike" cap="none" dirty="0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INSTITUTE OF TECHNOLOGY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(formerly Dr. D. Y. Patil Institute of Engineering and Technology)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Sant Tukaram Nagar, Pimpri, Pune.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1600"/>
              <a:buFont typeface="Quattrocento Sans"/>
              <a:buNone/>
            </a:pPr>
            <a:r>
              <a:rPr lang="en-US" sz="1600" b="1" i="0" u="sng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ELECTRONICS &amp; TELECOMMUNICATION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7905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875552" y="3224679"/>
            <a:ext cx="6337101" cy="1835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Circuit Virtual Lab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endParaRPr sz="9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Times New Roman"/>
              <a:buNone/>
            </a:pPr>
            <a:r>
              <a:rPr lang="en-US" sz="1600" b="1" i="0" u="none" strike="noStrike" cap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Savitribai Phule Pune University</a:t>
            </a:r>
            <a:endParaRPr sz="1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Year of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&amp;TC Engineering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 Course)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204187: Electrical Circuits Lab </a:t>
            </a:r>
            <a:endParaRPr sz="16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1971284" y="1669963"/>
            <a:ext cx="9039654" cy="282301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 1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 u="sng" dirty="0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verify Kirchhoff’s Laws: Kirchhoff’s Current Law, Kirchhoff’s Voltage Law </a:t>
            </a:r>
            <a:endParaRPr sz="32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2503500" y="208425"/>
            <a:ext cx="7185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990033"/>
                </a:solidFill>
                <a:latin typeface="Quattrocento Sans"/>
                <a:sym typeface="Corbel"/>
              </a:rPr>
              <a:t>Procedure</a:t>
            </a:r>
            <a:endParaRPr sz="2400" b="1" u="sng" dirty="0">
              <a:solidFill>
                <a:srgbClr val="990033"/>
              </a:solidFill>
              <a:latin typeface="Quattrocento Sans"/>
              <a:sym typeface="Corbe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817775" y="191692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685574" y="939564"/>
            <a:ext cx="10021003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>
                <a:latin typeface="Quattrocento Sans" panose="020B0604020202020204" charset="0"/>
              </a:rPr>
              <a:t>1)     Set the values of Resistors(R1,R2,R3) and battery (Vin). </a:t>
            </a:r>
            <a:endParaRPr sz="2400" dirty="0">
              <a:latin typeface="Quattrocento Sans" panose="020B060402020202020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Quattrocento Sans" panose="020B0604020202020204" charset="0"/>
              </a:rPr>
              <a:t>(range for battery voltage is:1V to 300V and Resistors : 1 ohm to 10k ohm)</a:t>
            </a:r>
            <a:endParaRPr sz="2400" dirty="0">
              <a:latin typeface="Quattrocento Sans" panose="020B0604020202020204" charset="0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065675" y="279277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l="12952" t="29165" r="39999" b="32323"/>
          <a:stretch/>
        </p:blipFill>
        <p:spPr>
          <a:xfrm>
            <a:off x="2239175" y="2117025"/>
            <a:ext cx="8675900" cy="43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2032000" y="1751674"/>
            <a:ext cx="9039600" cy="33951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751200" y="972593"/>
            <a:ext cx="9320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Quattrocento Sans" panose="020B0604020202020204" charset="0"/>
              </a:rPr>
              <a:t>2) Put the values in Kirchhoff’s equations given. </a:t>
            </a:r>
            <a:r>
              <a:rPr lang="en-US" sz="2400" b="1" dirty="0">
                <a:latin typeface="Quattrocento Sans" panose="020B0604020202020204" charset="0"/>
              </a:rPr>
              <a:t>Solve the equations to find voltage  ,current ,power in each resistor. </a:t>
            </a:r>
            <a:endParaRPr sz="2400" b="1" dirty="0">
              <a:latin typeface="Quattrocento Sans" panose="020B0604020202020204" charset="0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297025" y="3156325"/>
            <a:ext cx="4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855" y="2199678"/>
            <a:ext cx="5470290" cy="322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2031999" y="751726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792476" y="1291659"/>
            <a:ext cx="9518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latin typeface="Quattrocento Sans" panose="020B0604020202020204" charset="0"/>
              </a:rPr>
              <a:t>3) </a:t>
            </a:r>
            <a:r>
              <a:rPr lang="en-US" sz="2400" b="1" dirty="0">
                <a:latin typeface="Quattrocento Sans" panose="020B0604020202020204" charset="0"/>
              </a:rPr>
              <a:t>Put the values which you have calculated </a:t>
            </a:r>
            <a:r>
              <a:rPr lang="en-US" sz="2400" dirty="0">
                <a:latin typeface="Quattrocento Sans" panose="020B0604020202020204" charset="0"/>
              </a:rPr>
              <a:t>in tabular form as shown.</a:t>
            </a:r>
            <a:endParaRPr sz="2400" dirty="0">
              <a:latin typeface="Quattrocento Sans" panose="020B0604020202020204" charset="0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l="17892" t="33726" r="33448" b="44093"/>
          <a:stretch/>
        </p:blipFill>
        <p:spPr>
          <a:xfrm>
            <a:off x="3441583" y="2216225"/>
            <a:ext cx="5308834" cy="206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2156176" y="1145822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082200" y="627950"/>
            <a:ext cx="9518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83" name="Google Shape;183;p24"/>
          <p:cNvSpPr txBox="1"/>
          <p:nvPr/>
        </p:nvSpPr>
        <p:spPr>
          <a:xfrm>
            <a:off x="1916650" y="429650"/>
            <a:ext cx="9518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-US" sz="2400" dirty="0">
                <a:latin typeface="Quattrocento Sans" panose="020B0604020202020204" charset="0"/>
              </a:rPr>
              <a:t>4) Click on </a:t>
            </a:r>
            <a:r>
              <a:rPr lang="en-US" sz="2400" b="1" dirty="0">
                <a:latin typeface="Quattrocento Sans" panose="020B0604020202020204" charset="0"/>
              </a:rPr>
              <a:t>Verify Voltage ,Verify Current ,Verify Power</a:t>
            </a:r>
            <a:r>
              <a:rPr lang="en-US" sz="2400" dirty="0">
                <a:latin typeface="Quattrocento Sans" panose="020B0604020202020204" charset="0"/>
              </a:rPr>
              <a:t> buttons to verify your answers.</a:t>
            </a:r>
            <a:endParaRPr sz="2400" dirty="0">
              <a:latin typeface="Quattrocento Sans" panose="020B0604020202020204" charset="0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l="17679" t="22638" r="26810" b="30109"/>
          <a:stretch/>
        </p:blipFill>
        <p:spPr>
          <a:xfrm>
            <a:off x="2511675" y="1421174"/>
            <a:ext cx="8923675" cy="50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2359376" y="1259725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801250" y="264400"/>
            <a:ext cx="9518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latin typeface="Quattrocento Sans" panose="020B0604020202020204" charset="0"/>
              </a:rPr>
              <a:t>5) Click on the </a:t>
            </a:r>
            <a:r>
              <a:rPr lang="en-US" sz="2400" b="1" dirty="0">
                <a:latin typeface="Quattrocento Sans" panose="020B0604020202020204" charset="0"/>
              </a:rPr>
              <a:t>Click here to see answer button </a:t>
            </a:r>
            <a:r>
              <a:rPr lang="en-US" sz="2400" dirty="0">
                <a:latin typeface="Quattrocento Sans" panose="020B0604020202020204" charset="0"/>
              </a:rPr>
              <a:t>to see correct answers if you want. Answers will be displayed in the table.</a:t>
            </a:r>
            <a:endParaRPr sz="2400" dirty="0">
              <a:latin typeface="Quattrocento Sans" panose="020B0604020202020204" charset="0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l="20466" t="54461" r="34533" b="5038"/>
          <a:stretch/>
        </p:blipFill>
        <p:spPr>
          <a:xfrm>
            <a:off x="2184508" y="1259725"/>
            <a:ext cx="9039654" cy="491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208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Quattrocento Sans</vt:lpstr>
      <vt:lpstr>Corbel</vt:lpstr>
      <vt:lpstr>Arial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MANUAL TOOLS CO</dc:creator>
  <cp:lastModifiedBy>MANUAL TOOLS CO</cp:lastModifiedBy>
  <cp:revision>2</cp:revision>
  <dcterms:modified xsi:type="dcterms:W3CDTF">2022-01-14T08:07:46Z</dcterms:modified>
</cp:coreProperties>
</file>