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orbel" panose="020B0503020204020204" pitchFamily="34" charset="0"/>
      <p:regular r:id="rId10"/>
      <p:bold r:id="rId11"/>
      <p:italic r:id="rId12"/>
      <p:boldItalic r:id="rId13"/>
    </p:embeddedFont>
    <p:embeddedFont>
      <p:font typeface="Quattrocento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c5e81c8c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c5e81c8c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8D1415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8D1415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 descr="logoDpu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0676" y="265011"/>
            <a:ext cx="2186859" cy="64864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3660348" y="1065212"/>
            <a:ext cx="6767513" cy="12795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Dr. D. Y. Patil Unitech Society</a:t>
            </a:r>
            <a:endParaRPr sz="1400" b="1" i="0" u="none" strike="noStrike" cap="none">
              <a:solidFill>
                <a:srgbClr val="9900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DR. D. Y. PATIL INSTITUTE OF TECHNOLOGY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(formerly Dr. D. Y. Patil Institute of Engineering and Technology)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Sant Tukaram Nagar, Pimpri, Pune.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9900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33"/>
              </a:buClr>
              <a:buSzPts val="1600"/>
              <a:buFont typeface="Quattrocento Sans"/>
              <a:buNone/>
            </a:pPr>
            <a:r>
              <a:rPr lang="en-US" sz="1600" b="1" i="0" u="sng" strike="noStrike" cap="none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DEPARTMENT OF ELECTRONICS &amp; TELECOMMUNICATION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0" y="79057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683830" y="3761462"/>
            <a:ext cx="8720547" cy="136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Circuit Virtual Lab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rbel"/>
              <a:buNone/>
            </a:pPr>
            <a:endParaRPr sz="9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Times New Roman"/>
              <a:buNone/>
            </a:pPr>
            <a:r>
              <a:rPr lang="en-US" sz="16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Savitribai Phule Pune University</a:t>
            </a:r>
            <a:endParaRPr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Year of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&amp;TC Engineering </a:t>
            </a: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(2019 Course)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204187: Electrical Circuits Lab </a:t>
            </a:r>
            <a:endParaRPr sz="16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1971284" y="1669963"/>
            <a:ext cx="9039654" cy="282301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u="sng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EXPERIMENT 3</a:t>
            </a:r>
            <a:endParaRPr sz="2100"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400" b="1" u="sng">
              <a:solidFill>
                <a:srgbClr val="9900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study the Load Characteristics of DC shunt generator</a:t>
            </a:r>
            <a:endParaRPr sz="39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1484300" y="685800"/>
            <a:ext cx="10018800" cy="73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44" b="1">
                <a:solidFill>
                  <a:schemeClr val="accent1"/>
                </a:solidFill>
              </a:rPr>
              <a:t>Procedure:</a:t>
            </a:r>
            <a:endParaRPr sz="4244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22" b="1">
                <a:solidFill>
                  <a:schemeClr val="accent1"/>
                </a:solidFill>
              </a:rPr>
              <a:t>                 </a:t>
            </a:r>
            <a:endParaRPr sz="3022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1484300" y="685800"/>
            <a:ext cx="10018800" cy="1289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7350" algn="l" rtl="0">
              <a:spcBef>
                <a:spcPts val="360"/>
              </a:spcBef>
              <a:spcAft>
                <a:spcPts val="0"/>
              </a:spcAft>
              <a:buSzPts val="2500"/>
              <a:buFont typeface="Arial"/>
              <a:buAutoNum type="arabicParenR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Go to the Simulator tab and click on </a:t>
            </a: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Start Simulator.</a:t>
            </a:r>
            <a:endParaRPr sz="25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l="19813" t="17226" r="15836" b="12804"/>
          <a:stretch/>
        </p:blipFill>
        <p:spPr>
          <a:xfrm>
            <a:off x="3091725" y="1619475"/>
            <a:ext cx="8411374" cy="50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2065675" y="265695"/>
            <a:ext cx="7185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1817775" y="1916925"/>
            <a:ext cx="95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735125" y="265700"/>
            <a:ext cx="95187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2) Note the shunt and armature readings for current and voltage when the load is of 1 bulb.Click on </a:t>
            </a:r>
            <a:r>
              <a:rPr lang="en-US" sz="2500" b="1"/>
              <a:t>Add to table</a:t>
            </a:r>
            <a:r>
              <a:rPr lang="en-US" sz="2500"/>
              <a:t> button to save the readings.</a:t>
            </a:r>
            <a:endParaRPr sz="2500"/>
          </a:p>
        </p:txBody>
      </p:sp>
      <p:sp>
        <p:nvSpPr>
          <p:cNvPr id="167" name="Google Shape;167;p22"/>
          <p:cNvSpPr txBox="1"/>
          <p:nvPr/>
        </p:nvSpPr>
        <p:spPr>
          <a:xfrm>
            <a:off x="2065675" y="2792775"/>
            <a:ext cx="95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l="16730" t="16059" r="4720" b="6282"/>
          <a:stretch/>
        </p:blipFill>
        <p:spPr>
          <a:xfrm>
            <a:off x="2280500" y="1470750"/>
            <a:ext cx="9518701" cy="517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2032000" y="1751674"/>
            <a:ext cx="9039600" cy="33951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1751675" y="479225"/>
            <a:ext cx="93204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3) Now,increase the number of bulbs i.e.load gradually and observe the change in current and voltage.Also click on the</a:t>
            </a:r>
            <a:r>
              <a:rPr lang="en-US" sz="2500" b="1"/>
              <a:t> Add to table </a:t>
            </a:r>
            <a:r>
              <a:rPr lang="en-US" sz="2500"/>
              <a:t>button for each increment.Maximum 6 readings are possible.</a:t>
            </a:r>
            <a:endParaRPr sz="2500"/>
          </a:p>
        </p:txBody>
      </p:sp>
      <p:sp>
        <p:nvSpPr>
          <p:cNvPr id="175" name="Google Shape;175;p23"/>
          <p:cNvSpPr txBox="1"/>
          <p:nvPr/>
        </p:nvSpPr>
        <p:spPr>
          <a:xfrm>
            <a:off x="2297025" y="3156325"/>
            <a:ext cx="4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l="23517" t="21618" r="24703" b="19571"/>
          <a:stretch/>
        </p:blipFill>
        <p:spPr>
          <a:xfrm>
            <a:off x="2781050" y="2140400"/>
            <a:ext cx="9114874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/>
          <p:nvPr/>
        </p:nvSpPr>
        <p:spPr>
          <a:xfrm>
            <a:off x="2031999" y="751726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1792475" y="351525"/>
            <a:ext cx="95187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4) Click on Plot Graph button.Load characteristics of DC generator  will be displayed according to the values in the table.Observe the relation between load current and terminal voltage.</a:t>
            </a:r>
            <a:endParaRPr sz="2500" b="1"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l="28689" t="53897" r="21923" b="5771"/>
          <a:stretch/>
        </p:blipFill>
        <p:spPr>
          <a:xfrm>
            <a:off x="2611850" y="1690725"/>
            <a:ext cx="9164351" cy="49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2156176" y="1145822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2082200" y="627950"/>
            <a:ext cx="9518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90" name="Google Shape;190;p25"/>
          <p:cNvSpPr txBox="1"/>
          <p:nvPr/>
        </p:nvSpPr>
        <p:spPr>
          <a:xfrm>
            <a:off x="1916650" y="429650"/>
            <a:ext cx="9518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5) Click on </a:t>
            </a:r>
            <a:r>
              <a:rPr lang="en-US" sz="2500" b="1"/>
              <a:t>Reset </a:t>
            </a:r>
            <a:r>
              <a:rPr lang="en-US" sz="2500"/>
              <a:t>button to reset all the values and to take the new set of readings.</a:t>
            </a:r>
            <a:endParaRPr sz="2500"/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l="17080" t="25152" r="8170" b="6884"/>
          <a:stretch/>
        </p:blipFill>
        <p:spPr>
          <a:xfrm>
            <a:off x="2296050" y="1383950"/>
            <a:ext cx="9449626" cy="52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Quattrocento Sans</vt:lpstr>
      <vt:lpstr>Times New Roman</vt:lpstr>
      <vt:lpstr>Arial</vt:lpstr>
      <vt:lpstr>Corbel</vt:lpstr>
      <vt:lpstr>Parallax</vt:lpstr>
      <vt:lpstr>PowerPoint Presentation</vt:lpstr>
      <vt:lpstr>PowerPoint Presentation</vt:lpstr>
      <vt:lpstr>Procedure:                 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MANUAL TOOLS CO</dc:creator>
  <cp:lastModifiedBy>MANUAL TOOLS CO</cp:lastModifiedBy>
  <cp:revision>1</cp:revision>
  <dcterms:modified xsi:type="dcterms:W3CDTF">2022-01-25T05:16:45Z</dcterms:modified>
</cp:coreProperties>
</file>