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747CED-BA00-44B8-A1CA-99D912D7A02A}">
          <p14:sldIdLst>
            <p14:sldId id="256"/>
            <p14:sldId id="257"/>
            <p14:sldId id="259"/>
            <p14:sldId id="261"/>
            <p14:sldId id="263"/>
            <p14:sldId id="264"/>
            <p14:sldId id="260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6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3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6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4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4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6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7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7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7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296BE0-BB98-46DF-BE3F-513DB5D7BF4E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C63A32-417E-4EA7-8A7A-3C8031CFC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2" descr="logoDpu1.png">
            <a:extLst>
              <a:ext uri="{FF2B5EF4-FFF2-40B4-BE49-F238E27FC236}">
                <a16:creationId xmlns:a16="http://schemas.microsoft.com/office/drawing/2014/main" id="{5B13A400-A8F0-4B06-9F78-0C987E2D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76" y="265011"/>
            <a:ext cx="2186859" cy="6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2434672-BD6B-4602-AE0A-7D3D4ED47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348" y="1065212"/>
            <a:ext cx="6767513" cy="1279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Dr. D. Y. Patil Unitech Society</a:t>
            </a:r>
            <a:endParaRPr lang="en-US" altLang="en-US" sz="1400" b="1" dirty="0">
              <a:solidFill>
                <a:srgbClr val="9900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DR. D. Y. PATIL INSTITUTE OF TECHNOLOGY</a:t>
            </a:r>
          </a:p>
          <a:p>
            <a:pPr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(formerly Dr. D. Y. Patil Institute of Engineering and Technology)</a:t>
            </a:r>
          </a:p>
          <a:p>
            <a:pPr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Sant Tukaram Nagar, Pimpri, Pune.</a:t>
            </a:r>
          </a:p>
          <a:p>
            <a:pPr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altLang="en-US" sz="1400" b="1" dirty="0">
              <a:solidFill>
                <a:srgbClr val="9900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R="0" indent="0" algn="ctr" defTabSz="91440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 OF ELECTRONICS &amp; TELECOMMUNICATION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B5C59-E1E8-496C-BFF7-BB00EF2E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3F6EE-3051-475B-B5E0-FAD5A29A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B39C04-6870-4943-AAD0-444BF647E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D4239D5-D05C-4890-9E46-E6432F1F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830" y="3761462"/>
            <a:ext cx="8720547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 Circuit Virtual Lab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Year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&amp;TC Engineering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(2019 Course)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204187: Electrical Circuits Lab </a:t>
            </a:r>
            <a:endParaRPr lang="en-US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25E68-B846-4978-8CBA-337259A2E145}"/>
              </a:ext>
            </a:extLst>
          </p:cNvPr>
          <p:cNvSpPr/>
          <p:nvPr/>
        </p:nvSpPr>
        <p:spPr>
          <a:xfrm>
            <a:off x="3946725" y="3244334"/>
            <a:ext cx="429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To study and verify Parallel RC &amp; RL Circuit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7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376" y="81945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Kirchhoff's Rules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Kirchhoff’s Loop Rule:  </a:t>
            </a:r>
            <a:r>
              <a:rPr lang="en-US" sz="2000" dirty="0"/>
              <a:t>The algebraic sum of the potential differences in any loop, including those associated with emfs and those of resistive elements, must equal zero.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∑ V=0</a:t>
            </a:r>
            <a:r>
              <a:rPr lang="en-US" sz="2000" b="1" dirty="0"/>
              <a:t> at any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50924-0465-44ED-AFFB-E814F53A2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29" y="3208162"/>
            <a:ext cx="530616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376" y="81945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Kirchhoff's Rules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Rules for Kirchhoff’s loop rule: </a:t>
            </a:r>
          </a:p>
          <a:p>
            <a:pPr marL="800100" lvl="1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2000" b="1" dirty="0"/>
              <a:t> </a:t>
            </a:r>
            <a:r>
              <a:rPr lang="en-US" sz="2000" dirty="0"/>
              <a:t>When a resistor is traversed in the same direction as the current, the change in potential is </a:t>
            </a:r>
            <a:r>
              <a:rPr lang="en-US" sz="2000" b="1" i="1" dirty="0"/>
              <a:t>−IR. </a:t>
            </a:r>
          </a:p>
          <a:p>
            <a:pPr marL="800100" lvl="1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When a resistor is traversed in the direction opposite to the current, the change in potential is </a:t>
            </a:r>
            <a:r>
              <a:rPr lang="en-US" sz="2000" b="1" i="1" dirty="0"/>
              <a:t>+IR</a:t>
            </a:r>
            <a:r>
              <a:rPr lang="en-US" sz="2000" i="1" dirty="0"/>
              <a:t>. </a:t>
            </a:r>
          </a:p>
          <a:p>
            <a:pPr marL="800100" lvl="1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When an emf is traversed from – to + (the same direction it moves positive charge), the change in potential is +emf. </a:t>
            </a:r>
          </a:p>
          <a:p>
            <a:pPr marL="800100" lvl="1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When an emf is traversed from + to – (opposite to the direction it moves positive charge), the change in potential is − emf.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2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651" y="43969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Kirchhoff's Rules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1100" b="1" u="sng" dirty="0"/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Rules for Kirchhoff’s loop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32626-C86C-411A-9C94-5B7987E2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28" y="1739723"/>
            <a:ext cx="6667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7156D-9342-4EC5-8981-6C8BE553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07" y="437444"/>
            <a:ext cx="7977481" cy="59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3E7F5-6FD3-4C06-BD2A-6723592E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54" y="254000"/>
            <a:ext cx="8195734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BA099-EF4A-4130-9220-B52047B2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372533"/>
            <a:ext cx="8150578" cy="61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5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A206041-A821-4342-BE7D-DDDFF5E0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284" y="1669963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EXPERIMENT 2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>
              <a:solidFill>
                <a:srgbClr val="9900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verify Kirchhoff’s Laws: Kirchhoff’s Current Law, Kirchhoff’s Voltage Law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F23E875-0EB6-4576-95D5-601ABF3D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25" y="1362341"/>
            <a:ext cx="6894764" cy="263392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 design parallel RC circuit and find out the current flowing through each component.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To design parallel RL circuit and find out the current flowing through each component.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678A3E5-F839-42D2-946B-2D4DDB2F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87" y="318707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Parallel RC Circuit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3027B0-2F29-48DC-A336-742D06F5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887" y="263608"/>
            <a:ext cx="9039654" cy="51906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9900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THEORY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DB9D8-5BC4-4BB1-8769-591755C8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05" y="1817687"/>
            <a:ext cx="5591217" cy="267529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A9FC21B-557D-4116-A197-B4E57C41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430" y="4967677"/>
            <a:ext cx="4288566" cy="112062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u="sng" dirty="0"/>
              <a:t>Figure 1 : Parallel RC circuit</a:t>
            </a:r>
          </a:p>
        </p:txBody>
      </p:sp>
    </p:spTree>
    <p:extLst>
      <p:ext uri="{BB962C8B-B14F-4D97-AF65-F5344CB8AC3E}">
        <p14:creationId xmlns:p14="http://schemas.microsoft.com/office/powerpoint/2010/main" val="22401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99" y="80816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Parallel RC Circuit Phasor Diagram</a:t>
            </a:r>
            <a:endParaRPr lang="en-US" sz="105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FE771-E790-4B45-B0CF-748AFBF0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26" y="1969205"/>
            <a:ext cx="3048000" cy="1790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5CACE7-78B5-4D1B-8290-7CC9D123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63" y="4195428"/>
            <a:ext cx="4431659" cy="112062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u="sng" dirty="0"/>
              <a:t>Figure 2 : Parallel RC circuit vector (phasor) diagram</a:t>
            </a:r>
          </a:p>
        </p:txBody>
      </p:sp>
    </p:spTree>
    <p:extLst>
      <p:ext uri="{BB962C8B-B14F-4D97-AF65-F5344CB8AC3E}">
        <p14:creationId xmlns:p14="http://schemas.microsoft.com/office/powerpoint/2010/main" val="96465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1F0AA2E-6160-418B-82B7-249D1678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99" y="80816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Parallel RC Circuit Phasor Diagram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r>
              <a:rPr lang="en-US" sz="2000" dirty="0"/>
              <a:t>The relationship between the voltage and currents in a parallel RC circuit is illustrated in the vector (phasor) diagram of Figure 2 and summarized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i="1" dirty="0"/>
              <a:t>reference vector is labeled E</a:t>
            </a:r>
            <a:r>
              <a:rPr lang="en-US" sz="2000" dirty="0"/>
              <a:t> and represents the voltage in the circuit, which is common to all elements.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the current through the resistor is in phase with the voltage across it, IR (8 A) is shown superimposed on the voltage vector.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capacitor current IC (12 A) leads the voltage by 90 degrees and is positioned in an upward direction, leading the voltage vector by 90 degrees.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1050" b="1" u="sng" dirty="0"/>
          </a:p>
        </p:txBody>
      </p:sp>
    </p:spTree>
    <p:extLst>
      <p:ext uri="{BB962C8B-B14F-4D97-AF65-F5344CB8AC3E}">
        <p14:creationId xmlns:p14="http://schemas.microsoft.com/office/powerpoint/2010/main" val="23804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E885145-CBBB-4CE6-9818-F648E85F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99" y="80816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Parallel RC Circuit Phasor Diagram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r>
              <a:rPr lang="en-US" sz="2000" dirty="0"/>
              <a:t>The relationship between the voltage and currents in a parallel RC circuit is illustrated in the vector (phasor) diagram of Figure 2 and summarized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i="1" dirty="0"/>
              <a:t>reference vector is labeled E</a:t>
            </a:r>
            <a:r>
              <a:rPr lang="en-US" sz="2000" dirty="0"/>
              <a:t> and represents the voltage in the circuit, which is common to all elements.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the current through the resistor is in phase with the voltage across it, IR (8 A) is shown superimposed on the voltage vector.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capacitor current IC (12 A) leads the voltage by 90 degrees and is positioned in an upward direction, leading the voltage vector by 90 degrees.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1050" b="1" u="sng" dirty="0"/>
          </a:p>
        </p:txBody>
      </p:sp>
    </p:spTree>
    <p:extLst>
      <p:ext uri="{BB962C8B-B14F-4D97-AF65-F5344CB8AC3E}">
        <p14:creationId xmlns:p14="http://schemas.microsoft.com/office/powerpoint/2010/main" val="14777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376" y="1259725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Kirchhoff's Rules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Junction Rule:  </a:t>
            </a:r>
            <a:r>
              <a:rPr lang="en-US" sz="2000" dirty="0"/>
              <a:t>The sum of the magnitudes of the currents directed into a junction equals the sum of the magnitudes of the currents directed out of the junction.</a:t>
            </a:r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Loop Rule:</a:t>
            </a:r>
            <a:r>
              <a:rPr lang="en-US" sz="2000" dirty="0"/>
              <a:t> Around any closed circuit loop, the sum of the changes in potential around any closed path of a circuit must be zero.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20CF5-059B-4EB4-85A7-B4FAB1AC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376" y="819459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/>
              <a:t>Kirchhoff's Rules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endParaRPr lang="en-US" sz="2400" b="1" u="sng" dirty="0"/>
          </a:p>
          <a:p>
            <a:pPr marL="342900" lvl="0" indent="-342900" defTabSz="91440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Kirchhoff’s junction rule:  </a:t>
            </a:r>
            <a:r>
              <a:rPr lang="en-US" sz="2000" dirty="0"/>
              <a:t>The algebraic sum of the currents into any junction is zero.</a:t>
            </a:r>
          </a:p>
          <a:p>
            <a:pPr lvl="0" algn="ctr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∑ I=0</a:t>
            </a:r>
            <a:r>
              <a:rPr lang="en-US" sz="2000" b="1" dirty="0"/>
              <a:t> at any junction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172A7-E322-4BD4-A48F-BC230FB2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94" y="3146778"/>
            <a:ext cx="514421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634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Segoe UI Semibold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MANUAL TOOLS CO</dc:creator>
  <cp:lastModifiedBy>MANUAL TOOLS CO</cp:lastModifiedBy>
  <cp:revision>12</cp:revision>
  <dcterms:created xsi:type="dcterms:W3CDTF">2022-01-12T11:19:56Z</dcterms:created>
  <dcterms:modified xsi:type="dcterms:W3CDTF">2022-01-25T06:02:04Z</dcterms:modified>
</cp:coreProperties>
</file>