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Dpu1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676" y="265011"/>
            <a:ext cx="2186859" cy="6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660348" y="1065212"/>
            <a:ext cx="6767513" cy="1279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Unitech Society</a:t>
            </a:r>
            <a:endParaRPr b="1" i="0" sz="1400" u="none" cap="none" strike="noStrik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INSTITUTE OF TECHNOLOGY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(formerly Dr. D. Y. Patil Institute of Engineering and Technology)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Sant Tukaram Nagar, Pimpri, Pune.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1600"/>
              <a:buFont typeface="Quattrocento Sans"/>
              <a:buNone/>
            </a:pPr>
            <a:r>
              <a:rPr b="1" i="0" lang="en-US" sz="1600" u="sng" cap="none" strike="noStrik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ELECTRONICS &amp; TELECOMMUNICATION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683830" y="3761462"/>
            <a:ext cx="8720547" cy="1369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Circuit Virtual 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Savitribai Phule Pune University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Year of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&amp;TC Engineering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 Course)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204187: Electrical Circuits Lab 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971284" y="1669963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 1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verify Kirchhoff’s Laws: Kirchhoff’s Current Law, Kirchhoff’s Voltage Law </a:t>
            </a:r>
            <a:endParaRPr b="0" i="0" sz="3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2045725" y="199570"/>
            <a:ext cx="7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orbel"/>
                <a:ea typeface="Corbel"/>
                <a:cs typeface="Corbel"/>
                <a:sym typeface="Corbel"/>
              </a:rPr>
              <a:t>Procedure:</a:t>
            </a:r>
            <a:endParaRPr b="1" sz="3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817775" y="19169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685575" y="1123725"/>
            <a:ext cx="9518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-US" sz="2500"/>
              <a:t>Set the values of Resistors(R1,R2,R3) and battery (Vin).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(range for battery voltage is:1V to 300V and Resistors : 1 ohm to 10k ohm)</a:t>
            </a:r>
            <a:endParaRPr sz="2500"/>
          </a:p>
        </p:txBody>
      </p:sp>
      <p:sp>
        <p:nvSpPr>
          <p:cNvPr id="160" name="Google Shape;160;p21"/>
          <p:cNvSpPr txBox="1"/>
          <p:nvPr/>
        </p:nvSpPr>
        <p:spPr>
          <a:xfrm>
            <a:off x="2065675" y="279277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32323" l="12952" r="39999" t="29165"/>
          <a:stretch/>
        </p:blipFill>
        <p:spPr>
          <a:xfrm>
            <a:off x="2660575" y="2462925"/>
            <a:ext cx="8675900" cy="43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2032000" y="1751674"/>
            <a:ext cx="9039600" cy="3395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751675" y="479225"/>
            <a:ext cx="93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2) Put the values in Kirchhoff’s equations given. Solve the equations to find voltage ,current,power in each resistor. </a:t>
            </a:r>
            <a:endParaRPr sz="2500"/>
          </a:p>
        </p:txBody>
      </p:sp>
      <p:sp>
        <p:nvSpPr>
          <p:cNvPr id="168" name="Google Shape;168;p22"/>
          <p:cNvSpPr txBox="1"/>
          <p:nvPr/>
        </p:nvSpPr>
        <p:spPr>
          <a:xfrm>
            <a:off x="2297025" y="3156325"/>
            <a:ext cx="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850" y="2032600"/>
            <a:ext cx="6957150" cy="42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2031999" y="751726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792475" y="351525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3) Put the values which you have calculated in tabular form as shown.</a:t>
            </a:r>
            <a:endParaRPr sz="2500"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44093" l="17892" r="33448" t="33726"/>
          <a:stretch/>
        </p:blipFill>
        <p:spPr>
          <a:xfrm>
            <a:off x="2842375" y="1223200"/>
            <a:ext cx="9039648" cy="5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2156176" y="114582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082200" y="627950"/>
            <a:ext cx="951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3" name="Google Shape;183;p24"/>
          <p:cNvSpPr txBox="1"/>
          <p:nvPr/>
        </p:nvSpPr>
        <p:spPr>
          <a:xfrm>
            <a:off x="1916650" y="42965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4) Click on </a:t>
            </a:r>
            <a:r>
              <a:rPr b="1" lang="en-US" sz="2500"/>
              <a:t>Verify Voltage</a:t>
            </a:r>
            <a:r>
              <a:rPr lang="en-US" sz="2500"/>
              <a:t> ,</a:t>
            </a:r>
            <a:r>
              <a:rPr b="1" lang="en-US" sz="2500"/>
              <a:t>Verify Current</a:t>
            </a:r>
            <a:r>
              <a:rPr lang="en-US" sz="2500"/>
              <a:t> ,</a:t>
            </a:r>
            <a:r>
              <a:rPr b="1" lang="en-US" sz="2500"/>
              <a:t>Verify Power </a:t>
            </a:r>
            <a:r>
              <a:rPr lang="en-US" sz="2500"/>
              <a:t>buttons to verify your answers.</a:t>
            </a:r>
            <a:endParaRPr sz="2500"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30109" l="17679" r="26810" t="22638"/>
          <a:stretch/>
        </p:blipFill>
        <p:spPr>
          <a:xfrm>
            <a:off x="2677225" y="1383950"/>
            <a:ext cx="8923675" cy="50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2359376" y="1259725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801250" y="26440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5) Click on the </a:t>
            </a:r>
            <a:r>
              <a:rPr b="1" lang="en-US" sz="2500"/>
              <a:t>Click here to see answer </a:t>
            </a:r>
            <a:r>
              <a:rPr lang="en-US" sz="2500"/>
              <a:t>button to see correct answers if you want. Answers will be displayed in the table.</a:t>
            </a:r>
            <a:endParaRPr sz="250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5038" l="20466" r="34533" t="54461"/>
          <a:stretch/>
        </p:blipFill>
        <p:spPr>
          <a:xfrm>
            <a:off x="2726375" y="1346150"/>
            <a:ext cx="9039648" cy="5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