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84" r:id="rId5"/>
    <p:sldId id="285" r:id="rId6"/>
    <p:sldId id="278" r:id="rId7"/>
    <p:sldId id="282" r:id="rId8"/>
    <p:sldId id="283" r:id="rId9"/>
    <p:sldId id="269" r:id="rId10"/>
    <p:sldId id="286" r:id="rId11"/>
    <p:sldId id="287" r:id="rId12"/>
    <p:sldId id="260" r:id="rId13"/>
    <p:sldId id="270" r:id="rId14"/>
    <p:sldId id="261" r:id="rId15"/>
    <p:sldId id="271" r:id="rId16"/>
    <p:sldId id="259" r:id="rId17"/>
    <p:sldId id="272" r:id="rId18"/>
    <p:sldId id="263" r:id="rId19"/>
    <p:sldId id="274" r:id="rId20"/>
    <p:sldId id="264" r:id="rId21"/>
    <p:sldId id="275" r:id="rId22"/>
    <p:sldId id="265" r:id="rId23"/>
    <p:sldId id="276" r:id="rId24"/>
    <p:sldId id="266" r:id="rId25"/>
    <p:sldId id="27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5FF"/>
    <a:srgbClr val="BE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9" y="5424516"/>
            <a:ext cx="389703" cy="389318"/>
          </a:xfrm>
          <a:prstGeom prst="rect">
            <a:avLst/>
          </a:prstGeom>
          <a:ln>
            <a:solidFill>
              <a:srgbClr val="BEFFFF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86426" y="4894173"/>
            <a:ext cx="2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Profile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870654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91036" y="5433067"/>
            <a:ext cx="3288482" cy="281732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Update</a:t>
              </a:r>
              <a:endParaRPr lang="en-AU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157385" y="1692422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39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53434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2134532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37682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40445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83272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86035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215094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57779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5941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911187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401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369705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828639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845047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304047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302479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442634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459042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318737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325904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327051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416077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546938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618607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63007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sp>
        <p:nvSpPr>
          <p:cNvPr id="94" name="Rectangle 93"/>
          <p:cNvSpPr/>
          <p:nvPr/>
        </p:nvSpPr>
        <p:spPr>
          <a:xfrm>
            <a:off x="971055" y="5848771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00" name="Rectangle 99"/>
          <p:cNvSpPr/>
          <p:nvPr/>
        </p:nvSpPr>
        <p:spPr>
          <a:xfrm>
            <a:off x="3823430" y="5856745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1683010" y="5856745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2392693" y="5856745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3104648" y="5856745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1149852" y="583967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05" name="Rectangle 104"/>
          <p:cNvSpPr/>
          <p:nvPr/>
        </p:nvSpPr>
        <p:spPr>
          <a:xfrm>
            <a:off x="2519205" y="5839675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06" name="Rectangle 105"/>
          <p:cNvSpPr/>
          <p:nvPr/>
        </p:nvSpPr>
        <p:spPr>
          <a:xfrm>
            <a:off x="1000958" y="6125595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07" name="Rectangle 106"/>
          <p:cNvSpPr/>
          <p:nvPr/>
        </p:nvSpPr>
        <p:spPr>
          <a:xfrm>
            <a:off x="1618881" y="6125595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08" name="Rectangle 107"/>
          <p:cNvSpPr/>
          <p:nvPr/>
        </p:nvSpPr>
        <p:spPr>
          <a:xfrm>
            <a:off x="2381662" y="6127868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09" name="Rectangle 108"/>
          <p:cNvSpPr/>
          <p:nvPr/>
        </p:nvSpPr>
        <p:spPr>
          <a:xfrm>
            <a:off x="1821824" y="582640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2086065" y="6043533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275348" y="58396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173205" y="6125595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3764673" y="6125595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15" name="Rectangle 114"/>
          <p:cNvSpPr/>
          <p:nvPr/>
        </p:nvSpPr>
        <p:spPr>
          <a:xfrm>
            <a:off x="3981781" y="582640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9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925465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324252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39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E</a:t>
              </a:r>
              <a:r>
                <a:rPr lang="en-AU" sz="1400" dirty="0" smtClean="0"/>
                <a:t>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707269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813286" y="623423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1813286" y="1546753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551091" y="1594199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48595" y="1499251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512836" y="1716383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841687" y="1589026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2" y="732906"/>
            <a:ext cx="627619" cy="627000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8084825" y="1560450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8458" y="1509774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69336"/>
              </p:ext>
            </p:extLst>
          </p:nvPr>
        </p:nvGraphicFramePr>
        <p:xfrm>
          <a:off x="8540257" y="1807084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3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742950"/>
            <a:ext cx="32861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64653" y="2303610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43807" y="5006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4107927" y="52253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039039" y="46583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7451" y="48490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1108" y="4849093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1104" y="4649585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599042" y="289278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48B0"/>
          </a:solidFill>
          <a:ln>
            <a:solidFill>
              <a:srgbClr val="004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03" y="590549"/>
            <a:ext cx="28575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3829048" y="590548"/>
            <a:ext cx="2877553" cy="1876426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E0F5FF"/>
              </a:gs>
              <a:gs pos="100000">
                <a:schemeClr val="bg1"/>
              </a:gs>
              <a:gs pos="31000">
                <a:srgbClr val="E0F5FF"/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94631"/>
            <a:ext cx="57245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FirstName</a:t>
            </a:r>
            <a:r>
              <a:rPr lang="en-AU" dirty="0" smtClean="0">
                <a:solidFill>
                  <a:schemeClr val="tx1"/>
                </a:solidFill>
              </a:rPr>
              <a:t>! Complete your profile and get Discounts!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870654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91036" y="5433067"/>
            <a:ext cx="3288482" cy="281732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Create</a:t>
              </a:r>
              <a:endParaRPr lang="en-AU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157385" y="1692422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871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Referrer’ 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53434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094533" y="5847202"/>
            <a:ext cx="3288482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Skip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1146826" y="2134532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37682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40445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83272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86035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215094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57779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5941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911187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401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369705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828639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845047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304047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302479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442634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459042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318737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325904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325904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327051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416077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546938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618607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618607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63007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- CREATE PROFILE </a:t>
            </a:r>
            <a:r>
              <a:rPr lang="en-AU" sz="2400" dirty="0" smtClean="0"/>
              <a:t>PAGE - Mobile</a:t>
            </a:r>
            <a:endParaRPr lang="en-AU" sz="2400" dirty="0"/>
          </a:p>
        </p:txBody>
      </p:sp>
      <p:sp>
        <p:nvSpPr>
          <p:cNvPr id="7" name="Oval 6"/>
          <p:cNvSpPr/>
          <p:nvPr/>
        </p:nvSpPr>
        <p:spPr>
          <a:xfrm>
            <a:off x="2365735" y="1722347"/>
            <a:ext cx="164448" cy="1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5563" y="6333303"/>
            <a:ext cx="3587474" cy="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82" y="183696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693643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78838" y="5324252"/>
            <a:ext cx="66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Cre</a:t>
            </a:r>
            <a:r>
              <a:rPr lang="en-AU" sz="1400" b="1" dirty="0" smtClean="0">
                <a:solidFill>
                  <a:schemeClr val="bg1"/>
                </a:solidFill>
              </a:rPr>
              <a:t>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912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Referrer’s 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62999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- CREATE PROFILE </a:t>
            </a:r>
            <a:r>
              <a:rPr lang="en-AU" sz="2400" dirty="0" smtClean="0"/>
              <a:t>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Welcome FirstName! Complete your profile and get Discounts</a:t>
            </a:r>
            <a:r>
              <a:rPr lang="en-AU" dirty="0" smtClean="0"/>
              <a:t>!</a:t>
            </a:r>
          </a:p>
          <a:p>
            <a:pPr algn="ctr"/>
            <a:endParaRPr lang="en-AU" dirty="0"/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4464990" y="2881445"/>
            <a:ext cx="164448" cy="1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11" y="2821589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Static </a:t>
            </a:r>
            <a:r>
              <a:rPr lang="en-AU" dirty="0" smtClean="0"/>
              <a:t>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74776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739124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2333356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3048204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841037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33064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41001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93627" y="1648627"/>
            <a:ext cx="2160000" cy="522018"/>
            <a:chOff x="1495775" y="1483350"/>
            <a:chExt cx="2160000" cy="522018"/>
          </a:xfrm>
        </p:grpSpPr>
        <p:grpSp>
          <p:nvGrpSpPr>
            <p:cNvPr id="54" name="Group 5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495775" y="1483350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</a:t>
              </a:r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5090076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5081433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3086431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68898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4305129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9472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5641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132021" y="2491857"/>
            <a:ext cx="2160000" cy="522018"/>
            <a:chOff x="1495775" y="1483350"/>
            <a:chExt cx="2160000" cy="522018"/>
          </a:xfrm>
        </p:grpSpPr>
        <p:grpSp>
          <p:nvGrpSpPr>
            <p:cNvPr id="50" name="Group 4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495775" y="1483350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</a:t>
              </a:r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17883</TotalTime>
  <Words>1905</Words>
  <Application>Microsoft Office PowerPoint</Application>
  <PresentationFormat>Widescreen</PresentationFormat>
  <Paragraphs>749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183</cp:revision>
  <dcterms:created xsi:type="dcterms:W3CDTF">2022-07-08T02:33:24Z</dcterms:created>
  <dcterms:modified xsi:type="dcterms:W3CDTF">2022-08-28T11:59:51Z</dcterms:modified>
</cp:coreProperties>
</file>