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69FA-FF59-4273-9088-8EE610535F62}" type="datetimeFigureOut">
              <a:rPr lang="en-AU" smtClean="0"/>
              <a:t>16/01/2021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DCD-C81E-429D-B28B-ADD745340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14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69FA-FF59-4273-9088-8EE610535F62}" type="datetimeFigureOut">
              <a:rPr lang="en-AU" smtClean="0"/>
              <a:t>16/01/2021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DCD-C81E-429D-B28B-ADD745340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014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69FA-FF59-4273-9088-8EE610535F62}" type="datetimeFigureOut">
              <a:rPr lang="en-AU" smtClean="0"/>
              <a:t>16/01/2021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DCD-C81E-429D-B28B-ADD745340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65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69FA-FF59-4273-9088-8EE610535F62}" type="datetimeFigureOut">
              <a:rPr lang="en-AU" smtClean="0"/>
              <a:t>16/01/2021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DCD-C81E-429D-B28B-ADD745340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7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69FA-FF59-4273-9088-8EE610535F62}" type="datetimeFigureOut">
              <a:rPr lang="en-AU" smtClean="0"/>
              <a:t>16/01/2021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DCD-C81E-429D-B28B-ADD745340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13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69FA-FF59-4273-9088-8EE610535F62}" type="datetimeFigureOut">
              <a:rPr lang="en-AU" smtClean="0"/>
              <a:t>16/01/2021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DCD-C81E-429D-B28B-ADD745340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16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69FA-FF59-4273-9088-8EE610535F62}" type="datetimeFigureOut">
              <a:rPr lang="en-AU" smtClean="0"/>
              <a:t>16/01/2021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DCD-C81E-429D-B28B-ADD745340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43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69FA-FF59-4273-9088-8EE610535F62}" type="datetimeFigureOut">
              <a:rPr lang="en-AU" smtClean="0"/>
              <a:t>16/01/2021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DCD-C81E-429D-B28B-ADD745340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79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69FA-FF59-4273-9088-8EE610535F62}" type="datetimeFigureOut">
              <a:rPr lang="en-AU" smtClean="0"/>
              <a:t>16/01/2021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DCD-C81E-429D-B28B-ADD745340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3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69FA-FF59-4273-9088-8EE610535F62}" type="datetimeFigureOut">
              <a:rPr lang="en-AU" smtClean="0"/>
              <a:t>16/01/2021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DCD-C81E-429D-B28B-ADD745340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75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69FA-FF59-4273-9088-8EE610535F62}" type="datetimeFigureOut">
              <a:rPr lang="en-AU" smtClean="0"/>
              <a:t>16/01/2021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DCD-C81E-429D-B28B-ADD745340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59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69FA-FF59-4273-9088-8EE610535F62}" type="datetimeFigureOut">
              <a:rPr lang="en-AU" smtClean="0"/>
              <a:t>16/01/2021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9DCD-C81E-429D-B28B-ADD745340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51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6396116" y="4874455"/>
            <a:ext cx="293075" cy="122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3770146" y="5568462"/>
            <a:ext cx="293075" cy="122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2754929" y="2921387"/>
            <a:ext cx="293075" cy="122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8775899" y="4145281"/>
            <a:ext cx="293075" cy="122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165234" y="1235604"/>
            <a:ext cx="5514536" cy="4614205"/>
          </a:xfrm>
          <a:prstGeom prst="rect">
            <a:avLst/>
          </a:prstGeom>
          <a:scene3d>
            <a:camera prst="orthographicFront">
              <a:rot lat="3000000" lon="1110000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3151168" y="3592286"/>
            <a:ext cx="251666" cy="204999"/>
          </a:xfrm>
          <a:prstGeom prst="line">
            <a:avLst/>
          </a:prstGeom>
          <a:ln w="50800" cmpd="thinThick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8283532" y="2014359"/>
            <a:ext cx="251666" cy="204999"/>
          </a:xfrm>
          <a:prstGeom prst="line">
            <a:avLst/>
          </a:prstGeom>
          <a:ln w="50800" cmpd="thinThick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79302" y="182881"/>
            <a:ext cx="5610665" cy="4290639"/>
          </a:xfrm>
          <a:prstGeom prst="rect">
            <a:avLst/>
          </a:prstGeom>
          <a:solidFill>
            <a:schemeClr val="accent1">
              <a:alpha val="80000"/>
            </a:schemeClr>
          </a:solidFill>
          <a:scene3d>
            <a:camera prst="orthographicFront">
              <a:rot lat="3000000" lon="9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3331703" y="419695"/>
            <a:ext cx="5348067" cy="3810000"/>
          </a:xfrm>
          <a:prstGeom prst="rect">
            <a:avLst/>
          </a:prstGeom>
          <a:solidFill>
            <a:schemeClr val="accent1">
              <a:alpha val="45000"/>
            </a:schemeClr>
          </a:solidFill>
          <a:scene3d>
            <a:camera prst="orthographicFront">
              <a:rot lat="3000000" lon="9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3484103" y="670571"/>
            <a:ext cx="5026855" cy="3338725"/>
          </a:xfrm>
          <a:prstGeom prst="rect">
            <a:avLst/>
          </a:prstGeom>
          <a:solidFill>
            <a:schemeClr val="accent1">
              <a:alpha val="45000"/>
            </a:schemeClr>
          </a:solidFill>
          <a:scene3d>
            <a:camera prst="orthographicFront">
              <a:rot lat="3000000" lon="9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 14"/>
          <p:cNvSpPr/>
          <p:nvPr/>
        </p:nvSpPr>
        <p:spPr>
          <a:xfrm>
            <a:off x="450172" y="1913206"/>
            <a:ext cx="3076136" cy="1192439"/>
          </a:xfrm>
          <a:custGeom>
            <a:avLst/>
            <a:gdLst>
              <a:gd name="connsiteX0" fmla="*/ 0 w 6527409"/>
              <a:gd name="connsiteY0" fmla="*/ 2166425 h 2360057"/>
              <a:gd name="connsiteX1" fmla="*/ 2686929 w 6527409"/>
              <a:gd name="connsiteY1" fmla="*/ 2180492 h 2360057"/>
              <a:gd name="connsiteX2" fmla="*/ 5176911 w 6527409"/>
              <a:gd name="connsiteY2" fmla="*/ 267286 h 2360057"/>
              <a:gd name="connsiteX3" fmla="*/ 6527409 w 6527409"/>
              <a:gd name="connsiteY3" fmla="*/ 0 h 236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7409" h="2360057">
                <a:moveTo>
                  <a:pt x="0" y="2166425"/>
                </a:moveTo>
                <a:cubicBezTo>
                  <a:pt x="912055" y="2331720"/>
                  <a:pt x="1824111" y="2497015"/>
                  <a:pt x="2686929" y="2180492"/>
                </a:cubicBezTo>
                <a:cubicBezTo>
                  <a:pt x="3549747" y="1863969"/>
                  <a:pt x="4536831" y="630701"/>
                  <a:pt x="5176911" y="267286"/>
                </a:cubicBezTo>
                <a:cubicBezTo>
                  <a:pt x="5816991" y="-96129"/>
                  <a:pt x="6173372" y="82062"/>
                  <a:pt x="6527409" y="0"/>
                </a:cubicBezTo>
              </a:path>
            </a:pathLst>
          </a:cu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351697" y="2822917"/>
            <a:ext cx="98475" cy="3282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Connector 20"/>
          <p:cNvCxnSpPr/>
          <p:nvPr/>
        </p:nvCxnSpPr>
        <p:spPr>
          <a:xfrm>
            <a:off x="211015" y="2926087"/>
            <a:ext cx="14067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8667" y="3050351"/>
            <a:ext cx="14067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42010" y="4290648"/>
            <a:ext cx="5341032" cy="15591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54929" y="3078476"/>
            <a:ext cx="987081" cy="278540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07775" y="5681006"/>
            <a:ext cx="19929" cy="10996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778246" y="196948"/>
            <a:ext cx="14069" cy="271740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041014" y="2686932"/>
            <a:ext cx="0" cy="418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567230" y="576774"/>
            <a:ext cx="558016" cy="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451957" y="1080866"/>
            <a:ext cx="671323" cy="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225967" y="1584962"/>
            <a:ext cx="893531" cy="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549866" y="3430171"/>
            <a:ext cx="419245" cy="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4238" y="2518116"/>
            <a:ext cx="1298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A/C Power Supply</a:t>
            </a:r>
            <a:endParaRPr lang="en-AU" sz="1200" dirty="0"/>
          </a:p>
        </p:txBody>
      </p:sp>
      <p:sp>
        <p:nvSpPr>
          <p:cNvPr id="49" name="Rectangle 48"/>
          <p:cNvSpPr/>
          <p:nvPr/>
        </p:nvSpPr>
        <p:spPr>
          <a:xfrm>
            <a:off x="1730331" y="2708065"/>
            <a:ext cx="450166" cy="2860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953067" y="2332892"/>
            <a:ext cx="0" cy="418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73243" y="2164076"/>
            <a:ext cx="958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</a:t>
            </a:r>
            <a:r>
              <a:rPr lang="en-AU" sz="1200" dirty="0" smtClean="0"/>
              <a:t>/C Adapter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928305" y="3315287"/>
            <a:ext cx="192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Wooden Table (Very Strong)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917808" y="5130009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</a:rPr>
              <a:t>’</a:t>
            </a:r>
            <a:endParaRPr lang="en-A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58538" y="602799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</a:rPr>
              <a:t>2’6”</a:t>
            </a:r>
            <a:endParaRPr lang="en-A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27731" y="4647015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</a:rPr>
              <a:t>2’</a:t>
            </a:r>
            <a:endParaRPr lang="en-A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331705" y="3008140"/>
            <a:ext cx="5341032" cy="15591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73271" y="3749025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</a:rPr>
              <a:t>’</a:t>
            </a:r>
            <a:endParaRPr lang="en-A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729016" y="1779550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</a:rPr>
              <a:t>4’</a:t>
            </a:r>
            <a:endParaRPr lang="en-A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080705" y="443130"/>
            <a:ext cx="2145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1” Thick Strong </a:t>
            </a:r>
            <a:r>
              <a:rPr lang="en-AU" sz="1200" dirty="0" smtClean="0"/>
              <a:t>Metal Frame</a:t>
            </a:r>
            <a:endParaRPr lang="en-AU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9092425" y="961290"/>
            <a:ext cx="1649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LED Chain (High Power)</a:t>
            </a:r>
            <a:endParaRPr lang="en-AU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9104147" y="1493523"/>
            <a:ext cx="202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Very High Quality Glass Sheet</a:t>
            </a:r>
          </a:p>
          <a:p>
            <a:r>
              <a:rPr lang="en-AU" sz="1200" dirty="0" smtClean="0"/>
              <a:t>0.5 – 1cm thick</a:t>
            </a:r>
            <a:endParaRPr lang="en-AU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969552" y="4567309"/>
            <a:ext cx="419245" cy="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347991" y="4452425"/>
            <a:ext cx="1327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6 Very Strong Legs</a:t>
            </a:r>
            <a:endParaRPr lang="en-AU" sz="12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429417" y="3592286"/>
            <a:ext cx="214119" cy="1537723"/>
          </a:xfrm>
          <a:prstGeom prst="line">
            <a:avLst/>
          </a:prstGeom>
          <a:ln w="50800" cmpd="thinThick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561781" y="2014359"/>
            <a:ext cx="214119" cy="1537723"/>
          </a:xfrm>
          <a:prstGeom prst="line">
            <a:avLst/>
          </a:prstGeom>
          <a:ln w="50800" cmpd="thinThick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233235" y="1713910"/>
            <a:ext cx="14069" cy="271740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29261" y="2269575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</a:rPr>
              <a:t>4’</a:t>
            </a:r>
            <a:endParaRPr lang="en-A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8636754" y="2398540"/>
            <a:ext cx="461170" cy="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68242" y="2269588"/>
            <a:ext cx="1154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 Metal </a:t>
            </a:r>
            <a:r>
              <a:rPr lang="en-AU" sz="1200" dirty="0"/>
              <a:t>C</a:t>
            </a:r>
            <a:r>
              <a:rPr lang="en-AU" sz="1200" dirty="0" smtClean="0"/>
              <a:t>lamps</a:t>
            </a:r>
            <a:endParaRPr lang="en-AU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3115988" y="4952151"/>
            <a:ext cx="484745" cy="128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212993" y="4924014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Metal Clamp</a:t>
            </a:r>
            <a:endParaRPr lang="en-AU" sz="1200" dirty="0"/>
          </a:p>
        </p:txBody>
      </p:sp>
      <p:sp>
        <p:nvSpPr>
          <p:cNvPr id="83" name="Rectangle 82"/>
          <p:cNvSpPr/>
          <p:nvPr/>
        </p:nvSpPr>
        <p:spPr>
          <a:xfrm>
            <a:off x="42202" y="39870"/>
            <a:ext cx="2067952" cy="410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Overall Structure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87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42202" y="39870"/>
            <a:ext cx="2067952" cy="410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LED Strip Alignment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498075" y="4670474"/>
            <a:ext cx="236813" cy="154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60" y="703470"/>
            <a:ext cx="7172325" cy="61245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30" name="Straight Arrow Connector 29"/>
          <p:cNvCxnSpPr/>
          <p:nvPr/>
        </p:nvCxnSpPr>
        <p:spPr>
          <a:xfrm flipH="1">
            <a:off x="5795885" y="3123028"/>
            <a:ext cx="2110154" cy="984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5683343" y="2363372"/>
            <a:ext cx="2234416" cy="644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5288154" y="3064415"/>
            <a:ext cx="2607447" cy="165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5793537" y="2797130"/>
            <a:ext cx="2110154" cy="9847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680995" y="2037474"/>
            <a:ext cx="2234416" cy="6447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5285806" y="2738517"/>
            <a:ext cx="2607447" cy="1659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779474" y="2473572"/>
            <a:ext cx="2110154" cy="9847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5666932" y="1713916"/>
            <a:ext cx="2234416" cy="6447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271743" y="2414959"/>
            <a:ext cx="2607447" cy="1659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120684" y="3742006"/>
            <a:ext cx="717452" cy="18569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3840479" y="3008142"/>
            <a:ext cx="84408" cy="242198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4021018" y="3458310"/>
            <a:ext cx="452508" cy="20140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3399696" y="3669323"/>
            <a:ext cx="717452" cy="18569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4119491" y="2935459"/>
            <a:ext cx="84408" cy="24219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300030" y="3385627"/>
            <a:ext cx="452508" cy="20140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3709181" y="3570851"/>
            <a:ext cx="717452" cy="1856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4428976" y="2836987"/>
            <a:ext cx="84408" cy="2421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4609515" y="3287155"/>
            <a:ext cx="452508" cy="2014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088714" y="1448370"/>
            <a:ext cx="3498843" cy="923330"/>
          </a:xfrm>
          <a:prstGeom prst="rect">
            <a:avLst/>
          </a:prstGeom>
          <a:noFill/>
          <a:ln>
            <a:noFill/>
          </a:ln>
          <a:effectLst>
            <a:outerShdw blurRad="355600" dist="50800" dir="12000000" algn="tr" rotWithShape="0">
              <a:schemeClr val="accent6">
                <a:lumMod val="75000"/>
                <a:alpha val="56000"/>
              </a:schemeClr>
            </a:outerShdw>
          </a:effectLst>
          <a:scene3d>
            <a:camera prst="orthographicFront">
              <a:rot lat="1200000" lon="0" rev="6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adley Hand ITC" panose="03070402050302030203" pitchFamily="66" charset="0"/>
              </a:rPr>
              <a:t>A for Apple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radley Hand ITC" panose="03070402050302030203" pitchFamily="66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536281" y="2101145"/>
            <a:ext cx="4789493" cy="1018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397215" y="2953611"/>
            <a:ext cx="222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Teacher’s writing glow like neon</a:t>
            </a:r>
            <a:endParaRPr lang="en-AU" sz="1200" dirty="0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8904849" y="841969"/>
            <a:ext cx="647114" cy="6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488666" y="710418"/>
            <a:ext cx="2145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1” Thick Strong </a:t>
            </a:r>
            <a:r>
              <a:rPr lang="en-AU" sz="1200" dirty="0" smtClean="0"/>
              <a:t>Metal Frame</a:t>
            </a:r>
            <a:endParaRPr lang="en-AU" sz="1200" dirty="0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8220219" y="1109004"/>
            <a:ext cx="1311020" cy="16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472248" y="1003494"/>
            <a:ext cx="237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LED Strip / Chain (High Power) </a:t>
            </a:r>
          </a:p>
          <a:p>
            <a:r>
              <a:rPr lang="en-AU" sz="1200" dirty="0" smtClean="0"/>
              <a:t>Alternating Red Green Blue colours</a:t>
            </a:r>
          </a:p>
          <a:p>
            <a:r>
              <a:rPr lang="en-AU" sz="1200" dirty="0" smtClean="0"/>
              <a:t>Focusing towards glass</a:t>
            </a:r>
            <a:endParaRPr lang="en-AU" sz="1200" dirty="0"/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8220219" y="1240721"/>
            <a:ext cx="1295592" cy="206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8204792" y="1336765"/>
            <a:ext cx="1326447" cy="405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7427735" y="1880386"/>
            <a:ext cx="2043454" cy="75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455838" y="1788946"/>
            <a:ext cx="2020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Very High Quality Glass Sheet</a:t>
            </a:r>
          </a:p>
          <a:p>
            <a:r>
              <a:rPr lang="en-AU" sz="1200" dirty="0" smtClean="0"/>
              <a:t>0.5 – 1cm thick</a:t>
            </a:r>
            <a:endParaRPr lang="en-AU" sz="1200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905953" y="3259196"/>
            <a:ext cx="2493614" cy="489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9439423" y="3643539"/>
            <a:ext cx="2020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Light entering from all sides into glass from focused LEDs</a:t>
            </a:r>
            <a:endParaRPr lang="en-AU" sz="1200" dirty="0"/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4569650" y="3901512"/>
            <a:ext cx="4813501" cy="384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107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18</cp:revision>
  <dcterms:created xsi:type="dcterms:W3CDTF">2021-01-15T22:36:30Z</dcterms:created>
  <dcterms:modified xsi:type="dcterms:W3CDTF">2021-01-16T01:48:59Z</dcterms:modified>
</cp:coreProperties>
</file>