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</p:sldIdLst>
  <p:sldSz cx="14400213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8C"/>
    <a:srgbClr val="FF8C52"/>
    <a:srgbClr val="FFC88D"/>
    <a:srgbClr val="FFC8AC"/>
    <a:srgbClr val="FFDCC8"/>
    <a:srgbClr val="FFF0DB"/>
    <a:srgbClr val="F57D3B"/>
    <a:srgbClr val="FF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4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6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7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8854" y="1477122"/>
            <a:ext cx="1474998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>
                <a:latin typeface="Oxygen" panose="02000503000000000000" pitchFamily="2" charset="0"/>
              </a:rPr>
              <a:t>Justdial</a:t>
            </a:r>
            <a:r>
              <a:rPr lang="en-AU" sz="2793" b="1" u="sng" dirty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511" y="1525867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72996" y="1521819"/>
            <a:ext cx="2926801" cy="1069220"/>
            <a:chOff x="11772996" y="1521819"/>
            <a:chExt cx="2926801" cy="1069220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2996" y="1521819"/>
              <a:ext cx="2667859" cy="990600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084796" y="1615327"/>
              <a:ext cx="1733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sz="24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80034" y="1701629"/>
              <a:ext cx="768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105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78960" y="2095553"/>
              <a:ext cx="1490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On 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82477" y="2360207"/>
              <a:ext cx="1417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2711" y="1432068"/>
            <a:ext cx="3570188" cy="1101044"/>
            <a:chOff x="5550427" y="1477122"/>
            <a:chExt cx="3570187" cy="1101044"/>
          </a:xfrm>
        </p:grpSpPr>
        <p:sp>
          <p:nvSpPr>
            <p:cNvPr id="12" name="Rounded Rectangle 11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76783" y="1477122"/>
              <a:ext cx="2811617" cy="1080000"/>
              <a:chOff x="5936143" y="1477122"/>
              <a:chExt cx="2811617" cy="108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24451" y="1588882"/>
                <a:ext cx="22233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8291" y="2183975"/>
                <a:ext cx="2741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557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7049767" y="1721632"/>
            <a:ext cx="216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64393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8853128" y="3659535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10405422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10418816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10358231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10405422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73" y="5088137"/>
            <a:ext cx="230977" cy="230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673" y="1400067"/>
            <a:ext cx="6400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Oxygen" panose="02000503000000000000" pitchFamily="2" charset="0"/>
              </a:rPr>
              <a:t>Largest Coaching Center in Kolkata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Best Teachers, </a:t>
            </a:r>
            <a:r>
              <a:rPr lang="en-AU" sz="1000" dirty="0">
                <a:solidFill>
                  <a:srgbClr val="FF0000"/>
                </a:solidFill>
                <a:latin typeface="Oxygen" panose="02000503000000000000" pitchFamily="2" charset="0"/>
              </a:rPr>
              <a:t>VI to XII, All Subjects, Boards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Edtech App by 2024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Wonderful location, AC, Smart Classrooms</a:t>
            </a:r>
            <a:endParaRPr lang="en-US" sz="1100" b="1" dirty="0"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sz="1000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  <a:endParaRPr lang="en-US" sz="1100" b="1" dirty="0">
              <a:latin typeface="Oxygen" panose="020005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0805" y="4403407"/>
            <a:ext cx="7197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#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Best Teachers Best Facilities, Location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5CE876-4538-0893-0062-2E4AE8BC39F5}"/>
              </a:ext>
            </a:extLst>
          </p:cNvPr>
          <p:cNvSpPr/>
          <p:nvPr/>
        </p:nvSpPr>
        <p:spPr>
          <a:xfrm>
            <a:off x="700215" y="3521033"/>
            <a:ext cx="1974421" cy="1764747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FREE</a:t>
            </a:r>
            <a:endParaRPr lang="en-US" sz="3600" b="1" dirty="0">
              <a:latin typeface="Arial Black" panose="020B0A04020102020204" pitchFamily="34" charset="0"/>
            </a:endParaRPr>
          </a:p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MOCK</a:t>
            </a:r>
          </a:p>
          <a:p>
            <a:pPr algn="ctr"/>
            <a:r>
              <a:rPr lang="en-US" sz="4100" b="1" dirty="0">
                <a:latin typeface="Arial Black" panose="020B0A040201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6456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7809"/>
            <a:ext cx="1442240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>
                <a:latin typeface="Oxygen" panose="02000503000000000000" pitchFamily="2" charset="0"/>
              </a:rPr>
              <a:t>Justdial</a:t>
            </a:r>
            <a:r>
              <a:rPr lang="en-AU" sz="2793" b="1" u="sng" dirty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86934" y="5706088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41968" y="1539389"/>
            <a:ext cx="2630389" cy="1054340"/>
            <a:chOff x="11775124" y="1517347"/>
            <a:chExt cx="3501041" cy="1054341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5124" y="1517347"/>
              <a:ext cx="2667859" cy="990599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101493" y="1663443"/>
              <a:ext cx="1722563" cy="70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96669" y="1750456"/>
              <a:ext cx="768269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95593" y="2067968"/>
              <a:ext cx="149095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06852" y="2340856"/>
              <a:ext cx="1869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5769" y="1648701"/>
            <a:ext cx="2216805" cy="737875"/>
            <a:chOff x="8434637" y="1648701"/>
            <a:chExt cx="2216805" cy="737875"/>
          </a:xfrm>
        </p:grpSpPr>
        <p:sp>
          <p:nvSpPr>
            <p:cNvPr id="12" name="Rounded Rectangle 11"/>
            <p:cNvSpPr/>
            <p:nvPr/>
          </p:nvSpPr>
          <p:spPr>
            <a:xfrm>
              <a:off x="8434637" y="1648701"/>
              <a:ext cx="2216805" cy="737875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Oxygen" panose="02000503000000000000" pitchFamily="2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91376" y="1700434"/>
              <a:ext cx="2146241" cy="651382"/>
              <a:chOff x="8490792" y="1670017"/>
              <a:chExt cx="2146241" cy="7165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055565" y="1670017"/>
                <a:ext cx="15747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0792" y="2124928"/>
                <a:ext cx="2146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715773" y="1732941"/>
                <a:ext cx="393415" cy="393415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400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889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11275975" y="1549555"/>
            <a:ext cx="216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3785" y="1768922"/>
            <a:ext cx="3380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000" b="1" dirty="0">
                <a:solidFill>
                  <a:srgbClr val="FF0000"/>
                </a:solidFill>
                <a:latin typeface="Oxygen" panose="02000503000000000000" pitchFamily="2" charset="0"/>
              </a:rPr>
              <a:t>VI to XII, All Subjects, All Boards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Best Teachers, Best Location, Best Infrastructure</a:t>
            </a:r>
            <a:endParaRPr lang="en-US" sz="1100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App releasing in 2023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4" y="3327621"/>
            <a:ext cx="2543182" cy="1171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60" y="3461708"/>
            <a:ext cx="7010400" cy="3228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2" y="1320873"/>
            <a:ext cx="2973094" cy="1369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2" y="1234836"/>
            <a:ext cx="3633222" cy="1673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47" y="3746919"/>
            <a:ext cx="7010400" cy="3228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7" y="3592730"/>
            <a:ext cx="7010400" cy="3228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61" y="3573046"/>
            <a:ext cx="7010400" cy="32289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866" y="3579986"/>
            <a:ext cx="7010400" cy="32289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1" y="3580816"/>
            <a:ext cx="7010400" cy="32289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54" y="3579986"/>
            <a:ext cx="7010400" cy="3228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4304128" y="3234809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3328" y="1478621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Kolkata’s Largest Coaching Center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0476" y="-53987"/>
            <a:ext cx="7197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#</a:t>
            </a:r>
          </a:p>
        </p:txBody>
      </p:sp>
    </p:spTree>
    <p:extLst>
      <p:ext uri="{BB962C8B-B14F-4D97-AF65-F5344CB8AC3E}">
        <p14:creationId xmlns:p14="http://schemas.microsoft.com/office/powerpoint/2010/main" val="2601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191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84</cp:revision>
  <dcterms:created xsi:type="dcterms:W3CDTF">2023-03-11T03:05:49Z</dcterms:created>
  <dcterms:modified xsi:type="dcterms:W3CDTF">2023-10-13T07:05:30Z</dcterms:modified>
</cp:coreProperties>
</file>