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0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0CDB1-9ECA-405E-FE5B-EEA3A77C9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97EEA-4FC7-1FC4-BE0A-7469962E8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58BAA-AA42-750A-3A77-29515B116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464FA-3D6B-2168-008C-A5B466FB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2723-70CF-BC4A-CC4B-55DC464A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4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C6B22-94CF-EE55-EFD1-445D6DBA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AE47F-D377-123D-F117-7DA918594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E648E-0F7B-F9F2-D511-7A1F2E92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65861-04A0-FA76-6063-5BB47872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95B31-FFA4-0120-FC06-6F027AE2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4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4993AF-A5E9-1D74-0BEE-865E452C1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97822-AF83-6C67-7517-B764232AC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A18D4-B146-01DC-0CF1-D1153B92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744F4-095D-B980-B1A6-D5813581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E52D8-1D4B-7E0E-A578-477D0E66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1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59058-27D9-EA0C-CBCA-E62712E6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0F202-9E5E-65F1-3737-DE2224FF6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3DE32-6795-AC2B-BD88-D3215AEE6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79BE7-6CC6-756B-14BB-2DAD8F30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7ADC4-6298-9C64-4219-290BD546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7C70-B631-A3CB-1B6A-F5E4817B6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A2888-4BCF-5E7E-17D4-D7492D142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DBEB5-E554-ED3D-086C-68788AA4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A192C-27B9-2174-F062-264D8FF33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CB9CC-6963-0AFC-C5B3-3737FCA9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1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549F-FCD2-71B3-78AF-3486AA37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C0222-B7BF-B2EC-5DB0-F14884ECB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04938-B10F-98A2-12E9-499154C73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2F011-EE02-3678-1A66-C69023CCC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7B33A-69E2-A6BB-7EBF-10D39976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4976C-0B81-888C-B221-FBC50FEA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14BB-56B9-BFE6-9F5C-E428698B6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9B7DA-F064-5880-D647-657033C11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A44C1-B8EE-D0C7-27A7-0DF5BCB0E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26D36-CA1B-2656-FF8D-CAA8B944A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391C8-A075-12B6-88A2-993BAAE80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A31CB-27F1-A31D-C196-04093ED7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DC8B-154F-778B-E6DB-2D35C08D9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F197BA-426F-2C83-634A-5C060923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2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AC91-D145-59D5-1C4F-D2984274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25B303-F8EB-6E08-1DC9-F7CFD55E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4770B-C2FB-FA53-F1A1-D0B9452A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F5DE-2B40-FC8E-DD09-D3015572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5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08B74-905F-A7B2-94C6-66BCADCB2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DEAD28-FFE5-BFC4-1113-908C3499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7D166-A058-E7C0-2281-A10E5D88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1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2B6D-6715-5198-3024-97D05056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58823-30E2-3693-6E25-160987A2E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3E8BF-C651-8C6B-56E8-BA100ABE0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FAE6F-9A61-BBF9-A941-25CC5BD9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93E77-7E60-32F7-4A50-68BBABCF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BD6A2-FBF7-608C-EAAC-73BB5004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4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74063-3523-1749-35EC-2C7E327EE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307B41-3733-686E-41B8-D093CBFE6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41D10-16CD-9D2F-5882-95F901975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FF77D-3F47-6B32-B508-17AE4A9D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FE341-816E-F9FD-2C39-481D0CB4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268FD-D7D8-35A8-028E-068D2B74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0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AEE1DF-7B57-037B-7C69-2A925D6AE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A9466-9051-5240-6841-C02EE46B3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66469-3D30-2FBB-067A-9A740B747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F5E6-3C3C-456C-A53D-24F5660B486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16730-B5CC-F1DB-E689-DD7984A45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AE34D-0A4F-2305-EDEA-4C421F038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eb.classplusapp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F8CF0C-2DF4-F956-D9BD-6BF59F67A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656" y="1047862"/>
            <a:ext cx="9804686" cy="476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7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to build The Matrix | TechCrunch">
            <a:extLst>
              <a:ext uri="{FF2B5EF4-FFF2-40B4-BE49-F238E27FC236}">
                <a16:creationId xmlns:a16="http://schemas.microsoft.com/office/drawing/2014/main" id="{8819E50A-30C6-FC1A-1EE6-F7F5B6569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79" y="1327477"/>
            <a:ext cx="4454443" cy="505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A46A5C-54BA-87E9-2B4A-F4CDF6CDD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365" y="1324366"/>
            <a:ext cx="4439270" cy="506800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7A0D0A4-C73F-0D62-87FF-06161A338FBD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5D727E-CC81-B601-68F6-4BF282BD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5" name="Freeform 22">
              <a:extLst>
                <a:ext uri="{FF2B5EF4-FFF2-40B4-BE49-F238E27FC236}">
                  <a16:creationId xmlns:a16="http://schemas.microsoft.com/office/drawing/2014/main" id="{EB7CE351-C172-781D-7730-07B856BEF239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21B54DC-2A75-E190-EDEB-1EE4052703E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5E31F-5667-5191-272F-21FD3475BD38}"/>
              </a:ext>
            </a:extLst>
          </p:cNvPr>
          <p:cNvSpPr txBox="1"/>
          <p:nvPr/>
        </p:nvSpPr>
        <p:spPr>
          <a:xfrm>
            <a:off x="4002104" y="448217"/>
            <a:ext cx="565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Data is Future</a:t>
            </a:r>
            <a:endParaRPr lang="en-AU" sz="2600" b="1" dirty="0">
              <a:solidFill>
                <a:srgbClr val="FF8C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9" name="Freeform 20">
            <a:extLst>
              <a:ext uri="{FF2B5EF4-FFF2-40B4-BE49-F238E27FC236}">
                <a16:creationId xmlns:a16="http://schemas.microsoft.com/office/drawing/2014/main" id="{017226C8-932A-456C-1AEA-7FA700EFE694}"/>
              </a:ext>
            </a:extLst>
          </p:cNvPr>
          <p:cNvSpPr/>
          <p:nvPr/>
        </p:nvSpPr>
        <p:spPr>
          <a:xfrm>
            <a:off x="5338446" y="1631710"/>
            <a:ext cx="1801825" cy="3862639"/>
          </a:xfrm>
          <a:custGeom>
            <a:avLst/>
            <a:gdLst>
              <a:gd name="connsiteX0" fmla="*/ 228116 w 1988458"/>
              <a:gd name="connsiteY0" fmla="*/ 0 h 4238172"/>
              <a:gd name="connsiteX1" fmla="*/ 474096 w 1988458"/>
              <a:gd name="connsiteY1" fmla="*/ 0 h 4238172"/>
              <a:gd name="connsiteX2" fmla="*/ 474096 w 1988458"/>
              <a:gd name="connsiteY2" fmla="*/ 53320 h 4238172"/>
              <a:gd name="connsiteX3" fmla="*/ 547097 w 1988458"/>
              <a:gd name="connsiteY3" fmla="*/ 126321 h 4238172"/>
              <a:gd name="connsiteX4" fmla="*/ 1441361 w 1988458"/>
              <a:gd name="connsiteY4" fmla="*/ 126321 h 4238172"/>
              <a:gd name="connsiteX5" fmla="*/ 1514362 w 1988458"/>
              <a:gd name="connsiteY5" fmla="*/ 53320 h 4238172"/>
              <a:gd name="connsiteX6" fmla="*/ 1514362 w 1988458"/>
              <a:gd name="connsiteY6" fmla="*/ 0 h 4238172"/>
              <a:gd name="connsiteX7" fmla="*/ 1760342 w 1988458"/>
              <a:gd name="connsiteY7" fmla="*/ 0 h 4238172"/>
              <a:gd name="connsiteX8" fmla="*/ 1988458 w 1988458"/>
              <a:gd name="connsiteY8" fmla="*/ 228116 h 4238172"/>
              <a:gd name="connsiteX9" fmla="*/ 1988458 w 1988458"/>
              <a:gd name="connsiteY9" fmla="*/ 4010056 h 4238172"/>
              <a:gd name="connsiteX10" fmla="*/ 1760342 w 1988458"/>
              <a:gd name="connsiteY10" fmla="*/ 4238172 h 4238172"/>
              <a:gd name="connsiteX11" fmla="*/ 228116 w 1988458"/>
              <a:gd name="connsiteY11" fmla="*/ 4238172 h 4238172"/>
              <a:gd name="connsiteX12" fmla="*/ 0 w 1988458"/>
              <a:gd name="connsiteY12" fmla="*/ 4010056 h 4238172"/>
              <a:gd name="connsiteX13" fmla="*/ 0 w 1988458"/>
              <a:gd name="connsiteY13" fmla="*/ 228116 h 4238172"/>
              <a:gd name="connsiteX14" fmla="*/ 228116 w 1988458"/>
              <a:gd name="connsiteY14" fmla="*/ 0 h 423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88458" h="4238172">
                <a:moveTo>
                  <a:pt x="228116" y="0"/>
                </a:moveTo>
                <a:lnTo>
                  <a:pt x="474096" y="0"/>
                </a:lnTo>
                <a:lnTo>
                  <a:pt x="474096" y="53320"/>
                </a:lnTo>
                <a:cubicBezTo>
                  <a:pt x="474096" y="93637"/>
                  <a:pt x="506780" y="126321"/>
                  <a:pt x="547097" y="126321"/>
                </a:cubicBezTo>
                <a:lnTo>
                  <a:pt x="1441361" y="126321"/>
                </a:lnTo>
                <a:cubicBezTo>
                  <a:pt x="1481678" y="126321"/>
                  <a:pt x="1514362" y="93637"/>
                  <a:pt x="1514362" y="53320"/>
                </a:cubicBezTo>
                <a:lnTo>
                  <a:pt x="1514362" y="0"/>
                </a:lnTo>
                <a:lnTo>
                  <a:pt x="1760342" y="0"/>
                </a:lnTo>
                <a:cubicBezTo>
                  <a:pt x="1886327" y="0"/>
                  <a:pt x="1988458" y="102131"/>
                  <a:pt x="1988458" y="228116"/>
                </a:cubicBezTo>
                <a:lnTo>
                  <a:pt x="1988458" y="4010056"/>
                </a:lnTo>
                <a:cubicBezTo>
                  <a:pt x="1988458" y="4136041"/>
                  <a:pt x="1886327" y="4238172"/>
                  <a:pt x="1760342" y="4238172"/>
                </a:cubicBezTo>
                <a:lnTo>
                  <a:pt x="228116" y="4238172"/>
                </a:lnTo>
                <a:cubicBezTo>
                  <a:pt x="102131" y="4238172"/>
                  <a:pt x="0" y="4136041"/>
                  <a:pt x="0" y="4010056"/>
                </a:cubicBezTo>
                <a:lnTo>
                  <a:pt x="0" y="228116"/>
                </a:lnTo>
                <a:cubicBezTo>
                  <a:pt x="0" y="102131"/>
                  <a:pt x="102131" y="0"/>
                  <a:pt x="228116" y="0"/>
                </a:cubicBezTo>
                <a:close/>
              </a:path>
            </a:pathLst>
          </a:custGeom>
          <a:gradFill>
            <a:gsLst>
              <a:gs pos="100000">
                <a:srgbClr val="FF8C52"/>
              </a:gs>
              <a:gs pos="3000">
                <a:schemeClr val="accent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E2769F-B965-450B-C8CD-7891925DBF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517" y="2777917"/>
            <a:ext cx="1593681" cy="150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52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7A0D0A4-C73F-0D62-87FF-06161A338FBD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5D727E-CC81-B601-68F6-4BF282BD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5" name="Freeform 22">
              <a:extLst>
                <a:ext uri="{FF2B5EF4-FFF2-40B4-BE49-F238E27FC236}">
                  <a16:creationId xmlns:a16="http://schemas.microsoft.com/office/drawing/2014/main" id="{EB7CE351-C172-781D-7730-07B856BEF239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21B54DC-2A75-E190-EDEB-1EE4052703E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5E31F-5667-5191-272F-21FD3475BD38}"/>
              </a:ext>
            </a:extLst>
          </p:cNvPr>
          <p:cNvSpPr txBox="1"/>
          <p:nvPr/>
        </p:nvSpPr>
        <p:spPr>
          <a:xfrm>
            <a:off x="4631366" y="448217"/>
            <a:ext cx="565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Our Business Partner ClassPlus </a:t>
            </a:r>
            <a:endParaRPr lang="en-AU" sz="2600" b="1" dirty="0">
              <a:solidFill>
                <a:srgbClr val="FF8C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AE11F-AAE0-20C0-8E0D-297978F26AAD}"/>
              </a:ext>
            </a:extLst>
          </p:cNvPr>
          <p:cNvSpPr txBox="1"/>
          <p:nvPr/>
        </p:nvSpPr>
        <p:spPr>
          <a:xfrm>
            <a:off x="4959555" y="1753114"/>
            <a:ext cx="6083484" cy="2940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i="0" dirty="0">
                <a:solidFill>
                  <a:srgbClr val="C00000"/>
                </a:solidFill>
                <a:effectLst/>
                <a:latin typeface="Oxygen" panose="02000503000000000000" pitchFamily="2" charset="0"/>
              </a:rPr>
              <a:t>Classplus started in 2018 </a:t>
            </a:r>
          </a:p>
          <a:p>
            <a:pPr>
              <a:lnSpc>
                <a:spcPct val="150000"/>
              </a:lnSpc>
            </a:pPr>
            <a:r>
              <a:rPr lang="en-US" sz="1400" b="1" i="0" dirty="0">
                <a:solidFill>
                  <a:srgbClr val="C00000"/>
                </a:solidFill>
                <a:effectLst/>
                <a:latin typeface="Oxygen" panose="02000503000000000000" pitchFamily="2" charset="0"/>
              </a:rPr>
              <a:t>Classplus is a SaaS-based platform for offline coaching institutes, teachers and content creators to launch their online teaching business.</a:t>
            </a:r>
          </a:p>
          <a:p>
            <a:pPr>
              <a:lnSpc>
                <a:spcPct val="150000"/>
              </a:lnSpc>
            </a:pPr>
            <a:r>
              <a:rPr lang="en-IN" sz="1400" b="1" i="0" dirty="0">
                <a:solidFill>
                  <a:srgbClr val="C00000"/>
                </a:solidFill>
                <a:effectLst/>
                <a:latin typeface="Oxygen" panose="02000503000000000000" pitchFamily="2" charset="0"/>
              </a:rPr>
              <a:t>Legal Name:  Bunch Microtechnologies Pvt Ltd.</a:t>
            </a:r>
            <a:endParaRPr lang="en-US" sz="1400" b="1" i="0" dirty="0">
              <a:solidFill>
                <a:srgbClr val="C00000"/>
              </a:solidFill>
              <a:effectLst/>
              <a:latin typeface="Oxygen" panose="02000503000000000000" pitchFamily="2" charset="0"/>
            </a:endParaRPr>
          </a:p>
          <a:p>
            <a:pPr>
              <a:lnSpc>
                <a:spcPct val="150000"/>
              </a:lnSpc>
            </a:pPr>
            <a:endParaRPr lang="en-US" sz="1400" b="1" dirty="0">
              <a:solidFill>
                <a:schemeClr val="accent2"/>
              </a:solidFill>
              <a:latin typeface="Oxygen" panose="02000503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Oxygen" panose="02000503000000000000" pitchFamily="2" charset="0"/>
              </a:rPr>
              <a:t>Location: </a:t>
            </a:r>
            <a:r>
              <a:rPr lang="en-US" sz="1400" b="1" i="0" dirty="0">
                <a:solidFill>
                  <a:schemeClr val="accent5">
                    <a:lumMod val="75000"/>
                  </a:schemeClr>
                </a:solidFill>
                <a:effectLst/>
                <a:latin typeface="Oxygen" panose="02000503000000000000" pitchFamily="2" charset="0"/>
              </a:rPr>
              <a:t> 1st Floor, Building No, D8, Block D, Sector 3, Noida, Uttar Pradesh 201301</a:t>
            </a:r>
            <a:br>
              <a:rPr lang="en-US" sz="1400" b="1" dirty="0">
                <a:solidFill>
                  <a:schemeClr val="accent2"/>
                </a:solidFill>
                <a:latin typeface="Oxygen" panose="02000503000000000000" pitchFamily="2" charset="0"/>
              </a:rPr>
            </a:br>
            <a:endParaRPr lang="en-US" sz="1300" b="1" dirty="0">
              <a:solidFill>
                <a:schemeClr val="accent2"/>
              </a:solidFill>
              <a:latin typeface="Oxygen" panose="020005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7D6A5E-5715-8EA4-7BF3-FD243A07E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04" y="1888832"/>
            <a:ext cx="3677719" cy="6824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6208CC-4AB8-4A1A-4FBE-BB7F564F3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04" y="2781483"/>
            <a:ext cx="3677718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0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7A0D0A4-C73F-0D62-87FF-06161A338FBD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5D727E-CC81-B601-68F6-4BF282BD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5" name="Freeform 22">
              <a:extLst>
                <a:ext uri="{FF2B5EF4-FFF2-40B4-BE49-F238E27FC236}">
                  <a16:creationId xmlns:a16="http://schemas.microsoft.com/office/drawing/2014/main" id="{EB7CE351-C172-781D-7730-07B856BEF239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21B54DC-2A75-E190-EDEB-1EE4052703E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5E31F-5667-5191-272F-21FD3475BD38}"/>
              </a:ext>
            </a:extLst>
          </p:cNvPr>
          <p:cNvSpPr txBox="1"/>
          <p:nvPr/>
        </p:nvSpPr>
        <p:spPr>
          <a:xfrm>
            <a:off x="4002104" y="448217"/>
            <a:ext cx="565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ClassPlus Login in Desktop</a:t>
            </a:r>
            <a:endParaRPr lang="en-AU" sz="2600" b="1" dirty="0">
              <a:solidFill>
                <a:srgbClr val="FF8C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B19CFB-E13C-A886-0F8C-550E05559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748" y="1972443"/>
            <a:ext cx="6871543" cy="4054424"/>
          </a:xfrm>
          <a:prstGeom prst="rect">
            <a:avLst/>
          </a:prstGeom>
          <a:effectLst>
            <a:softEdge rad="190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EA4812-2DE1-86C2-E1A4-7582E3E73D57}"/>
              </a:ext>
            </a:extLst>
          </p:cNvPr>
          <p:cNvSpPr txBox="1"/>
          <p:nvPr/>
        </p:nvSpPr>
        <p:spPr>
          <a:xfrm>
            <a:off x="4154504" y="1302252"/>
            <a:ext cx="565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8C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Link :  </a:t>
            </a:r>
            <a:r>
              <a:rPr lang="en-US" sz="1200" b="1" dirty="0">
                <a:solidFill>
                  <a:srgbClr val="FF8C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  <a:hlinkClick r:id="rId4"/>
              </a:rPr>
              <a:t>https://web.classplusapp.com</a:t>
            </a:r>
            <a:endParaRPr lang="en-US" sz="1200" b="1" dirty="0">
              <a:solidFill>
                <a:srgbClr val="FF8C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  <a:p>
            <a:endParaRPr lang="en-US" sz="1200" b="1" dirty="0">
              <a:solidFill>
                <a:srgbClr val="FF8C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  <a:p>
            <a:r>
              <a:rPr lang="en-US" sz="1200" b="1" dirty="0" err="1">
                <a:solidFill>
                  <a:srgbClr val="FF8C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Organisation</a:t>
            </a:r>
            <a:r>
              <a:rPr lang="en-US" sz="1200" b="1" dirty="0">
                <a:solidFill>
                  <a:srgbClr val="FF8C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 Code : YOWWA</a:t>
            </a:r>
            <a:endParaRPr lang="en-AU" sz="1200" b="1" dirty="0">
              <a:solidFill>
                <a:srgbClr val="FF8C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45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7A0D0A4-C73F-0D62-87FF-06161A338FBD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5D727E-CC81-B601-68F6-4BF282BD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5" name="Freeform 22">
              <a:extLst>
                <a:ext uri="{FF2B5EF4-FFF2-40B4-BE49-F238E27FC236}">
                  <a16:creationId xmlns:a16="http://schemas.microsoft.com/office/drawing/2014/main" id="{EB7CE351-C172-781D-7730-07B856BEF239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21B54DC-2A75-E190-EDEB-1EE4052703E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5E31F-5667-5191-272F-21FD3475BD38}"/>
              </a:ext>
            </a:extLst>
          </p:cNvPr>
          <p:cNvSpPr txBox="1"/>
          <p:nvPr/>
        </p:nvSpPr>
        <p:spPr>
          <a:xfrm>
            <a:off x="4002104" y="448217"/>
            <a:ext cx="565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Services of ClassPlus</a:t>
            </a:r>
            <a:endParaRPr lang="en-AU" sz="2600" b="1" dirty="0">
              <a:solidFill>
                <a:srgbClr val="FF8C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552BA4-38DB-438E-5952-69135FDA4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61" y="2527506"/>
            <a:ext cx="8229600" cy="14494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5E7F1A1-80FC-58A2-7EE6-6476BC64FE3A}"/>
              </a:ext>
            </a:extLst>
          </p:cNvPr>
          <p:cNvSpPr txBox="1"/>
          <p:nvPr/>
        </p:nvSpPr>
        <p:spPr>
          <a:xfrm>
            <a:off x="8917858" y="1783204"/>
            <a:ext cx="2841525" cy="317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Batches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Timetable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Chats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App Downloads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Study Material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Store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Coupon Code</a:t>
            </a:r>
            <a:endParaRPr lang="en-US" sz="1463" b="1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47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7A0D0A4-C73F-0D62-87FF-06161A338FBD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5D727E-CC81-B601-68F6-4BF282BD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5" name="Freeform 22">
              <a:extLst>
                <a:ext uri="{FF2B5EF4-FFF2-40B4-BE49-F238E27FC236}">
                  <a16:creationId xmlns:a16="http://schemas.microsoft.com/office/drawing/2014/main" id="{EB7CE351-C172-781D-7730-07B856BEF239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21B54DC-2A75-E190-EDEB-1EE4052703E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5E31F-5667-5191-272F-21FD3475BD38}"/>
              </a:ext>
            </a:extLst>
          </p:cNvPr>
          <p:cNvSpPr txBox="1"/>
          <p:nvPr/>
        </p:nvSpPr>
        <p:spPr>
          <a:xfrm>
            <a:off x="4002104" y="448217"/>
            <a:ext cx="565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How to build a Course</a:t>
            </a:r>
            <a:endParaRPr lang="en-AU" sz="2600" b="1" dirty="0">
              <a:solidFill>
                <a:srgbClr val="FF8C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76F368-9283-3D66-7007-A9E850C96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882" y="1367129"/>
            <a:ext cx="6326813" cy="475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8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137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debashish.nath@hotmail.com</cp:lastModifiedBy>
  <cp:revision>31</cp:revision>
  <dcterms:created xsi:type="dcterms:W3CDTF">2023-08-24T08:43:31Z</dcterms:created>
  <dcterms:modified xsi:type="dcterms:W3CDTF">2023-08-25T09:43:44Z</dcterms:modified>
</cp:coreProperties>
</file>