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3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208-582F-4918-B86F-64AC116E7DCD}" type="datetimeFigureOut">
              <a:rPr lang="en-AU" smtClean="0"/>
              <a:t>25/06/2023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66428" y="239244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2023-06-25T15:02:56Z</dcterms:created>
  <dcterms:modified xsi:type="dcterms:W3CDTF">2023-06-26T06:47:43Z</dcterms:modified>
</cp:coreProperties>
</file>