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320" r:id="rId3"/>
    <p:sldId id="306" r:id="rId4"/>
    <p:sldId id="321" r:id="rId5"/>
    <p:sldId id="323" r:id="rId6"/>
    <p:sldId id="324" r:id="rId7"/>
    <p:sldId id="322" r:id="rId8"/>
    <p:sldId id="325" r:id="rId9"/>
    <p:sldId id="326" r:id="rId10"/>
    <p:sldId id="327" r:id="rId11"/>
    <p:sldId id="328" r:id="rId12"/>
    <p:sldId id="32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AF"/>
    <a:srgbClr val="0F0F7F"/>
    <a:srgbClr val="DFDFFF"/>
    <a:srgbClr val="6F6FEF"/>
    <a:srgbClr val="FFFFFF"/>
    <a:srgbClr val="7F7FFF"/>
    <a:srgbClr val="9F9FF6"/>
    <a:srgbClr val="BFBFFF"/>
    <a:srgbClr val="CFCFFF"/>
    <a:srgbClr val="AF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434" autoAdjust="0"/>
  </p:normalViewPr>
  <p:slideViewPr>
    <p:cSldViewPr>
      <p:cViewPr varScale="1">
        <p:scale>
          <a:sx n="74" d="100"/>
          <a:sy n="74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83215-80E3-4A52-98A5-4C379A79CA39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DD3E-57A4-4A7C-8FEE-AE2738C669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7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61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7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8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9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72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7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61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35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88D7-68F7-4681-80B5-BDD492DE1B81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60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7317" y="332656"/>
            <a:ext cx="6051978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Anodiam Core Student App: Wireframes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12276"/>
              </p:ext>
            </p:extLst>
          </p:nvPr>
        </p:nvGraphicFramePr>
        <p:xfrm>
          <a:off x="1691680" y="1484784"/>
          <a:ext cx="5943600" cy="3710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325"/>
                <a:gridCol w="952500"/>
                <a:gridCol w="952500"/>
                <a:gridCol w="952500"/>
                <a:gridCol w="23907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Editor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30/04/2021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Core App Web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4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anodiam.com/course-id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3735013" y="31615"/>
            <a:ext cx="1436612" cy="351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Course Page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33003"/>
            <a:ext cx="86868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9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anodiam.com/course-id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2852983" y="31615"/>
            <a:ext cx="3200684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Course Page (Teacher’s Notes)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877019"/>
            <a:ext cx="86868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8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anodiam.com/course-id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2536779" y="31615"/>
            <a:ext cx="3833101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Course Page (Queries &amp; Resolutions)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805011"/>
            <a:ext cx="86868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3398382" y="31615"/>
            <a:ext cx="2109873" cy="351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Student Login Page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795462"/>
            <a:ext cx="86868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09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anodiam.com/register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3078582" y="31615"/>
            <a:ext cx="2749472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Student Registration Page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57275"/>
            <a:ext cx="86868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6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anodiam.com/student-id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3392772" y="31615"/>
            <a:ext cx="2121093" cy="351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Student Home Page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92696"/>
            <a:ext cx="86868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anodiam.com/course-id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3426437" y="31615"/>
            <a:ext cx="2053767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Course Detail Page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92696"/>
            <a:ext cx="86868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3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anodiam.com/course-id/buy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3512999" y="31615"/>
            <a:ext cx="1880643" cy="351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Buy Course Page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87363"/>
            <a:ext cx="86868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anodiam.com/student-id/profile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2547190" y="31615"/>
            <a:ext cx="3812262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Student Profile Page: Student Details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66812"/>
            <a:ext cx="86868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9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anodiam.com/student-id/profile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1583789" y="31615"/>
            <a:ext cx="5739072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Student Profile Page: Study Dashboard (to be done later)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66812"/>
            <a:ext cx="8686800" cy="452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914" y="4005064"/>
            <a:ext cx="6200775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8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anodiam.com/student-id/courses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3506586" y="31615"/>
            <a:ext cx="1893467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My Courses Page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92696"/>
            <a:ext cx="86868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53043</TotalTime>
  <Words>124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Sydney</cp:lastModifiedBy>
  <cp:revision>338</cp:revision>
  <dcterms:created xsi:type="dcterms:W3CDTF">2020-08-10T22:46:31Z</dcterms:created>
  <dcterms:modified xsi:type="dcterms:W3CDTF">2021-05-04T04:42:33Z</dcterms:modified>
</cp:coreProperties>
</file>