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32"/>
    <a:srgbClr val="E6783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0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EB5-D715-49F4-8146-54BD8651C3AA}" type="datetimeFigureOut">
              <a:rPr lang="en-AU" smtClean="0"/>
              <a:t>5/07/2023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9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irban@anodia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92" y="1820485"/>
            <a:ext cx="3861305" cy="1836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942" y="1330414"/>
            <a:ext cx="1881699" cy="23267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94175" y="5856169"/>
            <a:ext cx="2997811" cy="836369"/>
            <a:chOff x="5550427" y="1477122"/>
            <a:chExt cx="3570187" cy="1101044"/>
          </a:xfrm>
        </p:grpSpPr>
        <p:sp>
          <p:nvSpPr>
            <p:cNvPr id="9" name="Rounded Rectangle 8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-45720" y="265176"/>
            <a:ext cx="6840538" cy="5492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AUSTRALIAN EDTECH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URGENTLY REQUIRES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TEACHERS AT PATULI, KOLKATA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ICSE, CBSE,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WB - All </a:t>
            </a:r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Subjects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IIT</a:t>
            </a:r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,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JEE, NEET</a:t>
            </a:r>
            <a:endParaRPr lang="en-US" sz="18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Java,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Web, </a:t>
            </a:r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Python, 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AI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IELTS</a:t>
            </a:r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, Grooming, Foreign Languages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Oxygen" panose="02000503000000000000" pitchFamily="2" charset="0"/>
              </a:rPr>
              <a:t>Co-curricular activities, art, music, </a:t>
            </a:r>
            <a:r>
              <a:rPr lang="en-US" sz="1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dance</a:t>
            </a:r>
            <a:endParaRPr lang="en-US" sz="18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Great Pay, Mentoring, Career Growth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Wonderful location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Smart AC Classrooms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App releasing 2023</a:t>
            </a:r>
          </a:p>
          <a:p>
            <a:endParaRPr lang="en-US" sz="14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Please send CV to </a:t>
            </a:r>
            <a:r>
              <a:rPr lang="en-US" sz="2400" b="1" u="sng" dirty="0" smtClean="0">
                <a:solidFill>
                  <a:schemeClr val="bg1"/>
                </a:solidFill>
                <a:latin typeface="Oxygen" panose="02000503000000000000" pitchFamily="2" charset="0"/>
                <a:hlinkClick r:id="rId4"/>
              </a:rPr>
              <a:t>anirban@anodiam.com</a:t>
            </a:r>
            <a:endParaRPr lang="en-US" sz="2400" b="1" u="sng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or 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call 9163685448 /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74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2023-05-23T12:53:41Z</dcterms:created>
  <dcterms:modified xsi:type="dcterms:W3CDTF">2023-07-05T18:23:28Z</dcterms:modified>
</cp:coreProperties>
</file>