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20" r:id="rId3"/>
    <p:sldId id="306" r:id="rId4"/>
    <p:sldId id="321" r:id="rId5"/>
    <p:sldId id="323" r:id="rId6"/>
    <p:sldId id="324" r:id="rId7"/>
    <p:sldId id="322" r:id="rId8"/>
    <p:sldId id="325" r:id="rId9"/>
    <p:sldId id="326" r:id="rId10"/>
    <p:sldId id="327" r:id="rId11"/>
    <p:sldId id="328" r:id="rId12"/>
    <p:sldId id="32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7317" y="332656"/>
            <a:ext cx="6051978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Anodiam Core Student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2276"/>
              </p:ext>
            </p:extLst>
          </p:nvPr>
        </p:nvGraphicFramePr>
        <p:xfrm>
          <a:off x="1691680" y="1484784"/>
          <a:ext cx="5943600" cy="371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30/04/2021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App Web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735013" y="31615"/>
            <a:ext cx="1436612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33003"/>
            <a:ext cx="8686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852983" y="31615"/>
            <a:ext cx="3200684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Page (Teacher’s Notes)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77019"/>
            <a:ext cx="8686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536779" y="31615"/>
            <a:ext cx="3833101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Page (Queries &amp; Resolutions)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05011"/>
            <a:ext cx="8686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398382" y="31615"/>
            <a:ext cx="210987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Login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95487"/>
            <a:ext cx="86868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9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anodiam.com/register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078582" y="31615"/>
            <a:ext cx="274947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Registration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57275"/>
            <a:ext cx="86868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392772" y="31615"/>
            <a:ext cx="212109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Home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2696"/>
            <a:ext cx="8686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426437" y="31615"/>
            <a:ext cx="205376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Detail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2696"/>
            <a:ext cx="8686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anodiam.com/course-id/buy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512999" y="31615"/>
            <a:ext cx="188064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Buy Course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87363"/>
            <a:ext cx="8686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anodiam.com/student-id/profile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547190" y="31615"/>
            <a:ext cx="381226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Profile Page: Student Details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66812"/>
            <a:ext cx="86868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anodiam.com/student-id/profile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1583789" y="31615"/>
            <a:ext cx="573907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Profile Page: Study Dashboard (to be done later)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66812"/>
            <a:ext cx="8686800" cy="452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14" y="4005064"/>
            <a:ext cx="620077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anodiam.com/student-id/courses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506586" y="31615"/>
            <a:ext cx="189346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Courses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2696"/>
            <a:ext cx="8686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53032</TotalTime>
  <Words>124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337</cp:revision>
  <dcterms:created xsi:type="dcterms:W3CDTF">2020-08-10T22:46:31Z</dcterms:created>
  <dcterms:modified xsi:type="dcterms:W3CDTF">2021-05-04T04:21:50Z</dcterms:modified>
</cp:coreProperties>
</file>