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0104100" cy="14363700"/>
  <p:notesSz cx="20104100" cy="1436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52747"/>
            <a:ext cx="17088486" cy="3016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043672"/>
            <a:ext cx="14072870" cy="359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2521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2521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303651"/>
            <a:ext cx="8745284" cy="948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303651"/>
            <a:ext cx="8745284" cy="948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2521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805920"/>
          </a:xfrm>
          <a:custGeom>
            <a:avLst/>
            <a:gdLst/>
            <a:ahLst/>
            <a:cxnLst/>
            <a:rect l="l" t="t" r="r" b="b"/>
            <a:pathLst>
              <a:path w="20104100" h="11805920">
                <a:moveTo>
                  <a:pt x="0" y="11805774"/>
                </a:moveTo>
                <a:lnTo>
                  <a:pt x="20103916" y="11805774"/>
                </a:lnTo>
                <a:lnTo>
                  <a:pt x="20103916" y="0"/>
                </a:lnTo>
                <a:lnTo>
                  <a:pt x="0" y="0"/>
                </a:lnTo>
                <a:lnTo>
                  <a:pt x="0" y="11805774"/>
                </a:lnTo>
                <a:close/>
              </a:path>
            </a:pathLst>
          </a:custGeom>
          <a:solidFill>
            <a:srgbClr val="58C7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4360383"/>
            <a:ext cx="20104100" cy="2540"/>
          </a:xfrm>
          <a:custGeom>
            <a:avLst/>
            <a:gdLst/>
            <a:ahLst/>
            <a:cxnLst/>
            <a:rect l="l" t="t" r="r" b="b"/>
            <a:pathLst>
              <a:path w="20104100" h="2540">
                <a:moveTo>
                  <a:pt x="0" y="2471"/>
                </a:moveTo>
                <a:lnTo>
                  <a:pt x="20103916" y="2471"/>
                </a:lnTo>
                <a:lnTo>
                  <a:pt x="20103916" y="0"/>
                </a:lnTo>
                <a:lnTo>
                  <a:pt x="0" y="0"/>
                </a:lnTo>
                <a:lnTo>
                  <a:pt x="0" y="2471"/>
                </a:lnTo>
                <a:close/>
              </a:path>
            </a:pathLst>
          </a:custGeom>
          <a:solidFill>
            <a:srgbClr val="58C7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" y="11805773"/>
            <a:ext cx="20104735" cy="2554605"/>
          </a:xfrm>
          <a:custGeom>
            <a:avLst/>
            <a:gdLst/>
            <a:ahLst/>
            <a:cxnLst/>
            <a:rect l="l" t="t" r="r" b="b"/>
            <a:pathLst>
              <a:path w="20104735" h="2554605">
                <a:moveTo>
                  <a:pt x="20104300" y="2554609"/>
                </a:moveTo>
                <a:lnTo>
                  <a:pt x="0" y="2554609"/>
                </a:lnTo>
                <a:lnTo>
                  <a:pt x="0" y="0"/>
                </a:lnTo>
                <a:lnTo>
                  <a:pt x="20104300" y="0"/>
                </a:lnTo>
                <a:lnTo>
                  <a:pt x="20104300" y="25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6264" y="13299336"/>
            <a:ext cx="3337004" cy="77823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123" y="13111198"/>
            <a:ext cx="686217" cy="97553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7285" y="820825"/>
            <a:ext cx="2502599" cy="236556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41392" y="2626970"/>
            <a:ext cx="10362222" cy="1173274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774922" y="7778721"/>
            <a:ext cx="1069975" cy="2169160"/>
          </a:xfrm>
          <a:custGeom>
            <a:avLst/>
            <a:gdLst/>
            <a:ahLst/>
            <a:cxnLst/>
            <a:rect l="l" t="t" r="r" b="b"/>
            <a:pathLst>
              <a:path w="1069975" h="2169159">
                <a:moveTo>
                  <a:pt x="182305" y="2169099"/>
                </a:moveTo>
                <a:lnTo>
                  <a:pt x="144089" y="2163027"/>
                </a:lnTo>
                <a:lnTo>
                  <a:pt x="90114" y="2113370"/>
                </a:lnTo>
                <a:lnTo>
                  <a:pt x="80889" y="2075793"/>
                </a:lnTo>
                <a:lnTo>
                  <a:pt x="0" y="134505"/>
                </a:lnTo>
                <a:lnTo>
                  <a:pt x="6071" y="96292"/>
                </a:lnTo>
                <a:lnTo>
                  <a:pt x="25648" y="64477"/>
                </a:lnTo>
                <a:lnTo>
                  <a:pt x="55728" y="42322"/>
                </a:lnTo>
                <a:lnTo>
                  <a:pt x="93304" y="33090"/>
                </a:lnTo>
                <a:lnTo>
                  <a:pt x="887460" y="0"/>
                </a:lnTo>
                <a:lnTo>
                  <a:pt x="925673" y="6071"/>
                </a:lnTo>
                <a:lnTo>
                  <a:pt x="957489" y="25648"/>
                </a:lnTo>
                <a:lnTo>
                  <a:pt x="979644" y="55727"/>
                </a:lnTo>
                <a:lnTo>
                  <a:pt x="988876" y="93304"/>
                </a:lnTo>
                <a:lnTo>
                  <a:pt x="1069765" y="2034576"/>
                </a:lnTo>
                <a:lnTo>
                  <a:pt x="1063694" y="2072789"/>
                </a:lnTo>
                <a:lnTo>
                  <a:pt x="1044116" y="2104605"/>
                </a:lnTo>
                <a:lnTo>
                  <a:pt x="1014037" y="2126760"/>
                </a:lnTo>
                <a:lnTo>
                  <a:pt x="976460" y="2136008"/>
                </a:lnTo>
                <a:lnTo>
                  <a:pt x="182305" y="216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27283" y="8484660"/>
            <a:ext cx="732246" cy="70375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8451276"/>
            <a:ext cx="9743440" cy="2252980"/>
          </a:xfrm>
          <a:custGeom>
            <a:avLst/>
            <a:gdLst/>
            <a:ahLst/>
            <a:cxnLst/>
            <a:rect l="l" t="t" r="r" b="b"/>
            <a:pathLst>
              <a:path w="9743440" h="2252979">
                <a:moveTo>
                  <a:pt x="9287715" y="2252396"/>
                </a:moveTo>
                <a:lnTo>
                  <a:pt x="0" y="2252396"/>
                </a:lnTo>
                <a:lnTo>
                  <a:pt x="0" y="0"/>
                </a:lnTo>
                <a:lnTo>
                  <a:pt x="9287673" y="0"/>
                </a:lnTo>
                <a:lnTo>
                  <a:pt x="9334263" y="2352"/>
                </a:lnTo>
                <a:lnTo>
                  <a:pt x="9379512" y="9258"/>
                </a:lnTo>
                <a:lnTo>
                  <a:pt x="9423187" y="20487"/>
                </a:lnTo>
                <a:lnTo>
                  <a:pt x="9465057" y="35811"/>
                </a:lnTo>
                <a:lnTo>
                  <a:pt x="9504893" y="55001"/>
                </a:lnTo>
                <a:lnTo>
                  <a:pt x="9542467" y="77827"/>
                </a:lnTo>
                <a:lnTo>
                  <a:pt x="9577549" y="104061"/>
                </a:lnTo>
                <a:lnTo>
                  <a:pt x="9609911" y="133473"/>
                </a:lnTo>
                <a:lnTo>
                  <a:pt x="9639323" y="165834"/>
                </a:lnTo>
                <a:lnTo>
                  <a:pt x="9665556" y="200916"/>
                </a:lnTo>
                <a:lnTo>
                  <a:pt x="9688381" y="238489"/>
                </a:lnTo>
                <a:lnTo>
                  <a:pt x="9707569" y="278324"/>
                </a:lnTo>
                <a:lnTo>
                  <a:pt x="9722892" y="320192"/>
                </a:lnTo>
                <a:lnTo>
                  <a:pt x="9734119" y="363865"/>
                </a:lnTo>
                <a:lnTo>
                  <a:pt x="9741022" y="409112"/>
                </a:lnTo>
                <a:lnTo>
                  <a:pt x="9743372" y="455705"/>
                </a:lnTo>
                <a:lnTo>
                  <a:pt x="9743372" y="1796694"/>
                </a:lnTo>
                <a:lnTo>
                  <a:pt x="9741019" y="1843287"/>
                </a:lnTo>
                <a:lnTo>
                  <a:pt x="9734113" y="1888534"/>
                </a:lnTo>
                <a:lnTo>
                  <a:pt x="9722884" y="1932206"/>
                </a:lnTo>
                <a:lnTo>
                  <a:pt x="9707560" y="1974074"/>
                </a:lnTo>
                <a:lnTo>
                  <a:pt x="9688370" y="2013909"/>
                </a:lnTo>
                <a:lnTo>
                  <a:pt x="9665544" y="2051482"/>
                </a:lnTo>
                <a:lnTo>
                  <a:pt x="9639310" y="2086564"/>
                </a:lnTo>
                <a:lnTo>
                  <a:pt x="9609898" y="2118925"/>
                </a:lnTo>
                <a:lnTo>
                  <a:pt x="9577537" y="2148337"/>
                </a:lnTo>
                <a:lnTo>
                  <a:pt x="9542455" y="2174571"/>
                </a:lnTo>
                <a:lnTo>
                  <a:pt x="9504882" y="2197397"/>
                </a:lnTo>
                <a:lnTo>
                  <a:pt x="9465047" y="2216586"/>
                </a:lnTo>
                <a:lnTo>
                  <a:pt x="9423179" y="2231910"/>
                </a:lnTo>
                <a:lnTo>
                  <a:pt x="9379507" y="2243140"/>
                </a:lnTo>
                <a:lnTo>
                  <a:pt x="9334260" y="2250045"/>
                </a:lnTo>
                <a:lnTo>
                  <a:pt x="9287715" y="2252396"/>
                </a:lnTo>
                <a:close/>
              </a:path>
            </a:pathLst>
          </a:custGeom>
          <a:solidFill>
            <a:srgbClr val="033C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5284" y="1221240"/>
            <a:ext cx="12813531" cy="144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rgbClr val="25213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303651"/>
            <a:ext cx="18093690" cy="948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3358241"/>
            <a:ext cx="6433312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3358241"/>
            <a:ext cx="4623943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3358241"/>
            <a:ext cx="4623943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528" y="4625666"/>
            <a:ext cx="12230100" cy="2216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0"/>
              </a:spcBef>
            </a:pPr>
            <a:r>
              <a:rPr dirty="0" sz="6650" spc="535" b="1">
                <a:solidFill>
                  <a:srgbClr val="25213A"/>
                </a:solidFill>
                <a:latin typeface="Arial"/>
                <a:cs typeface="Arial"/>
              </a:rPr>
              <a:t>Academic</a:t>
            </a:r>
            <a:r>
              <a:rPr dirty="0" sz="6650" spc="-325" b="1">
                <a:solidFill>
                  <a:srgbClr val="25213A"/>
                </a:solidFill>
                <a:latin typeface="Arial"/>
                <a:cs typeface="Arial"/>
              </a:rPr>
              <a:t> </a:t>
            </a:r>
            <a:r>
              <a:rPr dirty="0" sz="6650" spc="484" b="1">
                <a:solidFill>
                  <a:srgbClr val="25213A"/>
                </a:solidFill>
                <a:latin typeface="Arial"/>
                <a:cs typeface="Arial"/>
              </a:rPr>
              <a:t>Competitive</a:t>
            </a:r>
            <a:r>
              <a:rPr dirty="0" sz="6650" spc="-325" b="1">
                <a:solidFill>
                  <a:srgbClr val="25213A"/>
                </a:solidFill>
                <a:latin typeface="Arial"/>
                <a:cs typeface="Arial"/>
              </a:rPr>
              <a:t> </a:t>
            </a:r>
            <a:r>
              <a:rPr dirty="0" sz="6650" spc="530" b="1">
                <a:solidFill>
                  <a:srgbClr val="25213A"/>
                </a:solidFill>
                <a:latin typeface="Arial"/>
                <a:cs typeface="Arial"/>
              </a:rPr>
              <a:t>&amp;</a:t>
            </a:r>
            <a:r>
              <a:rPr dirty="0" sz="6650" spc="-320" b="1">
                <a:solidFill>
                  <a:srgbClr val="25213A"/>
                </a:solidFill>
                <a:latin typeface="Arial"/>
                <a:cs typeface="Arial"/>
              </a:rPr>
              <a:t> </a:t>
            </a:r>
            <a:r>
              <a:rPr dirty="0" sz="6650" spc="155" b="1">
                <a:solidFill>
                  <a:srgbClr val="25213A"/>
                </a:solidFill>
                <a:latin typeface="Arial"/>
                <a:cs typeface="Arial"/>
              </a:rPr>
              <a:t>AI </a:t>
            </a:r>
            <a:r>
              <a:rPr dirty="0" sz="6650" spc="-1835" b="1">
                <a:solidFill>
                  <a:srgbClr val="25213A"/>
                </a:solidFill>
                <a:latin typeface="Arial"/>
                <a:cs typeface="Arial"/>
              </a:rPr>
              <a:t> </a:t>
            </a:r>
            <a:r>
              <a:rPr dirty="0" sz="6650" spc="625" b="1">
                <a:solidFill>
                  <a:srgbClr val="25213A"/>
                </a:solidFill>
                <a:latin typeface="Arial"/>
                <a:cs typeface="Arial"/>
              </a:rPr>
              <a:t>and</a:t>
            </a:r>
            <a:r>
              <a:rPr dirty="0" sz="6650" spc="-305" b="1">
                <a:solidFill>
                  <a:srgbClr val="25213A"/>
                </a:solidFill>
                <a:latin typeface="Arial"/>
                <a:cs typeface="Arial"/>
              </a:rPr>
              <a:t> </a:t>
            </a:r>
            <a:r>
              <a:rPr dirty="0" sz="6650" spc="35" b="1">
                <a:solidFill>
                  <a:srgbClr val="25213A"/>
                </a:solidFill>
                <a:latin typeface="Arial"/>
                <a:cs typeface="Arial"/>
              </a:rPr>
              <a:t>IT</a:t>
            </a:r>
            <a:endParaRPr sz="6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528" y="12237043"/>
            <a:ext cx="12472670" cy="1762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250" spc="235" b="1" i="1">
                <a:solidFill>
                  <a:srgbClr val="2F2A41"/>
                </a:solidFill>
                <a:latin typeface="Arial"/>
                <a:cs typeface="Arial"/>
              </a:rPr>
              <a:t>Teaching</a:t>
            </a:r>
            <a:r>
              <a:rPr dirty="0" sz="5250" spc="-55" b="1" i="1">
                <a:solidFill>
                  <a:srgbClr val="2F2A41"/>
                </a:solidFill>
                <a:latin typeface="Arial"/>
                <a:cs typeface="Arial"/>
              </a:rPr>
              <a:t> </a:t>
            </a:r>
            <a:r>
              <a:rPr dirty="0" sz="5250" spc="250" b="1" i="1">
                <a:solidFill>
                  <a:srgbClr val="D9400D"/>
                </a:solidFill>
                <a:latin typeface="Arial"/>
                <a:cs typeface="Arial"/>
              </a:rPr>
              <a:t>In</a:t>
            </a:r>
            <a:r>
              <a:rPr dirty="0" sz="5250" spc="250" b="1" i="1">
                <a:solidFill>
                  <a:srgbClr val="2F2A41"/>
                </a:solidFill>
                <a:latin typeface="Arial"/>
                <a:cs typeface="Arial"/>
              </a:rPr>
              <a:t>d</a:t>
            </a:r>
            <a:r>
              <a:rPr dirty="0" sz="5250" spc="250" b="1" i="1">
                <a:solidFill>
                  <a:srgbClr val="007531"/>
                </a:solidFill>
                <a:latin typeface="Arial"/>
                <a:cs typeface="Arial"/>
              </a:rPr>
              <a:t>ia</a:t>
            </a:r>
            <a:r>
              <a:rPr dirty="0" sz="5250" spc="-55" b="1" i="1">
                <a:solidFill>
                  <a:srgbClr val="007531"/>
                </a:solidFill>
                <a:latin typeface="Arial"/>
                <a:cs typeface="Arial"/>
              </a:rPr>
              <a:t> </a:t>
            </a:r>
            <a:r>
              <a:rPr dirty="0" sz="5250" spc="235" b="1" i="1">
                <a:solidFill>
                  <a:srgbClr val="2F2A41"/>
                </a:solidFill>
                <a:latin typeface="Arial"/>
                <a:cs typeface="Arial"/>
              </a:rPr>
              <a:t>through</a:t>
            </a:r>
            <a:r>
              <a:rPr dirty="0" sz="5250" spc="-50" b="1" i="1">
                <a:solidFill>
                  <a:srgbClr val="2F2A41"/>
                </a:solidFill>
                <a:latin typeface="Arial"/>
                <a:cs typeface="Arial"/>
              </a:rPr>
              <a:t> </a:t>
            </a:r>
            <a:r>
              <a:rPr dirty="0" sz="5250" spc="160" b="1" i="1">
                <a:solidFill>
                  <a:srgbClr val="2F2A41"/>
                </a:solidFill>
                <a:latin typeface="Arial"/>
                <a:cs typeface="Arial"/>
              </a:rPr>
              <a:t>our</a:t>
            </a:r>
            <a:r>
              <a:rPr dirty="0" sz="5250" spc="-55" b="1" i="1">
                <a:solidFill>
                  <a:srgbClr val="2F2A41"/>
                </a:solidFill>
                <a:latin typeface="Arial"/>
                <a:cs typeface="Arial"/>
              </a:rPr>
              <a:t> </a:t>
            </a:r>
            <a:r>
              <a:rPr dirty="0" sz="5250" spc="250" b="1" i="1">
                <a:solidFill>
                  <a:srgbClr val="2F2A41"/>
                </a:solidFill>
                <a:latin typeface="Arial"/>
                <a:cs typeface="Arial"/>
              </a:rPr>
              <a:t>own</a:t>
            </a:r>
            <a:r>
              <a:rPr dirty="0" sz="5250" spc="-50" b="1" i="1">
                <a:solidFill>
                  <a:srgbClr val="2F2A41"/>
                </a:solidFill>
                <a:latin typeface="Arial"/>
                <a:cs typeface="Arial"/>
              </a:rPr>
              <a:t> </a:t>
            </a:r>
            <a:r>
              <a:rPr dirty="0" sz="5250" spc="450" b="1" i="1">
                <a:solidFill>
                  <a:srgbClr val="2F2A41"/>
                </a:solidFill>
                <a:latin typeface="Arial"/>
                <a:cs typeface="Arial"/>
              </a:rPr>
              <a:t>app</a:t>
            </a:r>
            <a:endParaRPr sz="5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dirty="0" sz="3600" spc="140">
                <a:solidFill>
                  <a:srgbClr val="2F2A41"/>
                </a:solidFill>
                <a:latin typeface="Lucida Sans Unicode"/>
                <a:cs typeface="Lucida Sans Unicode"/>
              </a:rPr>
              <a:t>powered</a:t>
            </a:r>
            <a:r>
              <a:rPr dirty="0" sz="3600" spc="-210">
                <a:solidFill>
                  <a:srgbClr val="2F2A41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65">
                <a:solidFill>
                  <a:srgbClr val="2F2A41"/>
                </a:solidFill>
                <a:latin typeface="Lucida Sans Unicode"/>
                <a:cs typeface="Lucida Sans Unicode"/>
              </a:rPr>
              <a:t>by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5284" y="1221240"/>
            <a:ext cx="5664200" cy="14471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5"/>
              <a:t>A</a:t>
            </a:r>
            <a:r>
              <a:rPr dirty="0" spc="605"/>
              <a:t>n</a:t>
            </a:r>
            <a:r>
              <a:rPr dirty="0" spc="260"/>
              <a:t>o</a:t>
            </a:r>
            <a:r>
              <a:rPr dirty="0" spc="650"/>
              <a:t>d</a:t>
            </a:r>
            <a:r>
              <a:rPr dirty="0" spc="165"/>
              <a:t>i</a:t>
            </a:r>
            <a:r>
              <a:rPr dirty="0" spc="1160"/>
              <a:t>a</a:t>
            </a:r>
            <a:r>
              <a:rPr dirty="0" spc="1605"/>
              <a:t>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4585" y="8643330"/>
            <a:ext cx="8909685" cy="1842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z="5550" spc="105" b="1">
                <a:solidFill>
                  <a:srgbClr val="FFFFFF"/>
                </a:solidFill>
                <a:latin typeface="Tahoma"/>
                <a:cs typeface="Tahoma"/>
              </a:rPr>
              <a:t>Download</a:t>
            </a:r>
            <a:r>
              <a:rPr dirty="0" sz="5550" spc="5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550" spc="45" b="1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5550" spc="5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550" spc="275" b="1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dirty="0" sz="5550" spc="5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550" spc="-75" b="1">
                <a:solidFill>
                  <a:srgbClr val="FFFFFF"/>
                </a:solidFill>
                <a:latin typeface="Tahoma"/>
                <a:cs typeface="Tahoma"/>
              </a:rPr>
              <a:t>Now </a:t>
            </a:r>
            <a:r>
              <a:rPr dirty="0" sz="5550" spc="-16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550" spc="-75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5550" spc="-2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550" spc="-5" b="1">
                <a:solidFill>
                  <a:srgbClr val="FFFFFF"/>
                </a:solidFill>
                <a:latin typeface="Tahoma"/>
                <a:cs typeface="Tahoma"/>
              </a:rPr>
              <a:t>Free</a:t>
            </a:r>
            <a:r>
              <a:rPr dirty="0" sz="5550" spc="-20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550" spc="95" b="1">
                <a:solidFill>
                  <a:srgbClr val="FFFFFF"/>
                </a:solidFill>
                <a:latin typeface="Tahoma"/>
                <a:cs typeface="Tahoma"/>
              </a:rPr>
              <a:t>Study</a:t>
            </a:r>
            <a:r>
              <a:rPr dirty="0" sz="5550" spc="-20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550" spc="105" b="1">
                <a:solidFill>
                  <a:srgbClr val="FFFFFF"/>
                </a:solidFill>
                <a:latin typeface="Tahoma"/>
                <a:cs typeface="Tahoma"/>
              </a:rPr>
              <a:t>Material</a:t>
            </a:r>
            <a:endParaRPr sz="5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Shivani Mishra</dc:creator>
  <cp:keywords>DAFq7xgS8_Q,BAFEHkewpAI</cp:keywords>
  <dc:title>Anodiam</dc:title>
  <dcterms:created xsi:type="dcterms:W3CDTF">2023-08-09T07:54:30Z</dcterms:created>
  <dcterms:modified xsi:type="dcterms:W3CDTF">2023-08-09T07:54:30Z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2023-08-09T00:00:00Z</vt:filetime>
  </property>
</Properties>
</file>