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8/08/2023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27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8/08/2023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080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8/08/2023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68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8/08/2023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20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8/08/2023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233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8/08/2023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813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8/08/2023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111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8/08/2023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950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8/08/2023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40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8/08/2023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637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8/08/2023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8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7208-582F-4918-B86F-64AC116E7DCD}" type="datetimeFigureOut">
              <a:rPr lang="en-AU" smtClean="0"/>
              <a:t>8/08/2023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495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6AFA6F-064D-2ADB-6BAA-B8BD52A33DCB}"/>
              </a:ext>
            </a:extLst>
          </p:cNvPr>
          <p:cNvSpPr/>
          <p:nvPr/>
        </p:nvSpPr>
        <p:spPr>
          <a:xfrm>
            <a:off x="7056987" y="3925241"/>
            <a:ext cx="2570307" cy="2427627"/>
          </a:xfrm>
          <a:prstGeom prst="round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804450" y="1431291"/>
            <a:ext cx="1293159" cy="1293159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888733" y="1219432"/>
            <a:ext cx="5881036" cy="2006304"/>
            <a:chOff x="1222409" y="2257689"/>
            <a:chExt cx="5881036" cy="2006304"/>
          </a:xfrm>
        </p:grpSpPr>
        <p:sp>
          <p:nvSpPr>
            <p:cNvPr id="5" name="Rounded Rectangle 4"/>
            <p:cNvSpPr/>
            <p:nvPr/>
          </p:nvSpPr>
          <p:spPr>
            <a:xfrm>
              <a:off x="1222409" y="2257689"/>
              <a:ext cx="5881036" cy="2006304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444500">
                <a:srgbClr val="FF8C52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Freeform 5"/>
            <p:cNvSpPr/>
            <p:nvPr/>
          </p:nvSpPr>
          <p:spPr>
            <a:xfrm>
              <a:off x="1666428" y="2392441"/>
              <a:ext cx="1293159" cy="129315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20950" y="2501532"/>
              <a:ext cx="39258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nodiam</a:t>
              </a:r>
              <a:endParaRPr lang="en-AU" sz="2800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97355" y="3632725"/>
              <a:ext cx="5125417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100" b="1" i="1" dirty="0">
                  <a:solidFill>
                    <a:schemeClr val="bg1"/>
                  </a:solidFill>
                  <a:latin typeface="Oxygen" panose="02000503000000000000" pitchFamily="2" charset="0"/>
                </a:rPr>
                <a:t>Education that enlightens!</a:t>
              </a:r>
              <a:endParaRPr lang="en-AU" sz="3100" b="1" i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61" y="-194981"/>
            <a:ext cx="3505504" cy="1658256"/>
          </a:xfrm>
          <a:prstGeom prst="rect">
            <a:avLst/>
          </a:prstGeom>
        </p:spPr>
      </p:pic>
      <p:sp>
        <p:nvSpPr>
          <p:cNvPr id="30" name="Freeform 29"/>
          <p:cNvSpPr/>
          <p:nvPr/>
        </p:nvSpPr>
        <p:spPr>
          <a:xfrm>
            <a:off x="1240159" y="4246643"/>
            <a:ext cx="211442" cy="209826"/>
          </a:xfrm>
          <a:custGeom>
            <a:avLst/>
            <a:gdLst>
              <a:gd name="connsiteX0" fmla="*/ 105721 w 211442"/>
              <a:gd name="connsiteY0" fmla="*/ 0 h 209826"/>
              <a:gd name="connsiteX1" fmla="*/ 210896 w 211442"/>
              <a:gd name="connsiteY1" fmla="*/ 94912 h 209826"/>
              <a:gd name="connsiteX2" fmla="*/ 211151 w 211442"/>
              <a:gd name="connsiteY2" fmla="*/ 99958 h 209826"/>
              <a:gd name="connsiteX3" fmla="*/ 211442 w 211442"/>
              <a:gd name="connsiteY3" fmla="*/ 99958 h 209826"/>
              <a:gd name="connsiteX4" fmla="*/ 211442 w 211442"/>
              <a:gd name="connsiteY4" fmla="*/ 105719 h 209826"/>
              <a:gd name="connsiteX5" fmla="*/ 211442 w 211442"/>
              <a:gd name="connsiteY5" fmla="*/ 105721 h 209826"/>
              <a:gd name="connsiteX6" fmla="*/ 211442 w 211442"/>
              <a:gd name="connsiteY6" fmla="*/ 105723 h 209826"/>
              <a:gd name="connsiteX7" fmla="*/ 211442 w 211442"/>
              <a:gd name="connsiteY7" fmla="*/ 168042 h 209826"/>
              <a:gd name="connsiteX8" fmla="*/ 211230 w 211442"/>
              <a:gd name="connsiteY8" fmla="*/ 168042 h 209826"/>
              <a:gd name="connsiteX9" fmla="*/ 211442 w 211442"/>
              <a:gd name="connsiteY9" fmla="*/ 170186 h 209826"/>
              <a:gd name="connsiteX10" fmla="*/ 185200 w 211442"/>
              <a:gd name="connsiteY10" fmla="*/ 196987 h 209826"/>
              <a:gd name="connsiteX11" fmla="*/ 158958 w 211442"/>
              <a:gd name="connsiteY11" fmla="*/ 170186 h 209826"/>
              <a:gd name="connsiteX12" fmla="*/ 159169 w 211442"/>
              <a:gd name="connsiteY12" fmla="*/ 168042 h 209826"/>
              <a:gd name="connsiteX13" fmla="*/ 158611 w 211442"/>
              <a:gd name="connsiteY13" fmla="*/ 168042 h 209826"/>
              <a:gd name="connsiteX14" fmla="*/ 158611 w 211442"/>
              <a:gd name="connsiteY14" fmla="*/ 106793 h 209826"/>
              <a:gd name="connsiteX15" fmla="*/ 158474 w 211442"/>
              <a:gd name="connsiteY15" fmla="*/ 106792 h 209826"/>
              <a:gd name="connsiteX16" fmla="*/ 158582 w 211442"/>
              <a:gd name="connsiteY16" fmla="*/ 105721 h 209826"/>
              <a:gd name="connsiteX17" fmla="*/ 105721 w 211442"/>
              <a:gd name="connsiteY17" fmla="*/ 52861 h 209826"/>
              <a:gd name="connsiteX18" fmla="*/ 52861 w 211442"/>
              <a:gd name="connsiteY18" fmla="*/ 105721 h 209826"/>
              <a:gd name="connsiteX19" fmla="*/ 85145 w 211442"/>
              <a:gd name="connsiteY19" fmla="*/ 154428 h 209826"/>
              <a:gd name="connsiteX20" fmla="*/ 95735 w 211442"/>
              <a:gd name="connsiteY20" fmla="*/ 156567 h 209826"/>
              <a:gd name="connsiteX21" fmla="*/ 107626 w 211442"/>
              <a:gd name="connsiteY21" fmla="*/ 152062 h 209826"/>
              <a:gd name="connsiteX22" fmla="*/ 138345 w 211442"/>
              <a:gd name="connsiteY22" fmla="*/ 180155 h 209826"/>
              <a:gd name="connsiteX23" fmla="*/ 107626 w 211442"/>
              <a:gd name="connsiteY23" fmla="*/ 208248 h 209826"/>
              <a:gd name="connsiteX24" fmla="*/ 103816 w 211442"/>
              <a:gd name="connsiteY24" fmla="*/ 206805 h 209826"/>
              <a:gd name="connsiteX25" fmla="*/ 103816 w 211442"/>
              <a:gd name="connsiteY25" fmla="*/ 209826 h 209826"/>
              <a:gd name="connsiteX26" fmla="*/ 95975 w 211442"/>
              <a:gd name="connsiteY26" fmla="*/ 209476 h 209826"/>
              <a:gd name="connsiteX27" fmla="*/ 64570 w 211442"/>
              <a:gd name="connsiteY27" fmla="*/ 203134 h 209826"/>
              <a:gd name="connsiteX28" fmla="*/ 0 w 211442"/>
              <a:gd name="connsiteY28" fmla="*/ 105721 h 209826"/>
              <a:gd name="connsiteX29" fmla="*/ 105721 w 211442"/>
              <a:gd name="connsiteY29" fmla="*/ 0 h 20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1442" h="209826">
                <a:moveTo>
                  <a:pt x="105721" y="0"/>
                </a:moveTo>
                <a:cubicBezTo>
                  <a:pt x="160460" y="0"/>
                  <a:pt x="205482" y="41601"/>
                  <a:pt x="210896" y="94912"/>
                </a:cubicBezTo>
                <a:lnTo>
                  <a:pt x="211151" y="99958"/>
                </a:lnTo>
                <a:lnTo>
                  <a:pt x="211442" y="99958"/>
                </a:lnTo>
                <a:lnTo>
                  <a:pt x="211442" y="105719"/>
                </a:lnTo>
                <a:lnTo>
                  <a:pt x="211442" y="105721"/>
                </a:lnTo>
                <a:lnTo>
                  <a:pt x="211442" y="105723"/>
                </a:lnTo>
                <a:lnTo>
                  <a:pt x="211442" y="168042"/>
                </a:lnTo>
                <a:lnTo>
                  <a:pt x="211230" y="168042"/>
                </a:lnTo>
                <a:lnTo>
                  <a:pt x="211442" y="170186"/>
                </a:lnTo>
                <a:cubicBezTo>
                  <a:pt x="211442" y="184988"/>
                  <a:pt x="199693" y="196987"/>
                  <a:pt x="185200" y="196987"/>
                </a:cubicBezTo>
                <a:cubicBezTo>
                  <a:pt x="170707" y="196987"/>
                  <a:pt x="158958" y="184988"/>
                  <a:pt x="158958" y="170186"/>
                </a:cubicBezTo>
                <a:lnTo>
                  <a:pt x="159169" y="168042"/>
                </a:lnTo>
                <a:lnTo>
                  <a:pt x="158611" y="168042"/>
                </a:lnTo>
                <a:lnTo>
                  <a:pt x="158611" y="106793"/>
                </a:lnTo>
                <a:lnTo>
                  <a:pt x="158474" y="106792"/>
                </a:lnTo>
                <a:lnTo>
                  <a:pt x="158582" y="105721"/>
                </a:lnTo>
                <a:cubicBezTo>
                  <a:pt x="158582" y="76527"/>
                  <a:pt x="134915" y="52861"/>
                  <a:pt x="105721" y="52861"/>
                </a:cubicBezTo>
                <a:cubicBezTo>
                  <a:pt x="76527" y="52861"/>
                  <a:pt x="52861" y="76527"/>
                  <a:pt x="52861" y="105721"/>
                </a:cubicBezTo>
                <a:cubicBezTo>
                  <a:pt x="52861" y="127617"/>
                  <a:pt x="66173" y="146403"/>
                  <a:pt x="85145" y="154428"/>
                </a:cubicBezTo>
                <a:lnTo>
                  <a:pt x="95735" y="156567"/>
                </a:lnTo>
                <a:lnTo>
                  <a:pt x="107626" y="152062"/>
                </a:lnTo>
                <a:cubicBezTo>
                  <a:pt x="124592" y="152062"/>
                  <a:pt x="138345" y="164640"/>
                  <a:pt x="138345" y="180155"/>
                </a:cubicBezTo>
                <a:cubicBezTo>
                  <a:pt x="138345" y="195670"/>
                  <a:pt x="124592" y="208248"/>
                  <a:pt x="107626" y="208248"/>
                </a:cubicBezTo>
                <a:lnTo>
                  <a:pt x="103816" y="206805"/>
                </a:lnTo>
                <a:lnTo>
                  <a:pt x="103816" y="209826"/>
                </a:lnTo>
                <a:lnTo>
                  <a:pt x="95975" y="209476"/>
                </a:lnTo>
                <a:lnTo>
                  <a:pt x="64570" y="203134"/>
                </a:lnTo>
                <a:cubicBezTo>
                  <a:pt x="26625" y="187085"/>
                  <a:pt x="0" y="149512"/>
                  <a:pt x="0" y="105721"/>
                </a:cubicBezTo>
                <a:cubicBezTo>
                  <a:pt x="0" y="47333"/>
                  <a:pt x="47333" y="0"/>
                  <a:pt x="10572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4" y="4747866"/>
            <a:ext cx="213378" cy="207282"/>
          </a:xfrm>
          <a:prstGeom prst="rect">
            <a:avLst/>
          </a:prstGeom>
        </p:spPr>
      </p:pic>
      <p:sp>
        <p:nvSpPr>
          <p:cNvPr id="2" name="Freeform 3">
            <a:extLst>
              <a:ext uri="{FF2B5EF4-FFF2-40B4-BE49-F238E27FC236}">
                <a16:creationId xmlns:a16="http://schemas.microsoft.com/office/drawing/2014/main" id="{A485A92A-2A37-98B3-012D-F057657A6F82}"/>
              </a:ext>
            </a:extLst>
          </p:cNvPr>
          <p:cNvSpPr/>
          <p:nvPr/>
        </p:nvSpPr>
        <p:spPr>
          <a:xfrm>
            <a:off x="7695560" y="4492474"/>
            <a:ext cx="1293159" cy="1293159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67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DELL</cp:lastModifiedBy>
  <cp:revision>9</cp:revision>
  <dcterms:created xsi:type="dcterms:W3CDTF">2023-06-25T15:02:56Z</dcterms:created>
  <dcterms:modified xsi:type="dcterms:W3CDTF">2023-08-08T10:11:01Z</dcterms:modified>
</cp:coreProperties>
</file>