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256032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864" y="-3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0" y="8380311"/>
            <a:ext cx="21762720" cy="17827413"/>
          </a:xfrm>
        </p:spPr>
        <p:txBody>
          <a:bodyPr anchor="b"/>
          <a:lstStyle>
            <a:lvl1pPr algn="ctr"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26895217"/>
            <a:ext cx="19202400" cy="12363023"/>
          </a:xfrm>
        </p:spPr>
        <p:txBody>
          <a:bodyPr/>
          <a:lstStyle>
            <a:lvl1pPr marL="0" indent="0" algn="ctr">
              <a:buNone/>
              <a:defRPr sz="6720"/>
            </a:lvl1pPr>
            <a:lvl2pPr marL="1280160" indent="0" algn="ctr">
              <a:buNone/>
              <a:defRPr sz="5600"/>
            </a:lvl2pPr>
            <a:lvl3pPr marL="2560320" indent="0" algn="ctr">
              <a:buNone/>
              <a:defRPr sz="5040"/>
            </a:lvl3pPr>
            <a:lvl4pPr marL="3840480" indent="0" algn="ctr">
              <a:buNone/>
              <a:defRPr sz="4480"/>
            </a:lvl4pPr>
            <a:lvl5pPr marL="5120640" indent="0" algn="ctr">
              <a:buNone/>
              <a:defRPr sz="4480"/>
            </a:lvl5pPr>
            <a:lvl6pPr marL="6400800" indent="0" algn="ctr">
              <a:buNone/>
              <a:defRPr sz="4480"/>
            </a:lvl6pPr>
            <a:lvl7pPr marL="7680960" indent="0" algn="ctr">
              <a:buNone/>
              <a:defRPr sz="4480"/>
            </a:lvl7pPr>
            <a:lvl8pPr marL="8961120" indent="0" algn="ctr">
              <a:buNone/>
              <a:defRPr sz="4480"/>
            </a:lvl8pPr>
            <a:lvl9pPr marL="10241280" indent="0" algn="ctr">
              <a:buNone/>
              <a:defRPr sz="4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1" y="2726267"/>
            <a:ext cx="5520690" cy="433950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1" y="2726267"/>
            <a:ext cx="16242030" cy="433950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3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6" y="12766055"/>
            <a:ext cx="22082760" cy="21300436"/>
          </a:xfrm>
        </p:spPr>
        <p:txBody>
          <a:bodyPr anchor="b"/>
          <a:lstStyle>
            <a:lvl1pPr>
              <a:defRPr sz="16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6" y="34268002"/>
            <a:ext cx="22082760" cy="11201396"/>
          </a:xfrm>
        </p:spPr>
        <p:txBody>
          <a:bodyPr/>
          <a:lstStyle>
            <a:lvl1pPr marL="0" indent="0">
              <a:buNone/>
              <a:defRPr sz="6720">
                <a:solidFill>
                  <a:schemeClr val="tx1"/>
                </a:solidFill>
              </a:defRPr>
            </a:lvl1pPr>
            <a:lvl2pPr marL="1280160" indent="0">
              <a:buNone/>
              <a:defRPr sz="5600">
                <a:solidFill>
                  <a:schemeClr val="tx1">
                    <a:tint val="75000"/>
                  </a:schemeClr>
                </a:solidFill>
              </a:defRPr>
            </a:lvl2pPr>
            <a:lvl3pPr marL="25603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3pPr>
            <a:lvl4pPr marL="38404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4pPr>
            <a:lvl5pPr marL="512064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5pPr>
            <a:lvl6pPr marL="640080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6pPr>
            <a:lvl7pPr marL="768096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7pPr>
            <a:lvl8pPr marL="896112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8pPr>
            <a:lvl9pPr marL="1024128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13631334"/>
            <a:ext cx="10881360" cy="32489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5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2726278"/>
            <a:ext cx="22082760" cy="9897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8" y="12552684"/>
            <a:ext cx="10831352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8" y="18704560"/>
            <a:ext cx="10831352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1" y="12552684"/>
            <a:ext cx="10884695" cy="6151876"/>
          </a:xfrm>
        </p:spPr>
        <p:txBody>
          <a:bodyPr anchor="b"/>
          <a:lstStyle>
            <a:lvl1pPr marL="0" indent="0">
              <a:buNone/>
              <a:defRPr sz="6720" b="1"/>
            </a:lvl1pPr>
            <a:lvl2pPr marL="1280160" indent="0">
              <a:buNone/>
              <a:defRPr sz="5600" b="1"/>
            </a:lvl2pPr>
            <a:lvl3pPr marL="2560320" indent="0">
              <a:buNone/>
              <a:defRPr sz="5040" b="1"/>
            </a:lvl3pPr>
            <a:lvl4pPr marL="3840480" indent="0">
              <a:buNone/>
              <a:defRPr sz="4480" b="1"/>
            </a:lvl4pPr>
            <a:lvl5pPr marL="5120640" indent="0">
              <a:buNone/>
              <a:defRPr sz="4480" b="1"/>
            </a:lvl5pPr>
            <a:lvl6pPr marL="6400800" indent="0">
              <a:buNone/>
              <a:defRPr sz="4480" b="1"/>
            </a:lvl6pPr>
            <a:lvl7pPr marL="7680960" indent="0">
              <a:buNone/>
              <a:defRPr sz="4480" b="1"/>
            </a:lvl7pPr>
            <a:lvl8pPr marL="8961120" indent="0">
              <a:buNone/>
              <a:defRPr sz="4480" b="1"/>
            </a:lvl8pPr>
            <a:lvl9pPr marL="10241280" indent="0">
              <a:buNone/>
              <a:defRPr sz="4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1" y="18704560"/>
            <a:ext cx="10884695" cy="27511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46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7372785"/>
            <a:ext cx="12961620" cy="36389733"/>
          </a:xfrm>
        </p:spPr>
        <p:txBody>
          <a:bodyPr/>
          <a:lstStyle>
            <a:lvl1pPr>
              <a:defRPr sz="8960"/>
            </a:lvl1pPr>
            <a:lvl2pPr>
              <a:defRPr sz="7840"/>
            </a:lvl2pPr>
            <a:lvl3pPr>
              <a:defRPr sz="6720"/>
            </a:lvl3pPr>
            <a:lvl4pPr>
              <a:defRPr sz="5600"/>
            </a:lvl4pPr>
            <a:lvl5pPr>
              <a:defRPr sz="5600"/>
            </a:lvl5pPr>
            <a:lvl6pPr>
              <a:defRPr sz="5600"/>
            </a:lvl6pPr>
            <a:lvl7pPr>
              <a:defRPr sz="5600"/>
            </a:lvl7pPr>
            <a:lvl8pPr>
              <a:defRPr sz="5600"/>
            </a:lvl8pPr>
            <a:lvl9pPr>
              <a:defRPr sz="5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3413760"/>
            <a:ext cx="8257698" cy="11948160"/>
          </a:xfrm>
        </p:spPr>
        <p:txBody>
          <a:bodyPr anchor="b"/>
          <a:lstStyle>
            <a:lvl1pPr>
              <a:defRPr sz="8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7372785"/>
            <a:ext cx="12961620" cy="36389733"/>
          </a:xfrm>
        </p:spPr>
        <p:txBody>
          <a:bodyPr anchor="t"/>
          <a:lstStyle>
            <a:lvl1pPr marL="0" indent="0">
              <a:buNone/>
              <a:defRPr sz="8960"/>
            </a:lvl1pPr>
            <a:lvl2pPr marL="1280160" indent="0">
              <a:buNone/>
              <a:defRPr sz="7840"/>
            </a:lvl2pPr>
            <a:lvl3pPr marL="2560320" indent="0">
              <a:buNone/>
              <a:defRPr sz="6720"/>
            </a:lvl3pPr>
            <a:lvl4pPr marL="3840480" indent="0">
              <a:buNone/>
              <a:defRPr sz="5600"/>
            </a:lvl4pPr>
            <a:lvl5pPr marL="5120640" indent="0">
              <a:buNone/>
              <a:defRPr sz="5600"/>
            </a:lvl5pPr>
            <a:lvl6pPr marL="6400800" indent="0">
              <a:buNone/>
              <a:defRPr sz="5600"/>
            </a:lvl6pPr>
            <a:lvl7pPr marL="7680960" indent="0">
              <a:buNone/>
              <a:defRPr sz="5600"/>
            </a:lvl7pPr>
            <a:lvl8pPr marL="8961120" indent="0">
              <a:buNone/>
              <a:defRPr sz="5600"/>
            </a:lvl8pPr>
            <a:lvl9pPr marL="10241280" indent="0">
              <a:buNone/>
              <a:defRPr sz="5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5" y="15361920"/>
            <a:ext cx="8257698" cy="28459857"/>
          </a:xfrm>
        </p:spPr>
        <p:txBody>
          <a:bodyPr/>
          <a:lstStyle>
            <a:lvl1pPr marL="0" indent="0">
              <a:buNone/>
              <a:defRPr sz="4480"/>
            </a:lvl1pPr>
            <a:lvl2pPr marL="1280160" indent="0">
              <a:buNone/>
              <a:defRPr sz="3920"/>
            </a:lvl2pPr>
            <a:lvl3pPr marL="2560320" indent="0">
              <a:buNone/>
              <a:defRPr sz="3360"/>
            </a:lvl3pPr>
            <a:lvl4pPr marL="3840480" indent="0">
              <a:buNone/>
              <a:defRPr sz="2800"/>
            </a:lvl4pPr>
            <a:lvl5pPr marL="5120640" indent="0">
              <a:buNone/>
              <a:defRPr sz="2800"/>
            </a:lvl5pPr>
            <a:lvl6pPr marL="6400800" indent="0">
              <a:buNone/>
              <a:defRPr sz="2800"/>
            </a:lvl6pPr>
            <a:lvl7pPr marL="7680960" indent="0">
              <a:buNone/>
              <a:defRPr sz="2800"/>
            </a:lvl7pPr>
            <a:lvl8pPr marL="8961120" indent="0">
              <a:buNone/>
              <a:defRPr sz="2800"/>
            </a:lvl8pPr>
            <a:lvl9pPr marL="10241280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7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2726278"/>
            <a:ext cx="2208276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13631334"/>
            <a:ext cx="2208276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59604-EFD2-4C79-BE13-E71CA39EA512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47460758"/>
            <a:ext cx="864108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47460758"/>
            <a:ext cx="576072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2AAB8-2D76-4A75-933C-7B53EF4B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560320" rtl="0" eaLnBrk="1" latinLnBrk="0" hangingPunct="1">
        <a:lnSpc>
          <a:spcPct val="90000"/>
        </a:lnSpc>
        <a:spcBef>
          <a:spcPct val="0"/>
        </a:spcBef>
        <a:buNone/>
        <a:defRPr sz="12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0080" indent="-640080" algn="l" defTabSz="256032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784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44805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704088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832104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881360" indent="-640080" algn="l" defTabSz="256032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5603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5pPr>
      <a:lvl6pPr marL="640080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6pPr>
      <a:lvl7pPr marL="768096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7pPr>
      <a:lvl8pPr marL="896112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8pPr>
      <a:lvl9pPr marL="10241280" algn="l" defTabSz="2560320" rtl="0" eaLnBrk="1" latinLnBrk="0" hangingPunct="1">
        <a:defRPr sz="5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" y="-2134"/>
            <a:ext cx="25603200" cy="380015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19219995" y="35353046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93" y="32088121"/>
            <a:ext cx="3481974" cy="34819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3410270" y="32948552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077702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560" y="33889364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7304C7-8DD2-31C1-E2DC-A82AB62D6A2F}"/>
              </a:ext>
            </a:extLst>
          </p:cNvPr>
          <p:cNvSpPr txBox="1"/>
          <p:nvPr/>
        </p:nvSpPr>
        <p:spPr>
          <a:xfrm>
            <a:off x="154984" y="37082635"/>
            <a:ext cx="25340815" cy="81937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NEET, IIT-JEE, VIII-XII - All Subjects &amp; Boards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Artificial Intelligence, IoT, Robotics, Coding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IT – Full-Stack Training &amp; Projects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BCom, BBA, CA, CMA, CS, CFA, CLAT, LLB, LLM</a:t>
            </a:r>
          </a:p>
          <a:p>
            <a:pPr algn="ctr">
              <a:lnSpc>
                <a:spcPct val="150000"/>
              </a:lnSpc>
            </a:pPr>
            <a:r>
              <a:rPr lang="en-US" sz="7200" b="1" cap="small" dirty="0">
                <a:solidFill>
                  <a:srgbClr val="C00000"/>
                </a:solidFill>
                <a:latin typeface="Oxygen" panose="02000503000000000000" pitchFamily="2" charset="0"/>
              </a:rPr>
              <a:t>Grooming, Spoken Eng, Ielts, Toefl, Gre, French, German</a:t>
            </a:r>
            <a:endParaRPr lang="en-US" sz="8800" b="1" cap="small" dirty="0">
              <a:solidFill>
                <a:srgbClr val="C00000"/>
              </a:solidFill>
              <a:latin typeface="Oxygen" panose="02000503000000000000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3803132" y="16213030"/>
            <a:ext cx="2333308" cy="2205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" y="1022890"/>
            <a:ext cx="11863671" cy="57623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5" y="23300705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635" y="25635437"/>
            <a:ext cx="9871142" cy="1532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F4ED22-01EC-7429-671A-220A0C689694}"/>
              </a:ext>
            </a:extLst>
          </p:cNvPr>
          <p:cNvSpPr txBox="1"/>
          <p:nvPr/>
        </p:nvSpPr>
        <p:spPr>
          <a:xfrm>
            <a:off x="271389" y="7202823"/>
            <a:ext cx="1253021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Coaching Classes</a:t>
            </a:r>
            <a:endParaRPr lang="en-AU" sz="110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1474C8-D56F-A009-1E43-209F024854AC}"/>
              </a:ext>
            </a:extLst>
          </p:cNvPr>
          <p:cNvSpPr txBox="1"/>
          <p:nvPr/>
        </p:nvSpPr>
        <p:spPr>
          <a:xfrm>
            <a:off x="1488773" y="8982085"/>
            <a:ext cx="100954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Oxygen" panose="02000503000000000000" pitchFamily="2" charset="0"/>
              </a:rPr>
              <a:t>N-1/25</a:t>
            </a:r>
            <a:r>
              <a:rPr lang="en-US" sz="5400" b="1" dirty="0">
                <a:solidFill>
                  <a:srgbClr val="002060"/>
                </a:solidFill>
                <a:latin typeface="Oxygen" panose="02000503000000000000" pitchFamily="2" charset="0"/>
              </a:rPr>
              <a:t> </a:t>
            </a:r>
            <a:r>
              <a:rPr lang="en-US" sz="9600" b="1" dirty="0">
                <a:solidFill>
                  <a:srgbClr val="002060"/>
                </a:solidFill>
                <a:latin typeface="Oxygen" panose="02000503000000000000" pitchFamily="2" charset="0"/>
              </a:rPr>
              <a:t>Patuli</a:t>
            </a:r>
            <a:r>
              <a:rPr lang="en-US" sz="4800" b="1" dirty="0">
                <a:solidFill>
                  <a:srgbClr val="002060"/>
                </a:solidFill>
                <a:latin typeface="Oxygen" panose="02000503000000000000" pitchFamily="2" charset="0"/>
              </a:rPr>
              <a:t>, Kol 94</a:t>
            </a:r>
          </a:p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Oxygen" panose="02000503000000000000" pitchFamily="2" charset="0"/>
              </a:rPr>
              <a:t>Near Fire Brigade &amp; Krishi Vikas</a:t>
            </a:r>
          </a:p>
        </p:txBody>
      </p:sp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865" y="11640760"/>
            <a:ext cx="1532900" cy="153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2409463" y="11098330"/>
            <a:ext cx="8376402" cy="203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9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4" y="11590669"/>
            <a:ext cx="1412639" cy="141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12193302" y="34389483"/>
            <a:ext cx="8298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880" y="32411904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329" y="32088121"/>
            <a:ext cx="3481975" cy="3481975"/>
          </a:xfrm>
          <a:prstGeom prst="rect">
            <a:avLst/>
          </a:prstGeom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7CB66069-D8E9-F2C7-9AD3-5AA7D196038D}"/>
              </a:ext>
            </a:extLst>
          </p:cNvPr>
          <p:cNvSpPr/>
          <p:nvPr/>
        </p:nvSpPr>
        <p:spPr>
          <a:xfrm rot="21243013">
            <a:off x="717084" y="27233532"/>
            <a:ext cx="12961024" cy="8704974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in a Friend 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OR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Study Multiple Subjects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8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46328272"/>
            <a:ext cx="25603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Finest Teachers, Study Materials</a:t>
            </a:r>
            <a:r>
              <a:rPr lang="en-US" sz="4400" b="1" cap="small">
                <a:latin typeface="Oxygen" panose="02000503000000000000" pitchFamily="2" charset="0"/>
              </a:rPr>
              <a:t>, Mock </a:t>
            </a:r>
            <a:r>
              <a:rPr lang="en-US" sz="4400" b="1" cap="small" dirty="0">
                <a:latin typeface="Oxygen" panose="02000503000000000000" pitchFamily="2" charset="0"/>
              </a:rPr>
              <a:t>Tests</a:t>
            </a:r>
            <a:r>
              <a:rPr lang="en-US" sz="4400" b="1" cap="small">
                <a:latin typeface="Oxygen" panose="02000503000000000000" pitchFamily="2" charset="0"/>
              </a:rPr>
              <a:t>, Doubt Clearing, PTM</a:t>
            </a:r>
            <a:r>
              <a:rPr lang="en-US" sz="4400" b="1" cap="small" dirty="0">
                <a:latin typeface="Oxygen" panose="02000503000000000000" pitchFamily="2" charset="0"/>
              </a:rPr>
              <a:t>, Counselling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Professional Courses are Proj-Based, Certification Oriented &amp; Career Focused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6359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630F8093-DFCD-9C8F-163E-96E19BF86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" y="-2134"/>
            <a:ext cx="25603200" cy="3800150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E38920-CFB2-95B6-5E80-A46054D7F0C4}"/>
              </a:ext>
            </a:extLst>
          </p:cNvPr>
          <p:cNvSpPr/>
          <p:nvPr/>
        </p:nvSpPr>
        <p:spPr>
          <a:xfrm>
            <a:off x="19219995" y="35353046"/>
            <a:ext cx="587787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App Download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E414E8-03DC-F42E-8E46-D9BF256B8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593" y="32088121"/>
            <a:ext cx="3481974" cy="348197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014AEB-8434-DEF4-8A98-78FDC58D2678}"/>
              </a:ext>
            </a:extLst>
          </p:cNvPr>
          <p:cNvSpPr/>
          <p:nvPr/>
        </p:nvSpPr>
        <p:spPr>
          <a:xfrm>
            <a:off x="13410270" y="32948552"/>
            <a:ext cx="1274655" cy="1251875"/>
          </a:xfrm>
          <a:custGeom>
            <a:avLst/>
            <a:gdLst>
              <a:gd name="connsiteX0" fmla="*/ 685800 w 1371600"/>
              <a:gd name="connsiteY0" fmla="*/ 0 h 1371600"/>
              <a:gd name="connsiteX1" fmla="*/ 1371600 w 1371600"/>
              <a:gd name="connsiteY1" fmla="*/ 685800 h 1371600"/>
              <a:gd name="connsiteX2" fmla="*/ 685800 w 1371600"/>
              <a:gd name="connsiteY2" fmla="*/ 1371600 h 1371600"/>
              <a:gd name="connsiteX3" fmla="*/ 679237 w 1371600"/>
              <a:gd name="connsiteY3" fmla="*/ 1370939 h 1371600"/>
              <a:gd name="connsiteX4" fmla="*/ 679237 w 1371600"/>
              <a:gd name="connsiteY4" fmla="*/ 1128292 h 1371600"/>
              <a:gd name="connsiteX5" fmla="*/ 677557 w 1371600"/>
              <a:gd name="connsiteY5" fmla="*/ 1128292 h 1371600"/>
              <a:gd name="connsiteX6" fmla="*/ 677557 w 1371600"/>
              <a:gd name="connsiteY6" fmla="*/ 813932 h 1371600"/>
              <a:gd name="connsiteX7" fmla="*/ 809197 w 1371600"/>
              <a:gd name="connsiteY7" fmla="*/ 813932 h 1371600"/>
              <a:gd name="connsiteX8" fmla="*/ 877992 w 1371600"/>
              <a:gd name="connsiteY8" fmla="*/ 663962 h 1371600"/>
              <a:gd name="connsiteX9" fmla="*/ 677557 w 1371600"/>
              <a:gd name="connsiteY9" fmla="*/ 663962 h 1371600"/>
              <a:gd name="connsiteX10" fmla="*/ 677557 w 1371600"/>
              <a:gd name="connsiteY10" fmla="*/ 438024 h 1371600"/>
              <a:gd name="connsiteX11" fmla="*/ 677060 w 1371600"/>
              <a:gd name="connsiteY11" fmla="*/ 438024 h 1371600"/>
              <a:gd name="connsiteX12" fmla="*/ 680069 w 1371600"/>
              <a:gd name="connsiteY12" fmla="*/ 424477 h 1371600"/>
              <a:gd name="connsiteX13" fmla="*/ 803425 w 1371600"/>
              <a:gd name="connsiteY13" fmla="*/ 350145 h 1371600"/>
              <a:gd name="connsiteX14" fmla="*/ 803425 w 1371600"/>
              <a:gd name="connsiteY14" fmla="*/ 349601 h 1371600"/>
              <a:gd name="connsiteX15" fmla="*/ 958412 w 1371600"/>
              <a:gd name="connsiteY15" fmla="*/ 349601 h 1371600"/>
              <a:gd name="connsiteX16" fmla="*/ 958412 w 1371600"/>
              <a:gd name="connsiteY16" fmla="*/ 167585 h 1371600"/>
              <a:gd name="connsiteX17" fmla="*/ 803425 w 1371600"/>
              <a:gd name="connsiteY17" fmla="*/ 167585 h 1371600"/>
              <a:gd name="connsiteX18" fmla="*/ 768066 w 1371600"/>
              <a:gd name="connsiteY18" fmla="*/ 167585 h 1371600"/>
              <a:gd name="connsiteX19" fmla="*/ 768066 w 1371600"/>
              <a:gd name="connsiteY19" fmla="*/ 173210 h 1371600"/>
              <a:gd name="connsiteX20" fmla="*/ 687363 w 1371600"/>
              <a:gd name="connsiteY20" fmla="*/ 186047 h 1371600"/>
              <a:gd name="connsiteX21" fmla="*/ 472729 w 1371600"/>
              <a:gd name="connsiteY21" fmla="*/ 410531 h 1371600"/>
              <a:gd name="connsiteX22" fmla="*/ 469654 w 1371600"/>
              <a:gd name="connsiteY22" fmla="*/ 438024 h 1371600"/>
              <a:gd name="connsiteX23" fmla="*/ 465871 w 1371600"/>
              <a:gd name="connsiteY23" fmla="*/ 438024 h 1371600"/>
              <a:gd name="connsiteX24" fmla="*/ 465871 w 1371600"/>
              <a:gd name="connsiteY24" fmla="*/ 471852 h 1371600"/>
              <a:gd name="connsiteX25" fmla="*/ 465871 w 1371600"/>
              <a:gd name="connsiteY25" fmla="*/ 663962 h 1371600"/>
              <a:gd name="connsiteX26" fmla="*/ 333440 w 1371600"/>
              <a:gd name="connsiteY26" fmla="*/ 663962 h 1371600"/>
              <a:gd name="connsiteX27" fmla="*/ 333440 w 1371600"/>
              <a:gd name="connsiteY27" fmla="*/ 813932 h 1371600"/>
              <a:gd name="connsiteX28" fmla="*/ 465871 w 1371600"/>
              <a:gd name="connsiteY28" fmla="*/ 813932 h 1371600"/>
              <a:gd name="connsiteX29" fmla="*/ 465871 w 1371600"/>
              <a:gd name="connsiteY29" fmla="*/ 1128292 h 1371600"/>
              <a:gd name="connsiteX30" fmla="*/ 465871 w 1371600"/>
              <a:gd name="connsiteY30" fmla="*/ 1223747 h 1371600"/>
              <a:gd name="connsiteX31" fmla="*/ 465871 w 1371600"/>
              <a:gd name="connsiteY31" fmla="*/ 1332301 h 1371600"/>
              <a:gd name="connsiteX32" fmla="*/ 418856 w 1371600"/>
              <a:gd name="connsiteY32" fmla="*/ 1317707 h 1371600"/>
              <a:gd name="connsiteX33" fmla="*/ 0 w 1371600"/>
              <a:gd name="connsiteY33" fmla="*/ 685800 h 1371600"/>
              <a:gd name="connsiteX34" fmla="*/ 685800 w 1371600"/>
              <a:gd name="connsiteY34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71600" h="1371600">
                <a:moveTo>
                  <a:pt x="685800" y="0"/>
                </a:moveTo>
                <a:cubicBezTo>
                  <a:pt x="1064557" y="0"/>
                  <a:pt x="1371600" y="307043"/>
                  <a:pt x="1371600" y="685800"/>
                </a:cubicBezTo>
                <a:cubicBezTo>
                  <a:pt x="1371600" y="1064557"/>
                  <a:pt x="1064557" y="1371600"/>
                  <a:pt x="685800" y="1371600"/>
                </a:cubicBezTo>
                <a:lnTo>
                  <a:pt x="679237" y="1370939"/>
                </a:lnTo>
                <a:lnTo>
                  <a:pt x="679237" y="1128292"/>
                </a:lnTo>
                <a:lnTo>
                  <a:pt x="677557" y="1128292"/>
                </a:lnTo>
                <a:lnTo>
                  <a:pt x="677557" y="813932"/>
                </a:lnTo>
                <a:lnTo>
                  <a:pt x="809197" y="813932"/>
                </a:lnTo>
                <a:lnTo>
                  <a:pt x="877992" y="663962"/>
                </a:lnTo>
                <a:lnTo>
                  <a:pt x="677557" y="663962"/>
                </a:lnTo>
                <a:lnTo>
                  <a:pt x="677557" y="438024"/>
                </a:lnTo>
                <a:lnTo>
                  <a:pt x="677060" y="438024"/>
                </a:lnTo>
                <a:lnTo>
                  <a:pt x="680069" y="424477"/>
                </a:lnTo>
                <a:cubicBezTo>
                  <a:pt x="700392" y="380795"/>
                  <a:pt x="747971" y="350145"/>
                  <a:pt x="803425" y="350145"/>
                </a:cubicBezTo>
                <a:lnTo>
                  <a:pt x="803425" y="349601"/>
                </a:lnTo>
                <a:lnTo>
                  <a:pt x="958412" y="349601"/>
                </a:lnTo>
                <a:lnTo>
                  <a:pt x="958412" y="167585"/>
                </a:lnTo>
                <a:lnTo>
                  <a:pt x="803425" y="167585"/>
                </a:lnTo>
                <a:lnTo>
                  <a:pt x="768066" y="167585"/>
                </a:lnTo>
                <a:lnTo>
                  <a:pt x="768066" y="173210"/>
                </a:lnTo>
                <a:lnTo>
                  <a:pt x="687363" y="186047"/>
                </a:lnTo>
                <a:cubicBezTo>
                  <a:pt x="578794" y="221881"/>
                  <a:pt x="496336" y="306544"/>
                  <a:pt x="472729" y="410531"/>
                </a:cubicBezTo>
                <a:lnTo>
                  <a:pt x="469654" y="438024"/>
                </a:lnTo>
                <a:lnTo>
                  <a:pt x="465871" y="438024"/>
                </a:lnTo>
                <a:lnTo>
                  <a:pt x="465871" y="471852"/>
                </a:lnTo>
                <a:lnTo>
                  <a:pt x="465871" y="663962"/>
                </a:lnTo>
                <a:lnTo>
                  <a:pt x="333440" y="663962"/>
                </a:lnTo>
                <a:lnTo>
                  <a:pt x="333440" y="813932"/>
                </a:lnTo>
                <a:lnTo>
                  <a:pt x="465871" y="813932"/>
                </a:lnTo>
                <a:lnTo>
                  <a:pt x="465871" y="1128292"/>
                </a:lnTo>
                <a:lnTo>
                  <a:pt x="465871" y="1223747"/>
                </a:lnTo>
                <a:lnTo>
                  <a:pt x="465871" y="1332301"/>
                </a:lnTo>
                <a:lnTo>
                  <a:pt x="418856" y="1317707"/>
                </a:lnTo>
                <a:cubicBezTo>
                  <a:pt x="172712" y="1213597"/>
                  <a:pt x="0" y="969868"/>
                  <a:pt x="0" y="685800"/>
                </a:cubicBezTo>
                <a:cubicBezTo>
                  <a:pt x="0" y="307043"/>
                  <a:pt x="307043" y="0"/>
                  <a:pt x="685800" y="0"/>
                </a:cubicBezTo>
                <a:close/>
              </a:path>
            </a:pathLst>
          </a:cu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04C451-B23D-3708-A7DB-CDA181369D79}"/>
              </a:ext>
            </a:extLst>
          </p:cNvPr>
          <p:cNvSpPr/>
          <p:nvPr/>
        </p:nvSpPr>
        <p:spPr>
          <a:xfrm>
            <a:off x="-542" y="48077702"/>
            <a:ext cx="25603742" cy="312869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61000">
                <a:srgbClr val="FF8C52"/>
              </a:gs>
              <a:gs pos="40260">
                <a:srgbClr val="FF8C52"/>
              </a:gs>
              <a:gs pos="72000">
                <a:srgbClr val="FF8C52"/>
              </a:gs>
              <a:gs pos="100000">
                <a:schemeClr val="accent1">
                  <a:lumMod val="45000"/>
                  <a:lumOff val="55000"/>
                </a:schemeClr>
              </a:gs>
              <a:gs pos="99000">
                <a:srgbClr val="FF8C5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2" name="Picture 10" descr="New Instagram Logo PNG Images 2023">
            <a:extLst>
              <a:ext uri="{FF2B5EF4-FFF2-40B4-BE49-F238E27FC236}">
                <a16:creationId xmlns:a16="http://schemas.microsoft.com/office/drawing/2014/main" id="{2A975E25-B8BA-7B3A-B880-6D50462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233" y="49174192"/>
            <a:ext cx="1790429" cy="179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Linkedin logo png, Linkedin icon transparent png 18930587 PNG">
            <a:extLst>
              <a:ext uri="{FF2B5EF4-FFF2-40B4-BE49-F238E27FC236}">
                <a16:creationId xmlns:a16="http://schemas.microsoft.com/office/drawing/2014/main" id="{3384B965-D3AF-BA2B-55AE-3685B94C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90" y="48505058"/>
            <a:ext cx="3128698" cy="312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4E84058A-D644-5914-179D-A788DC9083CC}"/>
              </a:ext>
            </a:extLst>
          </p:cNvPr>
          <p:cNvSpPr/>
          <p:nvPr/>
        </p:nvSpPr>
        <p:spPr>
          <a:xfrm>
            <a:off x="5667051" y="49526796"/>
            <a:ext cx="197813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b="1" dirty="0">
                <a:solidFill>
                  <a:srgbClr val="0000FF"/>
                </a:solidFill>
                <a:latin typeface="Oxygen" panose="02000503000000000000" pitchFamily="2" charset="0"/>
              </a:rPr>
              <a:t>www.anodiam.com || anirban@anodiam.com</a:t>
            </a:r>
            <a:endParaRPr lang="en-AU" sz="7200" dirty="0">
              <a:solidFill>
                <a:srgbClr val="0000FF"/>
              </a:solidFill>
            </a:endParaRPr>
          </a:p>
        </p:txBody>
      </p:sp>
      <p:pic>
        <p:nvPicPr>
          <p:cNvPr id="2" name="Picture 2" descr="Download Google Play Icon Royalty-Free Vector Graphic - Pixabay">
            <a:extLst>
              <a:ext uri="{FF2B5EF4-FFF2-40B4-BE49-F238E27FC236}">
                <a16:creationId xmlns:a16="http://schemas.microsoft.com/office/drawing/2014/main" id="{91DDA7FB-AAED-BFBB-67EE-9C06F7C5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6560" y="33889364"/>
            <a:ext cx="1305272" cy="146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88CD58-A345-2D82-B535-B54DF3C15F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0353">
            <a:off x="3803132" y="16213030"/>
            <a:ext cx="2333308" cy="2205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8D66B7-B7EF-A10E-ACF6-180961A644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3" y="1022890"/>
            <a:ext cx="11863671" cy="57623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622DD28-862B-63BF-DF65-1EC2D87880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5" y="23300705"/>
            <a:ext cx="6368596" cy="153265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3E14B3-49BF-2BFE-5BE3-B58E9F8EDE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635" y="25635437"/>
            <a:ext cx="9871142" cy="1532660"/>
          </a:xfrm>
          <a:prstGeom prst="rect">
            <a:avLst/>
          </a:prstGeom>
        </p:spPr>
      </p:pic>
      <p:pic>
        <p:nvPicPr>
          <p:cNvPr id="40" name="Picture 14" descr="Whatsapp Icon PNGs for Free Download">
            <a:extLst>
              <a:ext uri="{FF2B5EF4-FFF2-40B4-BE49-F238E27FC236}">
                <a16:creationId xmlns:a16="http://schemas.microsoft.com/office/drawing/2014/main" id="{4614A863-72B5-6D79-5611-3F749E58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864" y="10894735"/>
            <a:ext cx="1532900" cy="153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9D8F186-43FC-19CD-B884-5AEC7E1E6390}"/>
              </a:ext>
            </a:extLst>
          </p:cNvPr>
          <p:cNvSpPr/>
          <p:nvPr/>
        </p:nvSpPr>
        <p:spPr>
          <a:xfrm>
            <a:off x="2409462" y="10352305"/>
            <a:ext cx="8376402" cy="203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dirty="0">
                <a:solidFill>
                  <a:schemeClr val="bg1"/>
                </a:solidFill>
                <a:latin typeface="Oxygen" panose="02000503000000000000" pitchFamily="2" charset="0"/>
              </a:rPr>
              <a:t>9073 700094</a:t>
            </a:r>
            <a:endParaRPr lang="en-AU" sz="9600" b="1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pic>
        <p:nvPicPr>
          <p:cNvPr id="42" name="Picture 18" descr="Page 2 | Phone Icon Png Images - Free Download on Freepik">
            <a:extLst>
              <a:ext uri="{FF2B5EF4-FFF2-40B4-BE49-F238E27FC236}">
                <a16:creationId xmlns:a16="http://schemas.microsoft.com/office/drawing/2014/main" id="{0AE7602C-AB89-8DF9-830B-C813846C2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23" y="10844644"/>
            <a:ext cx="1412639" cy="141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5955199-A9C1-A9D5-AEFF-7380D6EB791D}"/>
              </a:ext>
            </a:extLst>
          </p:cNvPr>
          <p:cNvSpPr/>
          <p:nvPr/>
        </p:nvSpPr>
        <p:spPr>
          <a:xfrm>
            <a:off x="12193302" y="34389483"/>
            <a:ext cx="82981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Follow </a:t>
            </a:r>
          </a:p>
          <a:p>
            <a:r>
              <a:rPr lang="en-AU" sz="6000" b="1" dirty="0">
                <a:solidFill>
                  <a:srgbClr val="002060"/>
                </a:solidFill>
                <a:latin typeface="Oxygen" panose="02000503000000000000" pitchFamily="2" charset="0"/>
              </a:rPr>
              <a:t>for Discounts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9BF914C-767B-4A9B-B892-9FE9D722EE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7880" y="32411904"/>
            <a:ext cx="1305272" cy="123396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7D981AE-9BFA-FFAC-76C9-3617EFBC8B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329" y="32088121"/>
            <a:ext cx="3481975" cy="3481975"/>
          </a:xfrm>
          <a:prstGeom prst="rect">
            <a:avLst/>
          </a:prstGeom>
        </p:spPr>
      </p:pic>
      <p:sp>
        <p:nvSpPr>
          <p:cNvPr id="21" name="32-Point Star 20">
            <a:extLst>
              <a:ext uri="{FF2B5EF4-FFF2-40B4-BE49-F238E27FC236}">
                <a16:creationId xmlns:a16="http://schemas.microsoft.com/office/drawing/2014/main" id="{7CB66069-D8E9-F2C7-9AD3-5AA7D196038D}"/>
              </a:ext>
            </a:extLst>
          </p:cNvPr>
          <p:cNvSpPr/>
          <p:nvPr/>
        </p:nvSpPr>
        <p:spPr>
          <a:xfrm rot="21243013">
            <a:off x="717084" y="27233532"/>
            <a:ext cx="12961024" cy="8704974"/>
          </a:xfrm>
          <a:prstGeom prst="star32">
            <a:avLst/>
          </a:prstGeom>
          <a:solidFill>
            <a:srgbClr val="002060"/>
          </a:solidFill>
          <a:ln w="317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Bring in a Friend </a:t>
            </a:r>
          </a:p>
          <a:p>
            <a:pPr algn="ctr"/>
            <a:r>
              <a:rPr lang="en-US" sz="28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OR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Study Multiple Subjects</a:t>
            </a:r>
          </a:p>
          <a:p>
            <a:pPr algn="ctr"/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180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50%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  <a:r>
              <a:rPr lang="en-US" sz="4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OFF</a:t>
            </a:r>
            <a:r>
              <a:rPr lang="en-US" sz="5400" b="1" cap="small" dirty="0">
                <a:solidFill>
                  <a:schemeClr val="bg1"/>
                </a:solidFill>
                <a:latin typeface="Oxygen" panose="02000503000000000000" pitchFamily="2" charset="0"/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A26A3-6E03-D16E-D6B2-4CE07FC77059}"/>
              </a:ext>
            </a:extLst>
          </p:cNvPr>
          <p:cNvSpPr txBox="1"/>
          <p:nvPr/>
        </p:nvSpPr>
        <p:spPr>
          <a:xfrm>
            <a:off x="0" y="46328272"/>
            <a:ext cx="25603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Best Teachers, Doubt Clearing, Mock Tests, PTM, Counselling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400+ Courses, 20 Smart Classrooms, AC, CCTV</a:t>
            </a:r>
          </a:p>
          <a:p>
            <a:pPr algn="ctr"/>
            <a:r>
              <a:rPr lang="en-US" sz="4400" b="1" cap="small" dirty="0">
                <a:latin typeface="Oxygen" panose="02000503000000000000" pitchFamily="2" charset="0"/>
              </a:rPr>
              <a:t>Professional Courses are Proj-Based, Certification Aimed &amp; Career Focused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89FC4A-6830-7B03-C391-F08A0D34AEE1}"/>
              </a:ext>
            </a:extLst>
          </p:cNvPr>
          <p:cNvSpPr txBox="1"/>
          <p:nvPr/>
        </p:nvSpPr>
        <p:spPr>
          <a:xfrm>
            <a:off x="665828" y="7454380"/>
            <a:ext cx="11863671" cy="2778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Artificial Intelligence</a:t>
            </a:r>
          </a:p>
          <a:p>
            <a:pPr algn="ctr">
              <a:lnSpc>
                <a:spcPct val="150000"/>
              </a:lnSpc>
            </a:pPr>
            <a:r>
              <a:rPr lang="en-US" sz="6600" b="1" cap="small" dirty="0">
                <a:ln w="6600">
                  <a:solidFill>
                    <a:srgbClr val="00FF00"/>
                  </a:solidFill>
                  <a:prstDash val="solid"/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dist="38100" dir="5400000" sy="-20000" rotWithShape="0">
                    <a:prstClr val="black">
                      <a:alpha val="0"/>
                    </a:prstClr>
                  </a:outerShdw>
                </a:effectLst>
                <a:latin typeface="Oxygen" panose="02000503000000000000" pitchFamily="2" charset="0"/>
              </a:rPr>
              <a:t>Your Time to join the Party</a:t>
            </a:r>
            <a:endParaRPr lang="en-AU" sz="6600" b="1" cap="small" dirty="0">
              <a:ln w="6600">
                <a:solidFill>
                  <a:srgbClr val="00FF00"/>
                </a:solidFill>
                <a:prstDash val="solid"/>
              </a:ln>
              <a:solidFill>
                <a:schemeClr val="bg1"/>
              </a:solidFill>
              <a:effectLst>
                <a:glow rad="139700">
                  <a:schemeClr val="accent6">
                    <a:satMod val="175000"/>
                    <a:alpha val="40000"/>
                  </a:schemeClr>
                </a:glow>
                <a:outerShdw dist="38100" dir="5400000" sy="-20000" rotWithShape="0">
                  <a:prstClr val="black">
                    <a:alpha val="0"/>
                  </a:prstClr>
                </a:outerShdw>
              </a:effectLst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3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707</TotalTime>
  <Words>205</Words>
  <Application>Microsoft Office PowerPoint</Application>
  <PresentationFormat>Custom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36</cp:revision>
  <dcterms:created xsi:type="dcterms:W3CDTF">2023-07-28T06:55:57Z</dcterms:created>
  <dcterms:modified xsi:type="dcterms:W3CDTF">2023-08-09T13:46:29Z</dcterms:modified>
</cp:coreProperties>
</file>