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6" r:id="rId17"/>
    <p:sldId id="272" r:id="rId18"/>
    <p:sldId id="274" r:id="rId19"/>
    <p:sldId id="276" r:id="rId20"/>
    <p:sldId id="275" r:id="rId21"/>
    <p:sldId id="279" r:id="rId22"/>
    <p:sldId id="278" r:id="rId23"/>
    <p:sldId id="277" r:id="rId24"/>
    <p:sldId id="295" r:id="rId25"/>
    <p:sldId id="297" r:id="rId26"/>
    <p:sldId id="298" r:id="rId27"/>
    <p:sldId id="283" r:id="rId28"/>
    <p:sldId id="284" r:id="rId29"/>
    <p:sldId id="299" r:id="rId30"/>
    <p:sldId id="300" r:id="rId31"/>
    <p:sldId id="301" r:id="rId32"/>
    <p:sldId id="287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07" r:id="rId41"/>
    <p:sldId id="310" r:id="rId42"/>
    <p:sldId id="311" r:id="rId43"/>
    <p:sldId id="312" r:id="rId44"/>
    <p:sldId id="313" r:id="rId45"/>
    <p:sldId id="314" r:id="rId46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27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9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436098" y="1800664"/>
            <a:ext cx="2794781" cy="160020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  <a:stCxn id="1026" idx="1"/>
          </p:cNvCxnSpPr>
          <p:nvPr/>
        </p:nvCxnSpPr>
        <p:spPr>
          <a:xfrm flipV="1">
            <a:off x="399539" y="1800664"/>
            <a:ext cx="2831340" cy="1628336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496860" y="3677467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464038" y="364464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506" y="6156657"/>
            <a:ext cx="1287988" cy="590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6B90C-842E-7A0F-CC5B-08728179504B}"/>
              </a:ext>
            </a:extLst>
          </p:cNvPr>
          <p:cNvSpPr txBox="1"/>
          <p:nvPr/>
        </p:nvSpPr>
        <p:spPr>
          <a:xfrm>
            <a:off x="3498224" y="1536174"/>
            <a:ext cx="28696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Pay</a:t>
            </a:r>
          </a:p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Respect</a:t>
            </a:r>
          </a:p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Earn</a:t>
            </a:r>
          </a:p>
          <a:p>
            <a:pPr algn="ctr"/>
            <a:r>
              <a:rPr lang="en-US" sz="6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Respect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2476500" y="701343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708</Words>
  <Application>Microsoft Office PowerPoint</Application>
  <PresentationFormat>A4 Paper (210x297 mm)</PresentationFormat>
  <Paragraphs>188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DELL</cp:lastModifiedBy>
  <cp:revision>90</cp:revision>
  <cp:lastPrinted>2023-05-13T14:58:21Z</cp:lastPrinted>
  <dcterms:created xsi:type="dcterms:W3CDTF">2023-05-12T17:05:50Z</dcterms:created>
  <dcterms:modified xsi:type="dcterms:W3CDTF">2023-08-05T19:19:07Z</dcterms:modified>
</cp:coreProperties>
</file>