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876507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>
                <a:solidFill>
                  <a:schemeClr val="bg1"/>
                </a:solidFill>
                <a:latin typeface="Oxygen" panose="02000503000000000000" pitchFamily="2" charset="0"/>
                <a:hlinkClick r:id="rId2"/>
              </a:rPr>
              <a:t>anirban@anodiam.com</a:t>
            </a:r>
            <a:endParaRPr lang="en-US" sz="2400" b="1" u="sng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CE8BE-C5FF-E951-9BF6-E7C91573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5" y="126080"/>
            <a:ext cx="3627610" cy="13221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525868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enlightening our students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C0DEE0-3596-5227-B410-748119F9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8" y="1963438"/>
            <a:ext cx="2057400" cy="962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684206" y="2300748"/>
            <a:ext cx="217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English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Bengali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Geography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Sociology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Psychology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Philosophy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B4E3F5-ACB0-DF4C-A77E-D09664D6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39" y="2037816"/>
            <a:ext cx="3676631" cy="18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112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debashish.nath@hotmail.com</cp:lastModifiedBy>
  <cp:revision>17</cp:revision>
  <dcterms:created xsi:type="dcterms:W3CDTF">2023-05-23T12:53:41Z</dcterms:created>
  <dcterms:modified xsi:type="dcterms:W3CDTF">2023-07-27T07:29:27Z</dcterms:modified>
</cp:coreProperties>
</file>