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569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664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500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119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430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907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34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808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870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150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761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091F5-313C-4A81-ACA1-94ED5D4B25D8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715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79" y="6001336"/>
            <a:ext cx="1486675" cy="703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12779" y="6503438"/>
            <a:ext cx="2928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Private and Confidential ® © 2023</a:t>
            </a:r>
            <a:endParaRPr lang="en-AU" sz="11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2141" y="268698"/>
            <a:ext cx="7660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Anodiam Swim Lanes</a:t>
            </a:r>
            <a:endParaRPr lang="en-AU" sz="32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42006" y="1317325"/>
            <a:ext cx="54502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C00000"/>
                </a:solidFill>
                <a:latin typeface="Oxygen" panose="02000503000000000000" pitchFamily="2" charset="0"/>
              </a:rPr>
              <a:t>IT, IoT &amp; AI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C00000"/>
                </a:solidFill>
                <a:latin typeface="Oxygen" panose="02000503000000000000" pitchFamily="2" charset="0"/>
              </a:rPr>
              <a:t>Commerce Stream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C00000"/>
                </a:solidFill>
                <a:latin typeface="Oxygen" panose="02000503000000000000" pitchFamily="2" charset="0"/>
              </a:rPr>
              <a:t>Job Ready </a:t>
            </a:r>
            <a:r>
              <a:rPr lang="en-US" dirty="0">
                <a:solidFill>
                  <a:srgbClr val="C00000"/>
                </a:solidFill>
                <a:latin typeface="Oxygen" panose="02000503000000000000" pitchFamily="2" charset="0"/>
              </a:rPr>
              <a:t>(</a:t>
            </a:r>
            <a:r>
              <a:rPr lang="en-US" dirty="0" smtClean="0">
                <a:solidFill>
                  <a:srgbClr val="C00000"/>
                </a:solidFill>
                <a:latin typeface="Oxygen" panose="02000503000000000000" pitchFamily="2" charset="0"/>
              </a:rPr>
              <a:t>Sales, English, Tally, MS Office)</a:t>
            </a:r>
            <a:endParaRPr lang="en-AU" dirty="0" smtClean="0">
              <a:solidFill>
                <a:srgbClr val="C00000"/>
              </a:solidFill>
              <a:latin typeface="Oxygen" panose="02000503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IIT JEE &amp; NEET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VIII to XII Science &amp; Arts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Competitive (Banking, IAS, WBCS etc.)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Professional Courses &amp; Grooming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Co Curricular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315" y="1595117"/>
            <a:ext cx="3176432" cy="317678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07BEB2A-D93E-46CB-95DF-04E16F0D1C0C}"/>
              </a:ext>
            </a:extLst>
          </p:cNvPr>
          <p:cNvSpPr/>
          <p:nvPr/>
        </p:nvSpPr>
        <p:spPr>
          <a:xfrm>
            <a:off x="1064316" y="1595117"/>
            <a:ext cx="3176432" cy="3176787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8000">
                <a:srgbClr val="FFFFFF">
                  <a:alpha val="0"/>
                </a:srgbClr>
              </a:gs>
              <a:gs pos="68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05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79" y="6001336"/>
            <a:ext cx="1486675" cy="703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12779" y="6503438"/>
            <a:ext cx="2928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Private and Confidential ® © 2023</a:t>
            </a:r>
            <a:endParaRPr lang="en-AU" sz="11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3553" y="220314"/>
            <a:ext cx="69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Services by Each Swim Lane</a:t>
            </a:r>
            <a:endParaRPr lang="en-AU" sz="32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95707" y="1400909"/>
            <a:ext cx="53233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Oxygen" panose="02000503000000000000" pitchFamily="2" charset="0"/>
              </a:rPr>
              <a:t>Decide Subjects, Boards/Unis, Classes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Oxygen" panose="02000503000000000000" pitchFamily="2" charset="0"/>
              </a:rPr>
              <a:t>Ensure Core Faculty is Ready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Oxygen" panose="02000503000000000000" pitchFamily="2" charset="0"/>
              </a:rPr>
              <a:t>Procure Syllabus / Design </a:t>
            </a:r>
            <a:r>
              <a:rPr lang="en-US" dirty="0">
                <a:latin typeface="Oxygen" panose="02000503000000000000" pitchFamily="2" charset="0"/>
              </a:rPr>
              <a:t>C</a:t>
            </a:r>
            <a:r>
              <a:rPr lang="en-US" dirty="0" smtClean="0">
                <a:latin typeface="Oxygen" panose="02000503000000000000" pitchFamily="2" charset="0"/>
              </a:rPr>
              <a:t>urriculum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Oxygen" panose="02000503000000000000" pitchFamily="2" charset="0"/>
              </a:rPr>
              <a:t>Contents: Modules &amp; Test Papers (&gt;30%)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Oxygen" panose="02000503000000000000" pitchFamily="2" charset="0"/>
              </a:rPr>
              <a:t>Marketing Strategy &amp; Execution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Oxygen" panose="02000503000000000000" pitchFamily="2" charset="0"/>
              </a:rPr>
              <a:t>Enroll Students &amp; Teach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Oxygen" panose="02000503000000000000" pitchFamily="2" charset="0"/>
              </a:rPr>
              <a:t>Feedback Based QC</a:t>
            </a:r>
            <a:endParaRPr lang="en-AU" dirty="0">
              <a:latin typeface="Oxygen" panose="02000503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693" y="1761392"/>
            <a:ext cx="2951642" cy="294841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07BEB2A-D93E-46CB-95DF-04E16F0D1C0C}"/>
              </a:ext>
            </a:extLst>
          </p:cNvPr>
          <p:cNvSpPr/>
          <p:nvPr/>
        </p:nvSpPr>
        <p:spPr>
          <a:xfrm>
            <a:off x="1367692" y="1761392"/>
            <a:ext cx="2951643" cy="2948410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9000">
                <a:srgbClr val="FFFFFF">
                  <a:alpha val="0"/>
                </a:srgbClr>
              </a:gs>
              <a:gs pos="71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13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79" y="6001336"/>
            <a:ext cx="1486675" cy="703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12779" y="6503438"/>
            <a:ext cx="2928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Private and Confidential ® © 2023</a:t>
            </a:r>
            <a:endParaRPr lang="en-AU" sz="11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3553" y="220314"/>
            <a:ext cx="69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IT</a:t>
            </a:r>
            <a:r>
              <a:rPr lang="en-US" sz="3200" b="1" dirty="0">
                <a:solidFill>
                  <a:srgbClr val="FF8C52"/>
                </a:solidFill>
                <a:latin typeface="Oxygen" panose="02000503000000000000" pitchFamily="2" charset="0"/>
              </a:rPr>
              <a:t>, IoT &amp; AI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958" y="1665321"/>
            <a:ext cx="3476905" cy="347648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07BEB2A-D93E-46CB-95DF-04E16F0D1C0C}"/>
              </a:ext>
            </a:extLst>
          </p:cNvPr>
          <p:cNvSpPr/>
          <p:nvPr/>
        </p:nvSpPr>
        <p:spPr>
          <a:xfrm>
            <a:off x="1185090" y="1664619"/>
            <a:ext cx="3535773" cy="347718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5000">
                <a:srgbClr val="FFFFFF">
                  <a:alpha val="0"/>
                </a:srgbClr>
              </a:gs>
              <a:gs pos="68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46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2193</TotalTime>
  <Words>111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22</cp:revision>
  <dcterms:created xsi:type="dcterms:W3CDTF">2023-06-15T07:28:15Z</dcterms:created>
  <dcterms:modified xsi:type="dcterms:W3CDTF">2023-06-20T06:21:50Z</dcterms:modified>
</cp:coreProperties>
</file>