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6432"/>
    <a:srgbClr val="E27847"/>
    <a:srgbClr val="FF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256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222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240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035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699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872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698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83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101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950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155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648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359B2-6821-463A-9F55-FBE19028075F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983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6340240"/>
            <a:ext cx="6858000" cy="35657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6" name="Group 25"/>
          <p:cNvGrpSpPr/>
          <p:nvPr/>
        </p:nvGrpSpPr>
        <p:grpSpPr>
          <a:xfrm>
            <a:off x="0" y="-4769"/>
            <a:ext cx="6858000" cy="6345010"/>
            <a:chOff x="0" y="-4769"/>
            <a:chExt cx="6858000" cy="634501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7" y="-4769"/>
              <a:ext cx="6856793" cy="6345010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0" y="0"/>
              <a:ext cx="6858000" cy="6340241"/>
            </a:xfrm>
            <a:prstGeom prst="rect">
              <a:avLst/>
            </a:prstGeom>
            <a:gradFill flip="none" rotWithShape="1">
              <a:gsLst>
                <a:gs pos="51000">
                  <a:srgbClr val="F2F2F2">
                    <a:alpha val="70000"/>
                  </a:srgbClr>
                </a:gs>
                <a:gs pos="0">
                  <a:schemeClr val="bg1">
                    <a:lumMod val="95000"/>
                    <a:alpha val="70000"/>
                  </a:schemeClr>
                </a:gs>
                <a:gs pos="100000">
                  <a:schemeClr val="bg1">
                    <a:lumMod val="95000"/>
                  </a:schemeClr>
                </a:gs>
                <a:gs pos="70000">
                  <a:schemeClr val="bg1">
                    <a:lumMod val="9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326764" y="1542429"/>
              <a:ext cx="2717094" cy="820628"/>
            </a:xfrm>
            <a:prstGeom prst="roundRect">
              <a:avLst>
                <a:gd name="adj" fmla="val 50000"/>
              </a:avLst>
            </a:prstGeom>
            <a:solidFill>
              <a:srgbClr val="FF8C52"/>
            </a:solidFill>
            <a:ln>
              <a:noFill/>
            </a:ln>
            <a:effectLst>
              <a:glow rad="254000">
                <a:srgbClr val="FF8C52"/>
              </a:glow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674103" y="1511948"/>
              <a:ext cx="2131496" cy="820384"/>
              <a:chOff x="5936143" y="1477122"/>
              <a:chExt cx="2800727" cy="10800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5936143" y="1477122"/>
                <a:ext cx="2717475" cy="1080000"/>
              </a:xfrm>
              <a:prstGeom prst="rect">
                <a:avLst/>
              </a:prstGeom>
              <a:solidFill>
                <a:srgbClr val="FF8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513562" y="1601130"/>
                <a:ext cx="2223308" cy="769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nodiam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938291" y="2183975"/>
                <a:ext cx="2741469" cy="370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i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Education that enlightens!</a:t>
                </a: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5999251" y="1652587"/>
                <a:ext cx="576000" cy="576000"/>
              </a:xfrm>
              <a:custGeom>
                <a:avLst/>
                <a:gdLst>
                  <a:gd name="connsiteX0" fmla="*/ 1080000 w 2160000"/>
                  <a:gd name="connsiteY0" fmla="*/ 0 h 2160000"/>
                  <a:gd name="connsiteX1" fmla="*/ 2154424 w 2160000"/>
                  <a:gd name="connsiteY1" fmla="*/ 969576 h 2160000"/>
                  <a:gd name="connsiteX2" fmla="*/ 2157027 w 2160000"/>
                  <a:gd name="connsiteY2" fmla="*/ 1021127 h 2160000"/>
                  <a:gd name="connsiteX3" fmla="*/ 2159999 w 2160000"/>
                  <a:gd name="connsiteY3" fmla="*/ 1021127 h 2160000"/>
                  <a:gd name="connsiteX4" fmla="*/ 2159999 w 2160000"/>
                  <a:gd name="connsiteY4" fmla="*/ 1079980 h 2160000"/>
                  <a:gd name="connsiteX5" fmla="*/ 2160000 w 2160000"/>
                  <a:gd name="connsiteY5" fmla="*/ 1080000 h 2160000"/>
                  <a:gd name="connsiteX6" fmla="*/ 2159999 w 2160000"/>
                  <a:gd name="connsiteY6" fmla="*/ 1080021 h 2160000"/>
                  <a:gd name="connsiteX7" fmla="*/ 2159999 w 2160000"/>
                  <a:gd name="connsiteY7" fmla="*/ 1716639 h 2160000"/>
                  <a:gd name="connsiteX8" fmla="*/ 2157838 w 2160000"/>
                  <a:gd name="connsiteY8" fmla="*/ 1716639 h 2160000"/>
                  <a:gd name="connsiteX9" fmla="*/ 2160000 w 2160000"/>
                  <a:gd name="connsiteY9" fmla="*/ 1738544 h 2160000"/>
                  <a:gd name="connsiteX10" fmla="*/ 1891921 w 2160000"/>
                  <a:gd name="connsiteY10" fmla="*/ 2012333 h 2160000"/>
                  <a:gd name="connsiteX11" fmla="*/ 1623842 w 2160000"/>
                  <a:gd name="connsiteY11" fmla="*/ 1738544 h 2160000"/>
                  <a:gd name="connsiteX12" fmla="*/ 1626005 w 2160000"/>
                  <a:gd name="connsiteY12" fmla="*/ 1716639 h 2160000"/>
                  <a:gd name="connsiteX13" fmla="*/ 1620298 w 2160000"/>
                  <a:gd name="connsiteY13" fmla="*/ 1716639 h 2160000"/>
                  <a:gd name="connsiteX14" fmla="*/ 1620298 w 2160000"/>
                  <a:gd name="connsiteY14" fmla="*/ 1090950 h 2160000"/>
                  <a:gd name="connsiteX15" fmla="*/ 1618898 w 2160000"/>
                  <a:gd name="connsiteY15" fmla="*/ 1090937 h 2160000"/>
                  <a:gd name="connsiteX16" fmla="*/ 1620000 w 2160000"/>
                  <a:gd name="connsiteY16" fmla="*/ 1080000 h 2160000"/>
                  <a:gd name="connsiteX17" fmla="*/ 1080000 w 2160000"/>
                  <a:gd name="connsiteY17" fmla="*/ 540000 h 2160000"/>
                  <a:gd name="connsiteX18" fmla="*/ 540000 w 2160000"/>
                  <a:gd name="connsiteY18" fmla="*/ 1080000 h 2160000"/>
                  <a:gd name="connsiteX19" fmla="*/ 1080000 w 2160000"/>
                  <a:gd name="connsiteY19" fmla="*/ 1620000 h 2160000"/>
                  <a:gd name="connsiteX20" fmla="*/ 1172144 w 2160000"/>
                  <a:gd name="connsiteY20" fmla="*/ 1610711 h 2160000"/>
                  <a:gd name="connsiteX21" fmla="*/ 1192722 w 2160000"/>
                  <a:gd name="connsiteY21" fmla="*/ 1599542 h 2160000"/>
                  <a:gd name="connsiteX22" fmla="*/ 1205334 w 2160000"/>
                  <a:gd name="connsiteY22" fmla="*/ 1595627 h 2160000"/>
                  <a:gd name="connsiteX23" fmla="*/ 1218649 w 2160000"/>
                  <a:gd name="connsiteY23" fmla="*/ 1594482 h 2160000"/>
                  <a:gd name="connsiteX24" fmla="*/ 1273176 w 2160000"/>
                  <a:gd name="connsiteY24" fmla="*/ 1581875 h 2160000"/>
                  <a:gd name="connsiteX25" fmla="*/ 1277433 w 2160000"/>
                  <a:gd name="connsiteY25" fmla="*/ 1580379 h 2160000"/>
                  <a:gd name="connsiteX26" fmla="*/ 1297818 w 2160000"/>
                  <a:gd name="connsiteY26" fmla="*/ 1578324 h 2160000"/>
                  <a:gd name="connsiteX27" fmla="*/ 1567818 w 2160000"/>
                  <a:gd name="connsiteY27" fmla="*/ 1848324 h 2160000"/>
                  <a:gd name="connsiteX28" fmla="*/ 1469563 w 2160000"/>
                  <a:gd name="connsiteY28" fmla="*/ 2056669 h 2160000"/>
                  <a:gd name="connsiteX29" fmla="*/ 1412948 w 2160000"/>
                  <a:gd name="connsiteY29" fmla="*/ 2091019 h 2160000"/>
                  <a:gd name="connsiteX30" fmla="*/ 1398272 w 2160000"/>
                  <a:gd name="connsiteY30" fmla="*/ 2101498 h 2160000"/>
                  <a:gd name="connsiteX31" fmla="*/ 1374464 w 2160000"/>
                  <a:gd name="connsiteY31" fmla="*/ 2110955 h 2160000"/>
                  <a:gd name="connsiteX32" fmla="*/ 1376211 w 2160000"/>
                  <a:gd name="connsiteY32" fmla="*/ 2117860 h 2160000"/>
                  <a:gd name="connsiteX33" fmla="*/ 1321962 w 2160000"/>
                  <a:gd name="connsiteY33" fmla="*/ 2131809 h 2160000"/>
                  <a:gd name="connsiteX34" fmla="*/ 1306247 w 2160000"/>
                  <a:gd name="connsiteY34" fmla="*/ 2138051 h 2160000"/>
                  <a:gd name="connsiteX35" fmla="*/ 1267530 w 2160000"/>
                  <a:gd name="connsiteY35" fmla="*/ 2142656 h 2160000"/>
                  <a:gd name="connsiteX36" fmla="*/ 1190424 w 2160000"/>
                  <a:gd name="connsiteY36" fmla="*/ 2154424 h 2160000"/>
                  <a:gd name="connsiteX37" fmla="*/ 1080000 w 2160000"/>
                  <a:gd name="connsiteY37" fmla="*/ 2160000 h 2160000"/>
                  <a:gd name="connsiteX38" fmla="*/ 0 w 2160000"/>
                  <a:gd name="connsiteY38" fmla="*/ 1080000 h 2160000"/>
                  <a:gd name="connsiteX39" fmla="*/ 1080000 w 2160000"/>
                  <a:gd name="connsiteY39" fmla="*/ 0 h 21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160000" h="2160000">
                    <a:moveTo>
                      <a:pt x="1080000" y="0"/>
                    </a:moveTo>
                    <a:cubicBezTo>
                      <a:pt x="1639189" y="0"/>
                      <a:pt x="2099117" y="424979"/>
                      <a:pt x="2154424" y="969576"/>
                    </a:cubicBezTo>
                    <a:lnTo>
                      <a:pt x="2157027" y="1021127"/>
                    </a:lnTo>
                    <a:lnTo>
                      <a:pt x="2159999" y="1021127"/>
                    </a:lnTo>
                    <a:lnTo>
                      <a:pt x="2159999" y="1079980"/>
                    </a:lnTo>
                    <a:lnTo>
                      <a:pt x="2160000" y="1080000"/>
                    </a:lnTo>
                    <a:lnTo>
                      <a:pt x="2159999" y="1080021"/>
                    </a:lnTo>
                    <a:lnTo>
                      <a:pt x="2159999" y="1716639"/>
                    </a:lnTo>
                    <a:lnTo>
                      <a:pt x="2157838" y="1716639"/>
                    </a:lnTo>
                    <a:lnTo>
                      <a:pt x="2160000" y="1738544"/>
                    </a:lnTo>
                    <a:cubicBezTo>
                      <a:pt x="2160000" y="1889753"/>
                      <a:pt x="2039977" y="2012333"/>
                      <a:pt x="1891921" y="2012333"/>
                    </a:cubicBezTo>
                    <a:cubicBezTo>
                      <a:pt x="1743865" y="2012333"/>
                      <a:pt x="1623842" y="1889753"/>
                      <a:pt x="1623842" y="1738544"/>
                    </a:cubicBezTo>
                    <a:lnTo>
                      <a:pt x="1626005" y="1716639"/>
                    </a:lnTo>
                    <a:lnTo>
                      <a:pt x="1620298" y="1716639"/>
                    </a:lnTo>
                    <a:lnTo>
                      <a:pt x="1620298" y="1090950"/>
                    </a:lnTo>
                    <a:lnTo>
                      <a:pt x="1618898" y="1090937"/>
                    </a:lnTo>
                    <a:lnTo>
                      <a:pt x="1620000" y="1080000"/>
                    </a:lnTo>
                    <a:cubicBezTo>
                      <a:pt x="1620000" y="781766"/>
                      <a:pt x="1378234" y="540000"/>
                      <a:pt x="1080000" y="540000"/>
                    </a:cubicBezTo>
                    <a:cubicBezTo>
                      <a:pt x="781766" y="540000"/>
                      <a:pt x="540000" y="781766"/>
                      <a:pt x="540000" y="1080000"/>
                    </a:cubicBezTo>
                    <a:cubicBezTo>
                      <a:pt x="540000" y="1378234"/>
                      <a:pt x="781766" y="1620000"/>
                      <a:pt x="1080000" y="1620000"/>
                    </a:cubicBezTo>
                    <a:lnTo>
                      <a:pt x="1172144" y="1610711"/>
                    </a:lnTo>
                    <a:lnTo>
                      <a:pt x="1192722" y="1599542"/>
                    </a:lnTo>
                    <a:lnTo>
                      <a:pt x="1205334" y="1595627"/>
                    </a:lnTo>
                    <a:lnTo>
                      <a:pt x="1218649" y="1594482"/>
                    </a:lnTo>
                    <a:cubicBezTo>
                      <a:pt x="1237851" y="1591023"/>
                      <a:pt x="1256099" y="1586790"/>
                      <a:pt x="1273176" y="1581875"/>
                    </a:cubicBezTo>
                    <a:lnTo>
                      <a:pt x="1277433" y="1580379"/>
                    </a:lnTo>
                    <a:lnTo>
                      <a:pt x="1297818" y="1578324"/>
                    </a:lnTo>
                    <a:cubicBezTo>
                      <a:pt x="1446935" y="1578324"/>
                      <a:pt x="1567818" y="1699207"/>
                      <a:pt x="1567818" y="1848324"/>
                    </a:cubicBezTo>
                    <a:cubicBezTo>
                      <a:pt x="1567818" y="1932202"/>
                      <a:pt x="1529570" y="2007147"/>
                      <a:pt x="1469563" y="2056669"/>
                    </a:cubicBezTo>
                    <a:lnTo>
                      <a:pt x="1412948" y="2091019"/>
                    </a:lnTo>
                    <a:lnTo>
                      <a:pt x="1398272" y="2101498"/>
                    </a:lnTo>
                    <a:lnTo>
                      <a:pt x="1374464" y="2110955"/>
                    </a:lnTo>
                    <a:lnTo>
                      <a:pt x="1376211" y="2117860"/>
                    </a:lnTo>
                    <a:lnTo>
                      <a:pt x="1321962" y="2131809"/>
                    </a:lnTo>
                    <a:lnTo>
                      <a:pt x="1306247" y="2138051"/>
                    </a:lnTo>
                    <a:lnTo>
                      <a:pt x="1267530" y="2142656"/>
                    </a:lnTo>
                    <a:lnTo>
                      <a:pt x="1190424" y="2154424"/>
                    </a:lnTo>
                    <a:cubicBezTo>
                      <a:pt x="1154118" y="2158111"/>
                      <a:pt x="1117280" y="2160000"/>
                      <a:pt x="1080000" y="2160000"/>
                    </a:cubicBezTo>
                    <a:cubicBezTo>
                      <a:pt x="483532" y="2160000"/>
                      <a:pt x="0" y="1676468"/>
                      <a:pt x="0" y="1080000"/>
                    </a:cubicBez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AU" sz="1796">
                  <a:latin typeface="Oxygen" panose="02000503000000000000" pitchFamily="2" charset="0"/>
                </a:endParaRPr>
              </a:p>
            </p:txBody>
          </p:sp>
        </p:grpSp>
      </p:grpSp>
      <p:sp>
        <p:nvSpPr>
          <p:cNvPr id="7" name="Rectangle 6"/>
          <p:cNvSpPr/>
          <p:nvPr/>
        </p:nvSpPr>
        <p:spPr>
          <a:xfrm>
            <a:off x="379615" y="6680322"/>
            <a:ext cx="6098769" cy="3144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200" b="1" dirty="0">
                <a:solidFill>
                  <a:srgbClr val="E27847"/>
                </a:solidFill>
                <a:latin typeface="Oxygen" panose="02000503000000000000" pitchFamily="2" charset="0"/>
              </a:rPr>
              <a:t>ICSE/CBSE/WB </a:t>
            </a:r>
            <a:r>
              <a:rPr lang="en-AU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Board, All Subjects, Class VI-XII </a:t>
            </a:r>
            <a:endParaRPr lang="en-AU" sz="1200" b="1" dirty="0">
              <a:solidFill>
                <a:srgbClr val="E27847"/>
              </a:solidFill>
              <a:latin typeface="Oxygen" panose="02000503000000000000" pitchFamily="2" charset="0"/>
            </a:endParaRP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IIT/JEE/NEET &amp; Other </a:t>
            </a:r>
            <a:r>
              <a:rPr lang="en-AU" sz="1200" b="1" dirty="0">
                <a:solidFill>
                  <a:srgbClr val="E27847"/>
                </a:solidFill>
                <a:latin typeface="Oxygen" panose="02000503000000000000" pitchFamily="2" charset="0"/>
              </a:rPr>
              <a:t>C</a:t>
            </a:r>
            <a:r>
              <a:rPr lang="en-AU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ompetitive </a:t>
            </a:r>
            <a:r>
              <a:rPr lang="en-AU" sz="1200" b="1" dirty="0">
                <a:solidFill>
                  <a:srgbClr val="E27847"/>
                </a:solidFill>
                <a:latin typeface="Oxygen" panose="02000503000000000000" pitchFamily="2" charset="0"/>
              </a:rPr>
              <a:t>E</a:t>
            </a:r>
            <a:r>
              <a:rPr lang="en-AU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xams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Best Teachers in Town, Innovative Teaching </a:t>
            </a:r>
            <a:r>
              <a:rPr lang="en-AU" sz="1200" b="1" dirty="0">
                <a:solidFill>
                  <a:srgbClr val="E27847"/>
                </a:solidFill>
                <a:latin typeface="Oxygen" panose="02000503000000000000" pitchFamily="2" charset="0"/>
              </a:rPr>
              <a:t>P</a:t>
            </a:r>
            <a:r>
              <a:rPr lang="en-AU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rocess</a:t>
            </a:r>
            <a:endParaRPr lang="en-AU" sz="1200" b="1" dirty="0">
              <a:solidFill>
                <a:srgbClr val="E27847"/>
              </a:solidFill>
              <a:latin typeface="Oxygen" panose="02000503000000000000" pitchFamily="2" charset="0"/>
            </a:endParaRP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Best Location, </a:t>
            </a:r>
            <a:r>
              <a:rPr lang="en-US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Largest Coaching center in Kolkata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Smart and Air-Conditioned </a:t>
            </a:r>
            <a:r>
              <a:rPr lang="en-US" sz="1200" b="1" dirty="0">
                <a:solidFill>
                  <a:srgbClr val="E27847"/>
                </a:solidFill>
                <a:latin typeface="Oxygen" panose="02000503000000000000" pitchFamily="2" charset="0"/>
              </a:rPr>
              <a:t>C</a:t>
            </a:r>
            <a:r>
              <a:rPr lang="en-US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lassrooms</a:t>
            </a:r>
            <a:endParaRPr lang="en-AU" sz="1200" b="1" dirty="0">
              <a:solidFill>
                <a:srgbClr val="E27847"/>
              </a:solidFill>
              <a:latin typeface="Oxygen" panose="02000503000000000000" pitchFamily="2" charset="0"/>
            </a:endParaRP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Supporting Edtech Mobile App and Website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Professional IT Courses - Java, Python, Web, AI, Project Management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Co-curricular Activities - Robotics, Coding, </a:t>
            </a:r>
            <a:r>
              <a:rPr lang="en-US" sz="1200" b="1" dirty="0" err="1" smtClean="0">
                <a:solidFill>
                  <a:srgbClr val="E27847"/>
                </a:solidFill>
                <a:latin typeface="Oxygen" panose="02000503000000000000" pitchFamily="2" charset="0"/>
              </a:rPr>
              <a:t>IoT</a:t>
            </a:r>
            <a:r>
              <a:rPr lang="en-US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 etc.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Spoken English, Grooming, IELTS &amp; Foreign Languages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Well-Managed Australian Organization</a:t>
            </a:r>
            <a:endParaRPr lang="en-AU" sz="1200" b="1" dirty="0">
              <a:solidFill>
                <a:srgbClr val="E27847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67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75360" y="4182053"/>
            <a:ext cx="3681901" cy="1510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AU" sz="120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We Care For </a:t>
            </a:r>
            <a:r>
              <a:rPr lang="en-AU" sz="1200" b="1" dirty="0">
                <a:solidFill>
                  <a:srgbClr val="C86432"/>
                </a:solidFill>
                <a:latin typeface="Oxygen" panose="02000503000000000000" pitchFamily="2" charset="0"/>
              </a:rPr>
              <a:t>Our Talented Teachers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Professional &amp; Gratifying Environment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Teamwork &amp; Synergy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Effective Marketing Support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Most Rewarding Package &amp; Astronomical Growth</a:t>
            </a:r>
          </a:p>
        </p:txBody>
      </p:sp>
      <p:sp>
        <p:nvSpPr>
          <p:cNvPr id="5" name="Rectangle 4"/>
          <p:cNvSpPr/>
          <p:nvPr/>
        </p:nvSpPr>
        <p:spPr>
          <a:xfrm>
            <a:off x="2562078" y="1800961"/>
            <a:ext cx="4196862" cy="1932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AU" sz="1200" b="1" dirty="0">
                <a:solidFill>
                  <a:srgbClr val="C86432"/>
                </a:solidFill>
                <a:latin typeface="Oxygen" panose="02000503000000000000" pitchFamily="2" charset="0"/>
              </a:rPr>
              <a:t>Most Professional &amp; Caring Institute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Individual Guidance for Each </a:t>
            </a: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S</a:t>
            </a: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tudent</a:t>
            </a:r>
            <a:endParaRPr lang="en-AU" sz="1050" b="1" dirty="0">
              <a:solidFill>
                <a:srgbClr val="C86432"/>
              </a:solidFill>
              <a:latin typeface="Oxygen" panose="02000503000000000000" pitchFamily="2" charset="0"/>
            </a:endParaRP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Doubt </a:t>
            </a: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C</a:t>
            </a: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learing </a:t>
            </a: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S</a:t>
            </a: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essions</a:t>
            </a:r>
            <a:endParaRPr lang="en-AU" sz="1050" b="1" dirty="0">
              <a:solidFill>
                <a:srgbClr val="C86432"/>
              </a:solidFill>
              <a:latin typeface="Oxygen" panose="02000503000000000000" pitchFamily="2" charset="0"/>
            </a:endParaRP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Regular Mock </a:t>
            </a: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E</a:t>
            </a: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xams</a:t>
            </a:r>
            <a:endParaRPr lang="en-AU" sz="1050" b="1" dirty="0">
              <a:solidFill>
                <a:srgbClr val="C86432"/>
              </a:solidFill>
              <a:latin typeface="Oxygen" panose="02000503000000000000" pitchFamily="2" charset="0"/>
            </a:endParaRP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Parent-Teacher </a:t>
            </a: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M</a:t>
            </a: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eetings &amp; 360</a:t>
            </a:r>
            <a:r>
              <a:rPr lang="en-AU" sz="1100" b="1" baseline="30000" dirty="0">
                <a:solidFill>
                  <a:srgbClr val="C86432"/>
                </a:solidFill>
                <a:latin typeface="Oxygen" panose="02000503000000000000" pitchFamily="2" charset="0"/>
              </a:rPr>
              <a:t>o</a:t>
            </a: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 Feedbacks</a:t>
            </a:r>
            <a:endParaRPr lang="en-AU" sz="1050" b="1" dirty="0">
              <a:solidFill>
                <a:srgbClr val="C86432"/>
              </a:solidFill>
              <a:latin typeface="Oxygen" panose="02000503000000000000" pitchFamily="2" charset="0"/>
            </a:endParaRP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Professional Counselling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Most Convenient Location, 5 Floors, 15 classrooms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105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98" y="198458"/>
            <a:ext cx="2468563" cy="115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133" y="3853256"/>
            <a:ext cx="3597443" cy="1656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2170" y="1350298"/>
            <a:ext cx="1569908" cy="211524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913283" y="6104757"/>
            <a:ext cx="3034632" cy="2973107"/>
            <a:chOff x="949116" y="1557337"/>
            <a:chExt cx="4443007" cy="435292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8537" y="1557337"/>
              <a:ext cx="4352925" cy="4352925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998537" y="1557337"/>
              <a:ext cx="4352925" cy="4352925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62000">
                  <a:srgbClr val="FFFFFF">
                    <a:alpha val="0"/>
                  </a:srgbClr>
                </a:gs>
                <a:gs pos="72000">
                  <a:schemeClr val="bg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sp>
          <p:nvSpPr>
            <p:cNvPr id="13" name="Curved Right Arrow 12"/>
            <p:cNvSpPr/>
            <p:nvPr/>
          </p:nvSpPr>
          <p:spPr>
            <a:xfrm rot="1585307">
              <a:off x="1653736" y="1671939"/>
              <a:ext cx="1557018" cy="2623596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35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4" name="Curved Right Arrow 13"/>
            <p:cNvSpPr/>
            <p:nvPr/>
          </p:nvSpPr>
          <p:spPr>
            <a:xfrm rot="17415098">
              <a:off x="1495072" y="3593146"/>
              <a:ext cx="1028227" cy="2120139"/>
            </a:xfrm>
            <a:prstGeom prst="curvedRightArrow">
              <a:avLst>
                <a:gd name="adj1" fmla="val 34480"/>
                <a:gd name="adj2" fmla="val 65778"/>
                <a:gd name="adj3" fmla="val 74492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3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5" name="Curved Right Arrow 14"/>
            <p:cNvSpPr/>
            <p:nvPr/>
          </p:nvSpPr>
          <p:spPr>
            <a:xfrm rot="9710082">
              <a:off x="3346508" y="3804300"/>
              <a:ext cx="1270708" cy="1891319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6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6" name="Curved Right Arrow 15"/>
            <p:cNvSpPr/>
            <p:nvPr/>
          </p:nvSpPr>
          <p:spPr>
            <a:xfrm rot="7027064">
              <a:off x="3486627" y="2292436"/>
              <a:ext cx="1568045" cy="2242946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6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658660" y="3562084"/>
              <a:ext cx="720000" cy="720000"/>
              <a:chOff x="9978761" y="2835010"/>
              <a:chExt cx="720000" cy="720000"/>
            </a:xfrm>
          </p:grpSpPr>
          <p:sp>
            <p:nvSpPr>
              <p:cNvPr id="18" name="Teardrop 17"/>
              <p:cNvSpPr/>
              <p:nvPr/>
            </p:nvSpPr>
            <p:spPr>
              <a:xfrm rot="7924694">
                <a:off x="9978761" y="2835010"/>
                <a:ext cx="720000" cy="720000"/>
              </a:xfrm>
              <a:prstGeom prst="teardrop">
                <a:avLst/>
              </a:prstGeom>
              <a:solidFill>
                <a:srgbClr val="FF8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Oxygen" panose="02000503000000000000" pitchFamily="2" charset="0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10122761" y="2979010"/>
                <a:ext cx="432000" cy="432000"/>
              </a:xfrm>
              <a:custGeom>
                <a:avLst/>
                <a:gdLst>
                  <a:gd name="connsiteX0" fmla="*/ 1080000 w 2160000"/>
                  <a:gd name="connsiteY0" fmla="*/ 0 h 2160000"/>
                  <a:gd name="connsiteX1" fmla="*/ 2154424 w 2160000"/>
                  <a:gd name="connsiteY1" fmla="*/ 969576 h 2160000"/>
                  <a:gd name="connsiteX2" fmla="*/ 2157027 w 2160000"/>
                  <a:gd name="connsiteY2" fmla="*/ 1021127 h 2160000"/>
                  <a:gd name="connsiteX3" fmla="*/ 2159999 w 2160000"/>
                  <a:gd name="connsiteY3" fmla="*/ 1021127 h 2160000"/>
                  <a:gd name="connsiteX4" fmla="*/ 2159999 w 2160000"/>
                  <a:gd name="connsiteY4" fmla="*/ 1079980 h 2160000"/>
                  <a:gd name="connsiteX5" fmla="*/ 2160000 w 2160000"/>
                  <a:gd name="connsiteY5" fmla="*/ 1080000 h 2160000"/>
                  <a:gd name="connsiteX6" fmla="*/ 2159999 w 2160000"/>
                  <a:gd name="connsiteY6" fmla="*/ 1080021 h 2160000"/>
                  <a:gd name="connsiteX7" fmla="*/ 2159999 w 2160000"/>
                  <a:gd name="connsiteY7" fmla="*/ 1716639 h 2160000"/>
                  <a:gd name="connsiteX8" fmla="*/ 2157838 w 2160000"/>
                  <a:gd name="connsiteY8" fmla="*/ 1716639 h 2160000"/>
                  <a:gd name="connsiteX9" fmla="*/ 2160000 w 2160000"/>
                  <a:gd name="connsiteY9" fmla="*/ 1738544 h 2160000"/>
                  <a:gd name="connsiteX10" fmla="*/ 1891921 w 2160000"/>
                  <a:gd name="connsiteY10" fmla="*/ 2012333 h 2160000"/>
                  <a:gd name="connsiteX11" fmla="*/ 1623842 w 2160000"/>
                  <a:gd name="connsiteY11" fmla="*/ 1738544 h 2160000"/>
                  <a:gd name="connsiteX12" fmla="*/ 1626005 w 2160000"/>
                  <a:gd name="connsiteY12" fmla="*/ 1716639 h 2160000"/>
                  <a:gd name="connsiteX13" fmla="*/ 1620298 w 2160000"/>
                  <a:gd name="connsiteY13" fmla="*/ 1716639 h 2160000"/>
                  <a:gd name="connsiteX14" fmla="*/ 1620298 w 2160000"/>
                  <a:gd name="connsiteY14" fmla="*/ 1090950 h 2160000"/>
                  <a:gd name="connsiteX15" fmla="*/ 1618898 w 2160000"/>
                  <a:gd name="connsiteY15" fmla="*/ 1090937 h 2160000"/>
                  <a:gd name="connsiteX16" fmla="*/ 1620000 w 2160000"/>
                  <a:gd name="connsiteY16" fmla="*/ 1080000 h 2160000"/>
                  <a:gd name="connsiteX17" fmla="*/ 1080000 w 2160000"/>
                  <a:gd name="connsiteY17" fmla="*/ 540000 h 2160000"/>
                  <a:gd name="connsiteX18" fmla="*/ 540000 w 2160000"/>
                  <a:gd name="connsiteY18" fmla="*/ 1080000 h 2160000"/>
                  <a:gd name="connsiteX19" fmla="*/ 1080000 w 2160000"/>
                  <a:gd name="connsiteY19" fmla="*/ 1620000 h 2160000"/>
                  <a:gd name="connsiteX20" fmla="*/ 1172144 w 2160000"/>
                  <a:gd name="connsiteY20" fmla="*/ 1610711 h 2160000"/>
                  <a:gd name="connsiteX21" fmla="*/ 1192722 w 2160000"/>
                  <a:gd name="connsiteY21" fmla="*/ 1599542 h 2160000"/>
                  <a:gd name="connsiteX22" fmla="*/ 1205334 w 2160000"/>
                  <a:gd name="connsiteY22" fmla="*/ 1595627 h 2160000"/>
                  <a:gd name="connsiteX23" fmla="*/ 1218649 w 2160000"/>
                  <a:gd name="connsiteY23" fmla="*/ 1594482 h 2160000"/>
                  <a:gd name="connsiteX24" fmla="*/ 1273176 w 2160000"/>
                  <a:gd name="connsiteY24" fmla="*/ 1581875 h 2160000"/>
                  <a:gd name="connsiteX25" fmla="*/ 1277433 w 2160000"/>
                  <a:gd name="connsiteY25" fmla="*/ 1580379 h 2160000"/>
                  <a:gd name="connsiteX26" fmla="*/ 1297818 w 2160000"/>
                  <a:gd name="connsiteY26" fmla="*/ 1578324 h 2160000"/>
                  <a:gd name="connsiteX27" fmla="*/ 1567818 w 2160000"/>
                  <a:gd name="connsiteY27" fmla="*/ 1848324 h 2160000"/>
                  <a:gd name="connsiteX28" fmla="*/ 1469563 w 2160000"/>
                  <a:gd name="connsiteY28" fmla="*/ 2056669 h 2160000"/>
                  <a:gd name="connsiteX29" fmla="*/ 1412948 w 2160000"/>
                  <a:gd name="connsiteY29" fmla="*/ 2091019 h 2160000"/>
                  <a:gd name="connsiteX30" fmla="*/ 1398272 w 2160000"/>
                  <a:gd name="connsiteY30" fmla="*/ 2101498 h 2160000"/>
                  <a:gd name="connsiteX31" fmla="*/ 1374464 w 2160000"/>
                  <a:gd name="connsiteY31" fmla="*/ 2110955 h 2160000"/>
                  <a:gd name="connsiteX32" fmla="*/ 1376211 w 2160000"/>
                  <a:gd name="connsiteY32" fmla="*/ 2117860 h 2160000"/>
                  <a:gd name="connsiteX33" fmla="*/ 1321962 w 2160000"/>
                  <a:gd name="connsiteY33" fmla="*/ 2131809 h 2160000"/>
                  <a:gd name="connsiteX34" fmla="*/ 1306247 w 2160000"/>
                  <a:gd name="connsiteY34" fmla="*/ 2138051 h 2160000"/>
                  <a:gd name="connsiteX35" fmla="*/ 1267530 w 2160000"/>
                  <a:gd name="connsiteY35" fmla="*/ 2142656 h 2160000"/>
                  <a:gd name="connsiteX36" fmla="*/ 1190424 w 2160000"/>
                  <a:gd name="connsiteY36" fmla="*/ 2154424 h 2160000"/>
                  <a:gd name="connsiteX37" fmla="*/ 1080000 w 2160000"/>
                  <a:gd name="connsiteY37" fmla="*/ 2160000 h 2160000"/>
                  <a:gd name="connsiteX38" fmla="*/ 0 w 2160000"/>
                  <a:gd name="connsiteY38" fmla="*/ 1080000 h 2160000"/>
                  <a:gd name="connsiteX39" fmla="*/ 1080000 w 2160000"/>
                  <a:gd name="connsiteY39" fmla="*/ 0 h 21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160000" h="2160000">
                    <a:moveTo>
                      <a:pt x="1080000" y="0"/>
                    </a:moveTo>
                    <a:cubicBezTo>
                      <a:pt x="1639189" y="0"/>
                      <a:pt x="2099117" y="424979"/>
                      <a:pt x="2154424" y="969576"/>
                    </a:cubicBezTo>
                    <a:lnTo>
                      <a:pt x="2157027" y="1021127"/>
                    </a:lnTo>
                    <a:lnTo>
                      <a:pt x="2159999" y="1021127"/>
                    </a:lnTo>
                    <a:lnTo>
                      <a:pt x="2159999" y="1079980"/>
                    </a:lnTo>
                    <a:lnTo>
                      <a:pt x="2160000" y="1080000"/>
                    </a:lnTo>
                    <a:lnTo>
                      <a:pt x="2159999" y="1080021"/>
                    </a:lnTo>
                    <a:lnTo>
                      <a:pt x="2159999" y="1716639"/>
                    </a:lnTo>
                    <a:lnTo>
                      <a:pt x="2157838" y="1716639"/>
                    </a:lnTo>
                    <a:lnTo>
                      <a:pt x="2160000" y="1738544"/>
                    </a:lnTo>
                    <a:cubicBezTo>
                      <a:pt x="2160000" y="1889753"/>
                      <a:pt x="2039977" y="2012333"/>
                      <a:pt x="1891921" y="2012333"/>
                    </a:cubicBezTo>
                    <a:cubicBezTo>
                      <a:pt x="1743865" y="2012333"/>
                      <a:pt x="1623842" y="1889753"/>
                      <a:pt x="1623842" y="1738544"/>
                    </a:cubicBezTo>
                    <a:lnTo>
                      <a:pt x="1626005" y="1716639"/>
                    </a:lnTo>
                    <a:lnTo>
                      <a:pt x="1620298" y="1716639"/>
                    </a:lnTo>
                    <a:lnTo>
                      <a:pt x="1620298" y="1090950"/>
                    </a:lnTo>
                    <a:lnTo>
                      <a:pt x="1618898" y="1090937"/>
                    </a:lnTo>
                    <a:lnTo>
                      <a:pt x="1620000" y="1080000"/>
                    </a:lnTo>
                    <a:cubicBezTo>
                      <a:pt x="1620000" y="781766"/>
                      <a:pt x="1378234" y="540000"/>
                      <a:pt x="1080000" y="540000"/>
                    </a:cubicBezTo>
                    <a:cubicBezTo>
                      <a:pt x="781766" y="540000"/>
                      <a:pt x="540000" y="781766"/>
                      <a:pt x="540000" y="1080000"/>
                    </a:cubicBezTo>
                    <a:cubicBezTo>
                      <a:pt x="540000" y="1378234"/>
                      <a:pt x="781766" y="1620000"/>
                      <a:pt x="1080000" y="1620000"/>
                    </a:cubicBezTo>
                    <a:lnTo>
                      <a:pt x="1172144" y="1610711"/>
                    </a:lnTo>
                    <a:lnTo>
                      <a:pt x="1192722" y="1599542"/>
                    </a:lnTo>
                    <a:lnTo>
                      <a:pt x="1205334" y="1595627"/>
                    </a:lnTo>
                    <a:lnTo>
                      <a:pt x="1218649" y="1594482"/>
                    </a:lnTo>
                    <a:cubicBezTo>
                      <a:pt x="1237851" y="1591023"/>
                      <a:pt x="1256099" y="1586790"/>
                      <a:pt x="1273176" y="1581875"/>
                    </a:cubicBezTo>
                    <a:lnTo>
                      <a:pt x="1277433" y="1580379"/>
                    </a:lnTo>
                    <a:lnTo>
                      <a:pt x="1297818" y="1578324"/>
                    </a:lnTo>
                    <a:cubicBezTo>
                      <a:pt x="1446935" y="1578324"/>
                      <a:pt x="1567818" y="1699207"/>
                      <a:pt x="1567818" y="1848324"/>
                    </a:cubicBezTo>
                    <a:cubicBezTo>
                      <a:pt x="1567818" y="1932202"/>
                      <a:pt x="1529570" y="2007147"/>
                      <a:pt x="1469563" y="2056669"/>
                    </a:cubicBezTo>
                    <a:lnTo>
                      <a:pt x="1412948" y="2091019"/>
                    </a:lnTo>
                    <a:lnTo>
                      <a:pt x="1398272" y="2101498"/>
                    </a:lnTo>
                    <a:lnTo>
                      <a:pt x="1374464" y="2110955"/>
                    </a:lnTo>
                    <a:lnTo>
                      <a:pt x="1376211" y="2117860"/>
                    </a:lnTo>
                    <a:lnTo>
                      <a:pt x="1321962" y="2131809"/>
                    </a:lnTo>
                    <a:lnTo>
                      <a:pt x="1306247" y="2138051"/>
                    </a:lnTo>
                    <a:lnTo>
                      <a:pt x="1267530" y="2142656"/>
                    </a:lnTo>
                    <a:lnTo>
                      <a:pt x="1190424" y="2154424"/>
                    </a:lnTo>
                    <a:cubicBezTo>
                      <a:pt x="1154118" y="2158111"/>
                      <a:pt x="1117280" y="2160000"/>
                      <a:pt x="1080000" y="2160000"/>
                    </a:cubicBezTo>
                    <a:cubicBezTo>
                      <a:pt x="483532" y="2160000"/>
                      <a:pt x="0" y="1676468"/>
                      <a:pt x="0" y="1080000"/>
                    </a:cubicBez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Oxygen" panose="02000503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838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134</Words>
  <Application>Microsoft Office PowerPoint</Application>
  <PresentationFormat>A4 Paper (210x297 mm)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24</cp:revision>
  <dcterms:created xsi:type="dcterms:W3CDTF">2023-05-26T14:05:15Z</dcterms:created>
  <dcterms:modified xsi:type="dcterms:W3CDTF">2023-06-20T08:51:11Z</dcterms:modified>
</cp:coreProperties>
</file>