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3552381" cy="114285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6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09" y="2857571"/>
            <a:ext cx="3552381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98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</cp:revision>
  <dcterms:created xsi:type="dcterms:W3CDTF">2020-10-08T09:09:29Z</dcterms:created>
  <dcterms:modified xsi:type="dcterms:W3CDTF">2020-10-08T09:14:56Z</dcterms:modified>
</cp:coreProperties>
</file>